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0C_4AD3DAFF.xml" ContentType="application/vnd.ms-powerpoint.comments+xml"/>
  <Override PartName="/ppt/notesSlides/notesSlide4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0A_AE6DAA06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  <p:sldMasterId id="2147483652" r:id="rId2"/>
  </p:sldMasterIdLst>
  <p:notesMasterIdLst>
    <p:notesMasterId r:id="rId14"/>
  </p:notesMasterIdLst>
  <p:sldIdLst>
    <p:sldId id="260" r:id="rId3"/>
    <p:sldId id="262" r:id="rId4"/>
    <p:sldId id="259" r:id="rId5"/>
    <p:sldId id="264" r:id="rId6"/>
    <p:sldId id="267" r:id="rId7"/>
    <p:sldId id="268" r:id="rId8"/>
    <p:sldId id="270" r:id="rId9"/>
    <p:sldId id="269" r:id="rId10"/>
    <p:sldId id="263" r:id="rId11"/>
    <p:sldId id="265" r:id="rId12"/>
    <p:sldId id="266" r:id="rId13"/>
  </p:sldIdLst>
  <p:sldSz cx="11520488" cy="6480175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D6F2EB9-0F9D-11FF-3725-6E6478E33E3F}" name="Robert Hennings" initials="RH" userId="0c30f06d2451ee71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7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76"/>
    <p:restoredTop sz="83788"/>
  </p:normalViewPr>
  <p:slideViewPr>
    <p:cSldViewPr snapToGrid="0">
      <p:cViewPr varScale="1">
        <p:scale>
          <a:sx n="131" d="100"/>
          <a:sy n="131" d="100"/>
        </p:scale>
        <p:origin x="10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8/10/relationships/authors" Target="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-Arbeitsblatt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Tabelle1!$A$2:$A$13</cx:f>
        <cx:lvl ptCount="12">
          <cx:pt idx="0">Vereinigte Staaten</cx:pt>
          <cx:pt idx="1">Mexiko</cx:pt>
          <cx:pt idx="2">Brasilien</cx:pt>
          <cx:pt idx="3">Argentinien</cx:pt>
          <cx:pt idx="4">Australien</cx:pt>
          <cx:pt idx="5">China</cx:pt>
          <cx:pt idx="6">Russland</cx:pt>
          <cx:pt idx="7">Indien</cx:pt>
          <cx:pt idx="8">Schweden</cx:pt>
          <cx:pt idx="9">Frankreich</cx:pt>
          <cx:pt idx="10">Vereinigte Arabische Emirate</cx:pt>
          <cx:pt idx="11">Namibia</cx:pt>
        </cx:lvl>
      </cx:strDim>
      <cx:numDim type="colorVal">
        <cx:f>Tabelle1!$B$2:$B$13</cx:f>
        <cx:lvl ptCount="12" formatCode="Standard">
          <cx:pt idx="0">8</cx:pt>
          <cx:pt idx="1">10</cx:pt>
          <cx:pt idx="2">7</cx:pt>
          <cx:pt idx="3">9</cx:pt>
          <cx:pt idx="4">12</cx:pt>
          <cx:pt idx="5">11</cx:pt>
          <cx:pt idx="6">8</cx:pt>
          <cx:pt idx="7">9</cx:pt>
          <cx:pt idx="8">6</cx:pt>
          <cx:pt idx="9">7</cx:pt>
          <cx:pt idx="10">9</cx:pt>
          <cx:pt idx="11">11</cx:pt>
        </cx:lvl>
      </cx:numDim>
    </cx:data>
  </cx:chartData>
  <cx:chart>
    <cx:plotArea>
      <cx:plotAreaRegion>
        <cx:series layoutId="regionMap" uniqueId="{D1BA29BA-7447-A242-BD89-69E2A6C73841}">
          <cx:tx>
            <cx:txData>
              <cx:f>Tabelle1!$B$1</cx:f>
              <cx:v>Datenreihe1</cx:v>
            </cx:txData>
          </cx:tx>
          <cx:spPr>
            <a:ln>
              <a:solidFill>
                <a:schemeClr val="tx1"/>
              </a:solidFill>
            </a:ln>
          </cx:spPr>
          <cx:dataId val="0"/>
          <cx:layoutPr>
            <cx:geography cultureLanguage="de-DE" cultureRegion="DE" attribution="Unterstützt von Bing">
              <cx:geoCache provider="{E9337A44-BEBE-4D9F-B70C-5C5E7DAFC167}">
                <cx:binary>7HtZc9221uVfceW54ZAYCODWzVcVkDyjZsmylReWLMskOAAkOOO39Vv/sd6y40TWdcf5Orfr5qHl
KrtEHhDg2tPaax//82H5x0P9eO9eLU1t+n88LD/9UAxD+48ff+wfisfmvn/d6Adne/txeP1gmx/t
x4/64fHHD+5+1ib/EQch/fGhuHfD4/LDf/0TnpY/2hP7cD9oay7HR7dePfZjPfR/cO+bt1492NEM
T8tzeNJPP5zdN/q9vv/h1aMZ9LDerO3jTz989ZkfXv348kn/suurGg42jB9gLcLkNSaEURmG8vPP
D69qa/Jf74f8NcEkDAMmgk8/+MvecBRY/ycO9Ok49x8+uMe+f/Xrv88WfnX6Z9d1b+PPLx/bp5Oe
/fzp1X78Gtz/+ueLC/CyL648w/8lMt+79RL+vfmgH80XBP46+hi/JgyzAAv8G7rPwOfyNYlIxAPC
Pt/mX7b+DP73j/Nt7L+sewH9l8svkd+f/eeRV+7e6/rL6/915FEYvCaffgLw6GeYIwYB8QltHv1m
k8/R9hl0OEmv6++4wbdxf7b0BfTP7rxEX13959G/fXSP2uh8eHz1s7t/r5+S4qu00e5+ePz32QTT
14A4plyyb6UiMAxcpuK3RCW+bP3ZMP+3h/y2rf74aS/M98cffmnRn9P/vEWvxr6v782HLxD+9YiK
6OtIRCSQIvhsPUhWz+JK8tecMhJw+Xuqex5Wf+ZA37bU7ytfWOX3Gy8tcPXmP2+BZz5zPdxDIJlX
kzWvfm4ena7+jRWeyNcMCginhH/OZ+QruyApXwehgDoj6We70S8+8S9h9d8857fN9b33fmHE7338
pWnfXP8dTfsF0r8eZv/fnECE/4Xj/T9lfdcPxfz44d/J+5h8HXEqOWb4c8xBKXuWK0P6muFAMMF/
L4TPc+WfOdC3g+/3lS/C7PcbLwPq+m9QreJCm39nSoxeMyYJD7+kPPk1/AF5zRkhVEKqfI77d4/x
bdB/XfYC8V+vvoQ7/huQ7Z/HfnD33+O4/91Gk73mWARUkG83moS+pjIIOeD+qU6FX2P/5870bQM8
X/vCCs9vvTTFz38DlnD6uOjKfoHir5cPaPcltPvg/Owrn4d+CANPkNHTny/bfSYA3z/Ct1H/su4F
4l8uv0T79N1/vnD/7PKneDff6e7+m54Pni1lRKUIv8mMETBnGUFssPDXjvNF2vmTp/q2Fb5a/MIU
X917aY+f/wZ957O2+HMe/usB8Jca/+9IEN+2ALzEp3UvwP9y+SXuf4d+f+PuTQUt/0PxJRX8deBp
9DrCFJpD/HVjiF9TJgiPBP9MhSQU4+dF98+d5dvQP1/7Av7nt16aYPNvcf3/swz5myCb3A/36Scl
95kS+cd3P70oqMsvlv6RIPwZzf2Hn37ABLL+b/rw0yO+gvrmf/1PVz3qL/j/tuLxvh9++oHS1yLk
EXSSPABJMsTwrPnx6Q5mQGehvZQikkRQHkEFMdYNBSzCr8OAUsYFYxjTKADr9nZ8ukUYPI9xxjkL
aUQFpb9J5xe2XnNrfkPi199fmbG5sNoM/U8/wBbt5089HZNjSqIoIk+7B5GELQO4/3B/Beo8fDj8
H1yOfdRSQuOqLe/GYj6ZanlsulY1ywzU8jdQvrVV9PSwl5sJeBgNKQcgJND355tVY48H07EpHixq
/HVTtmF76E2oCzUOtjMKtwsOTwsmy4/OOyO2TUHmKQ37UeyCvkGNKpqIUSXCMWsvkehGtq/yvOwv
cMeE2Rlth2LDfGXQvuubaDniLhu6XcRnfkp03dnzqhjwCev1kJ+ZotRrMku3dMeCrXm38RTXRTI1
Il8TPHjWb0IUNE6FpfNp1WFvksXVT4sYXrSiGSPVdhiH4UIPEQ83E6kMOYxt01Vxbbqm2dGZZnXc
4ul8zUd40rCYqYyjtmnvZCWiTtnKExR3Pe+oclMBUJRjTy5Km4sybquZFSpyXraqgwfEM66nfCOt
D8JkCspgUoMICnQ6L0uwp5G0Y+KGedZN7ANadVsT2bA5mVrNDE3qMeBClT7Khj2WpsziZh2ZVHOr
xyoWfSjdtvBWDyqcUbDEfQ5GVCIoJVesH/PbeR292Xs70bclKqmiU47e52WThiG6bCcWJdC4tcp4
tMQFnlA66yxUuPedqinqFZmfnlRlJmkR7DgJvtXzmFJkwrgO+yEZiyVX0cDOZMuv8qhokzAbbiUi
lVqD3CbeDQoV+F0x8ptoLa+QGarUIXwOPo5P+xYLVXuYLPF8M2U0iJuglzG4/r5bBdvLhmVK5w1T
vZd5XMEZVKm7g47Gg1wDHU8L3hARVCokw9Y2XRMjpuOSo/NpmXfT5OdEz3RX98YlVTVfYlIcNS50
UpRoI4Z6jruhmRNI5SLpwNiNzj5k86Cok00cht1hDqZVLVm/a3yDT/HCrqjB8G44vy96fFh5ftqK
uk2qPpqSzmfNNjT9hnbsQkx1Ui5jm5QhOpvCceOFu1rD/KzyDu3afjhMYakyMeYq4P2oqtKdomxO
FsxOezRbtZh1y+d151dzHno4QWujExtNFwwXj6HEcV44d+PG6ZqMQcrMeraSulDNmL0hw3QMaLZD
tPTpKIcZ8Mv2S+SzZEXDO1EHhcJcJx6vlQoi/3Q2Hdth1jEeVhXli9nnfBHKDN7FoUCRolVjYgdx
ktSmeEtdjhSS4/kkVhvzATklgyCRRaEMkh9CJK3K5XLGdVduC9Y/9guuVb6OUyKyMiUYJ672m8yH
i2qr/rQNm5uosoVinTzO2J8Yry8szldFQh5PPjhbMpOrZmUzbFTRTWNKE2etXTYZsY0SOLzFrawT
LYZFSd9vRT0qFg3v4KAnWMCryCF4kKhKu6CwF14XH13dX2WN8CqU09Z10dHU47uILLuB6E5Rgwql
Wf++cHKKx4yMm5FqGq82Q8nqyCmS+MhXeGlcN1JlXf+eIF6oPvP7kur+ZGg7n6xReUFaS7eybS9k
kw1nrpxKNXV+NyIrFCn4Y0iiTWOFPa5VftWGA0TiEs0pZswr2lmnRudEbI0/oTlxcYOtjwmpPua6
GlQ/yVtfrfEQenPkY3uXySlLM8NiV7ePVstQ5RhxJRHbMDqmbCmRmhq9KCdkUutCq57j88kTuDLo
Y18E7VajaEMaXcQrF4WqR3lO+/BQrGSfZ9UxKBujKjmkwZRd9tVIle8gQjFvLsusdMppNscTq4e4
Iuw2F2EF96YibtE0KpvhYsO76JeQTUfMKnGRcczToTU4LS2/WbqI78tu3nWs2vfdvMRD3u3KwqVi
7varh92Ii9YYV1THqAj9VQVlWlnanC6my7bVWMbOVnwXLuU+aviH2RU2MfO6RSQgauJ5lfJiJDHJ
CpRAsnjwdZi0RmBF5dLGphqHNO/whsKvJ0HfsZjSqdybCR0WscJJi6Hv47yrgtuiyYrdyMdNlrcp
Jb2OaZld1jw/ixr30DHwbzvVyuqCpVJ0adMzrbjIgjhY9U0TyAT3M1fRPBSxY66HvJuf9Z1I19Xx
NGqKJYUiYc7A120aBrMLT5fayzice3QekKZP5FjkitRlp0jbgV2nalNH/YFLtKQuy5gq5XS0XX3o
WtLHTvKPZK4gG4RVBXUxx3WqRTiIxAfdXhh06EoTHJkYrNI0q3ajXYodNvoyr90dxeTUNuHNQBqs
Gsu3jgTRHHvP3xrZkce+bNCZwaFUfq5PeW1PTTG2yhLP4pqtG9F372Vb3ODZ0se1qYOERd05j8b1
surWersQvYHi995zeze0tlOy6dZ9iYJdhuslYVm7K0aDVWlakbrZ7k2EApXx7P265Lu5Yx8nW5AY
T63YlbRoL6amnI9h1JK0grEAlEjT3OQZVMyRUxqPdU0AKDCSCZY3hpehGqcilf28qDpqrzBbSUJ1
eOpt/bExvt/IsW3VspIzXUFANbQfY6ZNFyPfDEobBmXWjeej7HMMmc6ZJG/MWwNcLW7bXkDgV8AX
5HibyczEUcVrZQqGlGmy9cBdexxz6faBq3QsG30swTeUyYNAFby8M4MZ923A3om1lWlg/S9521wi
SE8ZDYmanXSnuGE4IbqiJwGpfIyXUauJdihpaLnzRXUQVl8y604FN9dMaJKGax491b45ZQWmV16u
mSJNUMe5D+prEfk7toxYrRPdZrZuwJaB3qEcdUk4NeNl17flkWJ02vatTEQU3OUQEUqHwXgSyXKF
bB7xVM4N+jCT+mFcFnsWLvqK6aECwwHlkQKFt6AOb8zM9Ja2FsXWR3feNO0mAK69GQpsVdiA2Tu0
knPihm3vlwEISzWnU5Dtq4Gkoin2FI/nIMfdz3Q5BQ+nJ9HUTEmU1ZuxzhuFmDwbmxXiZBU2rgYo
Dk0VAmXmXA1VnuTUH8NKGmXN9MEGdSpJeKw1c4rI6j6qyLl38rwc9E070SQM6lNXBKXK2/qhkp1C
WQ7VzUZBon2w85pdRJhcDr7Zrpi+W3wNrwvsAohcEQ+iE2qpg/tBaKvsyG7hba0S3fJ+mvGbgA9O
aT4fGxfeSHDEBgfuQMdoikU9o2R0uT5vmgZcUboptn1315ZoUaPP8JmFwyz70uVAymi71uNWuKUt
LrUoGygrAvElnqLZPOoZ82pfFN2E42qtm6s8wNVy2kDhCWNdsaZInGfs2OomiLYozAxStiSc7yh8
i8PcV85Xb+dytFOnVpi4TTHNJTntRxoAJSRBGJeuh4dQbkx/HjiSSfXHvQn00i86E0kDHMBu0E4L
aIu+7kxygwG+ughi23DgvOWEbWLB6U7MVGR5vOp1cXHJsv78j/d9av5ebMxlANP5ABwQi5CAhvW8
JWrdMI2cRGNMQ4s0NECIajWXQ9fGtRAVUaiTvIzLNQpxXEYN2N0AZwwAZ9knMDeurhmh0xZ1NXlX
PZXDmYYmULwZ8sRXg6gTsSIbACH07FgEUKobUvFSodUQrALHgpvR2byNczQtF3/8dv+KKnS2EQlF
wIiEwQz++uU6wwteT3yMh8bVtz2T9e0U1DvUYKjCaEX8XdRVIkj/eNcQJO8XmEoiIxZJhkMBwvlT
z/usp62QH0gezEEclVOtE2pa8oZ0Ie03blmaTDk8raWyTEMkNc0CXcayCsSe8ksdg89L9B3veupr
v+57JcVPDTuMrWgUhi8ONOWSTQi7IB7Bm48NN+K4VD06LaEBvUBti047y7MpRjMqv7P1v/T3n0QH
UBJCwkApZU8meoZFWCAxStIOcc3n/P2UixbShfEujwkuweqO+0gkf2yAlz7NYCdJ4PtZkZSgjfMX
e854cZxnNE/G2h8avjPZmI72s479+WtqF5/Rey5cfDr5c1BZRED85UKySGAi2IvIYTPxfcNtk4TX
clMnfn/eRMm2V+9/mQ5mY99RFV5C0Qi7JMBxLHaQ9Dd//J6w20tFg0VREAkhheSQg9nLQ1QltHg8
t1k8FN1RVvamyIB+tRV0JoTb7HopZpfUiB2WojpvG7ZvB0i9jdD9bq1br4DmPdXlwqhugDRnuewP
Cy8+RmjcZ/lYV3EzlECgLKkusfNFEvZ1CZy1eDu0vII0T9stjeqEyyL2fbTpQTRgq722NTtwHV20
5ZxEoUsiZM8Gh3dD3fYqQm5vO2JVWw5xZppVDZOAek2IViVQxBMRVTiFJr5QczNfjCR754Islay5
hq96PnjSHMUkigSal7M6mt86thxYDSizdXqbjfMd7pe7YGrfZgQfSmKOCLJrUg5lyltoKZew208N
6tSC5E0+46TJwUZZsKl0tLV02Qdhdy4nyo+9EA8lRhs/uDqec1ClfD8ADanL67BozloabVY9b3su
Dg0RSbRA7y2DX+asuy6G6F532clc5bt1JlfaynictIMg7++aEMghcW8BlRs7jaOCqfKGyXBbrvrQ
IPYOGBp0zflZ0azJiuHDKB+Ua8e3E4dmpQyNgn5sk1O0ZQV6qKC+4lA3UCSnR0vtDeRpqarBb2c9
HzIZsBiiM0E2e2NETpRoh9QXfVxpflUQ/I5VRTyPza2X9jA2tFZRUAWqXfoNF11ctJEqs2pvHU6m
Vt6Zhe1zD2mk7M7wWr6dc/3EjXfVNG90Nt03s5zUSOwV0fN1XWaqa0ga9OEvKOI70Uvgr2DYqfbn
8FWnmyIPDw3t6mSY+tjTaYbyIKzd5N5AL1Oau0iDmJOXoDxEQNNiHhTXQCjfzEPfJaDIdXEdgBdF
LAgvRwSKwjycD8Tc5OM6b7pu6ZXOXP1gLOEbF4QnWWm3Hptj1IypDWYD2wVNkiF9Qj0/LNJPKmvA
xiCI+7QDncIXYovcapWphm1b+5OVaRKPpL9EIxnOzIKA+Q7lGRH9ERrhc9T14PJrIzaooIcyao/Q
mh6khzgbV15uWmlLFU6eb0dXkxTlWO+KplrPK9ueTGW1zbLRg0BRToMK5nJXT9Bhjj2QPuLXPXXo
DQV1bE+7EV2COPOxrCcfTwN6O9TDL5YOPPZo9XHQNMN+hGhLtdV3gxxuoiZr4mWNlqQHLALut5AP
hnhdLVMFJA3T2BNkonjIqnPANTHW9qqIQhlHfpkUXu2kOrtEsXbA+wK8BiAJupTW+pT32a62Ht+u
iy/hieONbKHCdWuWNGyyb0ULxbADme3EzTKLLdBExdqhTuphFkSFw3jsl+5jhtnBjHkHoost0i70
leKOnspCXs39+Bb189VcuDjvCx/zjJQxJyCRtRDt0IjTd9QF3QF1xc4LM4MWwWLcyNO2XNOQiJsg
IGmNQ55w61GcwemjiZ0H0XTGlvyur7Aaw27r8LILG7ZtM2DSPWtVBlqjt+uZHsPzTLINBk9xVt/b
djjUDqUYjckE+gTqlk0rwtis1fm46veNCdPCBjtd04slCmIn/LFfc6bCut4E0m47Ed6N/j4swrej
b8uDLAfqtrSpUfG2d8G0HWbeK06gPZidTXozotTOrm3hhXM4nO7Skctt2ESPEZplDQ1/G2zqcOVK
l9rvM2ZIn0Zji+65wSDNuXyOI1ea65prdjXOpQNJGECXkBtz3B5DNJnLbtDtWYD0sl2lr0AWrm4p
9Ibg/Gt1K3kxq7ZflthgXN6EsuouQET+MKBw7yeUgYwSJmxGH9EYMdACp4UlEdHDvPdVlqWzGy54
a0UcLiT4uHgQSQ7FMILAmdWgvy0iOLUVdAqikqAysFyxfBKKFd6ftjp4w/AUXgVB2Wega/I3o0Zj
Wva0j+t6xhemDGsZY3jJo3AW6Czhw/u8ot2hLNsVpMiAa1XnVRYbvuIkF8P5vNZm29X9PpL6aKaA
xmjIBmWF97HPoLta5+hUT1OXzjU6EbO4GGZM4wzao4RHoEAUGdT3fCwPJg+pAi4QgvoB1Lao3O3Q
k3fdstRqcFWlGO9x7KIOHYjozvplvlyn4YSuBo2K88E+4HX4QJph3oZZFMZTh0AEbroM1K1QZ8Od
DCYbL9zU6H1dUNGodQDNc/KDV6vt7oK5bQ+Tpj5UhYD2/KoJvQapo6n1OWhV9DGEqcOmD/uuSMuO
hpPqI8NAUayKzh9XOpQk6f062kQIUt9inZ07aBrQHlJrMYEaI8Mm6WvBajWZbNFxntHlF13QhzEP
WLOTfA7PBtmMm0UUJuGoyTY5AsEiKae+6Dc6WPpeVVVbnIJ+Eqka/lZek8u1nd3GZhn0XW5ubZ9C
LOvUTh6001pge776fnyXd3V31oxhniWdQH1SwvdVQCu34n0/Njytprq9Wtom2+e6PGEZkBkSLGei
mDTaT4xMXQy8W15NwC9uBpS7g8O1H2M56OayGldw5DJMFtCtEtFm1Qk446Bat2xoX1ys08K3Atnb
CQTtRRCkhMdZggOj03JZWTyt7VYUqIqtRvPbgrmrUI42LmZIgHqao8uua+q4n7h8h4aCgMClM/rR
wNdpbnzj6JquxMd0Kc8bnMWy5CltuyB1ZQRP7MRtZ9tQIXDHmDvTxp1byp3EhiPQN219DVSkVrzz
Yl/MrL6SjSneBOu4rjfS0nxSYsr3jAfL6aw7+taMRRdDI5ptcEPzVILStTWlrBJG3BwLnC0XZTiz
beXlvKNyrIYdoyvZQvvQlSAHTpDQQ6q1IhDPu0m2XZoNoJEu+XRixDK/g7lYlCx+vIZZoj+6AYEE
EWQZ6COVFDeQ988dn7uDYEFbKAsEL3ZVN9MNUOxyKyzofSQ4Vqy9B2julkKelSPewOxr73y7Lf2y
DfOeJx2fy003VnkAerrjOw3TzceJFeYky/2m5KYFVZ0Fy96NLtvm4JdP1XPydEPwVB8XDEnUoCpX
HiZiR5gRdaroMzBXOdmEzpPfC8EusyrqAfk6ijvO2gvL163IdH9pmEtn34Q7PsnU6rrdw0gkUDOt
7XGc/SlEyBrLcHQp6maQtF11D9W/2Y3BnK5FJzbaVvdDDsYZZM2SDs8XfdMmhQifJgJc5fP4mEfs
KsKoh9bFHbApT2Y8zzEo3heVkA9dKX2CylGtoM0kExtyBVOYFUZL4a7sysQRkH5RBQ6I8vk0MK5W
5SwPJWpzmF4Np50QF3mFYu37akcn2cXLtGwXqqd0yWGkB7MMqIba7XKjW4VG79+IMHtD8wjHMLYb
lTPzTZ2ZLiXMQt01tQlh7AAcAr65J1Tfj/iXGUhYpZ4YJZlLv7MwhAn2pQ7ntO2oB6wl0xfjDDPX
3pMa2MBcq4qJC1dn5JSPiG7RxIJ3IFcOh6yvY2oarlos63TogL8qmE9CC93VZoRhwNLF3DvG94CC
UZJ2a9wbvpsX4eN69MGDc0Ux5QpmRx902ddbBHLF+WDIZV3T5awyglwHM6pUt4iLtq+bDWuo+SWa
+9NpaSa1ymI7E+QvOwNMNWfVm06WtwPTq2JZOYJmSs95FrjYhN2sKrIecgf6bz67X0Q09GkTDFJD
geP9uR3X6aOpujaBzHJXlhM/lMJAQg6md6bKoFnwlT5pcoijLOjWHQM9YNO5tY2zHijrnMOcq8e6
TGhmxaYho1fNlF+smfQxCGJnNrD1h75tlkuMK56EvE3JJ7Uhs3vPum0FOQ9YNoyhm2FjSnTrDb+0
kwO4200uxzjK1xD0317E5Ry2V7r3sRnqtA+WoVFZVgzbBY3i/dP/oAMVM5PA5p5ISb5G+6KeSp0w
qHo6riOaXxMy1dcrZfNtNA2m3eagw48XU2RtpdrBoGQZ6iz1Buj8uIJWGFEo5kECiR7mpFAs8Zyd
hXOZjpPcAr9ud57oSxhfqsL255HvzhdXphVqr0YKs2qQdbaBhcmW4zBScb386CrRjmoww1s6oyme
Fx6DjBcc3ZKhzRrqNi5ti+JxzetNX5osxrY1qvA4bfO52eYD0ruo9DGklvsp7EtVBfjUYnoMR3sA
ZekBRhk0hYSY6pzTVERQr2cQJ1XE20mhufOqWNwF/E+949iDB9ipvK6NPSEw6WwE9krauVKOmRi3
MEfjuTvrBuwuFiqPkrvqitZ9rbAB7pDxej9180Ud5b16ar06GEV0aqyWMW7a4K1eB8iSOdkvU4AL
lZkwcRjfdzV+w1DGrmDyDoSKDvMdD1esuHYLAFPlYOXmbdZgpuZ1uLOoEAoGFHSvtb9Bq7SXMi+A
6FMi0pkJq4bVZBsInz3rpY01ztsNKUESiLKig9nrEiSgM4ZnHJJ7XBbFu8ACXZSTgVERK0/ImjXp
yIBjz+MpFD6swCfhCwYmi444msgGwyxcSY0v815eZQhg7/hHh8M+5qW85Ev0vyk7syY7eTVL/yIq
BEgCbvqCYU85j077hkinbQQSk4SE4NfX2j6nTnVVR3V0R3zxhTOduTcbNLzvWs+Sm6qdGWqh0TYF
DdCis+E+G7boqFJY8YqsxTYsj2LPbhgf+3OL2iYXGRqiLm72i5rarepc010wdweADUv2O26Dxx6V
uN2ZLlg4fMaG38x9px/lCG3AJe8LtmC0FPFZw4U+KxNfwgH2Uhg3KSavfp+3aMoXeDfPNO0eJXym
O9f0KUTkdSzi1d66wLJjI7XOV8ioUWGzPbmZVw29W0yXjWODpNu0Y1feTGH0oE6NjbZT7ZoXuBtB
Thfo8ChCDvXEl+ZAuuCp1exsA9d/ZAyVsutGV2xBjM871KUWcDKntc0X4l6WWYOtaMy9UiZ9dayD
KS73pgSX0VaTIiH2hn3EEzbv3lh/sqnll0wK9FRmG06aOVaIoT5FY/uT7oP/Na50zNeBZRcv959E
R+klG7dCie77PFPIQMn0vY/1406moVoaHpyTflWVXIUpezm9grr5XbdS5DvW2Gro40/WyqGY0iUs
PKxxI9akSjsPS8/MxT61F2HmKI9886jaoStSice0BMGBU36fbN4VV+Uhou4l9fYBd6gtHe9P3tmT
sfB7BOM3cSS2gtWzPM5YjiE8P3SuHlFhT9kDhNofZNt1vtP0bbPhH/iNNg/G8YzM26MIHT1Fsv1Q
0AGP6H+DqrV6hhvGh8KziB/XVT1uTQfXRe3pKesF9qkWRmhM5p+TgWq+LDLIUerfG0ofoVTPxTDJ
BzNPfd5R3H8WsJ8s6fAWCRXnne9NMU/Ts3RxWgAZUmVoyc3Qu6NUwuYCFeBFrOHwS6khOi74Fce7
DxthcjZrcjtiqt6pyb9IAa19TtG1WzPdR57iSvbWlyKa3uaZvG1Z8tj0PvftGONCIl/WLNBFTKPX
kLUPdsKEDoh6gu39gy2ohTLW3Uyx34o1nrdc2/Ym9IuPcy6VxoSJRMF8+MAm+auhmDktC0oh4wmj
ByViPxPAR20MkdllPt/0tc1JWVBsq6Ooz+tq27GjbDpbSorv5arebs02vYlZvewJ8Ii5C16NU99G
Kk64iywnDH/Y1KOfhg8Uv+dsRoeL3gNyovay3IBxYIxkvpxj2xeQ0eBxLEHF5unFrfpNbZB5AjM/
da1CmTrpm25u7mKynmzn9KlW3ZgLYh/rOrzJovQuzczz0Kkp14a9U9MvhQ5EX3Sk/zYQBqVVPXS7
eEso7KupdQc6bmdfq0+a+reuI0eeAcpq4/6Da9W9E8p5vjpyELgxt3ALDCS9fsw5du28Wbpbb4ct
DyEz4onT7kwY/Zr91BVi6Q7xMjy2NsH7ug+GAtV0Ei1G35G8kWMRzXwsgohCQ4Oi5NkRtvkDb8A/
WAN8pmkAQ/lPp8fTFjhUHt00HlaVOXwJcXacyIubxPss9t+Y3PSGjqor4UKpqqnnSpqxhkKWPknl
XhKM3CyE17wmoTukbjmFtnvgHhVlwHSdMx+gD4SngPoLfj4a+4PQ7SMawxYd0R6jYkkfN9rPkJjU
eIBjWvULlx9ZF635HKuxXLEE0Q0Wo1o6XsW8n6stSDGchu5TNeYW8J47os09TBERZT+sohy8e5z5
3OfKsHtICM9ryj7mDCyfojLH7CqXISt33h+Uh743tvjFLoNEF6UxSmeenUYF4mKlWv9gXn8pkbEj
Oqwdq6IPCro3kGRUHNVRKQa2XFYsxWUUe4lSnzymaL3zuGZo2ur6YWPqdiPuFpbXXTNDnoq17UFI
+fQ5Ydvb6lddxcp+7yWR8MniI+H1BUxfl5MdG+EYoqCvbZKTPhX3YncZ4Dz+mdpww9aBt+3rqa5S
uz6FjEX5koC+YmpeCvAKF5mt72RsXkeDpjWb+1tO4rZsiXylG60xIIaT6rkubVezAu4rZNH1riHz
/bSm91Md35AxiEuhWgUoz30tBkuAsOpFDOSoKHzA3aUomGZ3Xul+maVBDSXgAbva0FyNZij3kbwv
FLu6SCNU7FG7FOs2QyqPVOnWNsmDVAZlM6GjAGYYowtucg+FhmTm5AOwJqBAnqJ99JWCg3RH4uFl
m1eGzbJJT02IhiBuhx23KmJVnXrMKVWkCf1EPmv5IDOEMzr2WNDixyYTNN/MQJ4NxU6Xy6gNLpuv
fzkN+CGa9/6n78PgLlkmVViSVeFa34DEiyGADttzWO+QsTN7M+qMA3cap8Ibkt2IUcXHYQqmYtXt
g+kI5LGaQXdssc5siX01NaQEpWwAjnAKD4EOCvi700ON0ZrTlvNyM4lDyZmC6DMimN5ByppXXo/m
cVOkflyDcKwmPVh/W3MgFGEobYw6y665XxIpbhqCzRIr53GBIIq+3B3arMXagzJunH8ybmkRw++7
jUWWHfQY0xyW696XidP6dtPiufVkL+aefqou3U5uT+sTSj60+eRj8PWXCUZ+nhl722cAp6Cx5jxM
1S/ZN20hNAQnydfvuwT5sQv+KD3ZyjCy78AavrUZd3mHAiL/x5SZpraCZfarb6awCu38MHEUI4R2
0QmGfHMMA5+Ui/GQArfoh2rCALMVH58vy2kV/lkHbXwmMDkrHke/Mxl2hYtCdNhC3QRux/qdArsi
IEXyJJy/zUKi6EvGijTpzRZH+2UKmjeKHv4A5LCa5T5UcApBR4ao2G3ku+P8F3GBLmZqAMh1EqOL
CO6GXa2HnTs0oQ5sjMrCcy/wpGSCxTHu2spC0QGlh3pOc5KWllBwgwn7aUV9T+naFBBkkxLMFLtf
wmW6IyxbcWM2nRsmcM/Cy5TO4j6ADFbGjYbCHW8OVKYcZFQkTGNvAIxXDGCmQWtM88O8Dm98ZCsW
XqWCrsS1KXnQ+2ygtzbzWHDewt8JlzDqj8y1/VBpA045D/XVSOJoy3uUO4xfDEvCoglnUF9XBVuE
Bh2rnE5zNN0Pe9+hv+Vjtc8a8J6C77Hw+HGe4FhhwTm7ITlMAgV47Or9kA3pnOWuZf0hnlADhVBU
XIjWNkFDWNpgq6J+vcB+/OYC/rOfLIZrMs7FNGZv0WwwrLKXAOq5at6gPzxktlf3GyDb0m7ZfMIa
L4Fo0pMfQgImK0AZK+h4/TBS6DzaUQZ2YQ3xKYjA4M7nJZugZvTfWZ0dIYVDbmLqbmA0yVWbsDwJ
lnO/g1LLag/gez3qMXvVMfoUuUffg9W9Z+tw5ziaCo42CYLFZutiw/1agEM132rhPty6o42D9O77
lBzCPXtLYvOyYtwmk91KSO9Qb7PKD5idAuVkY370whHYXAOt6jUZyoWizabpVsz1+A5YpVrccN66
+s468uXj6Fn78HaK6wgSg6nLbFuaQsXufgBflCV7udK4spMeczbKZ9UbXckFdCWu+A9g2XvSCXNU
tXuS6xoVA5ek3Huv8JaqmrP41OzpTa0Bp7EO1ZmU7jPud6xGLixjMLP1HMNw8xCeJvcYix99PIsC
2swlGLIqDVSJK/sGv/m1Nr/XDQ0veiYR9AXVX023YNfKoq0IWnEaE/qxjuJ5TGaYbk1cYnu+aSCe
mshc0FCerNc/wn2vRrNX024hIS0wXdNnO3ciT5blTnICslM8eCgDGDVntCxHNrU/kt1MeQSW5Kx8
clpYCErTn0VIz30ixDETycvuwT2ZaLxZ6m04zMCv0D3uwDLa7reqmz8T6/8E8/5YM/qAevybbNVN
ODVXGTt+b4gCV5rUFhQZRdW+B4BWEhmut2nCAe8yFHs0Wt+6fntC/bXkkQgPaDZusl6VdIbKSZJx
5Idu5SluDFTfQpL9IaKtvQuXDfJa79z3OeJoCKydn1kz1S9Yo+BOy7WVxUbDi5w0nPkFeHUbT31J
uwAyv091OQSJVZUKFv7HqKh5yxrdHOQ+Q6CLlqUYLOnXc02GYmdjXEXb8Ba1+w5eNgQmB7tXW3AR
K0mmMu47Vw5pCIZTiuHo+ETKa/fepqIu6jr5qpt1fhkHCKS5FbwuYsVWCE5hYiu3swq5AXzcbooL
Lvbzoh2Ab8aSdihAx/giaSDIqHVyx5iSHxBKNWajOKXYWx/2JMYSMZHwiJruy6gke0jj6WOncHNI
3d4vwgw5tlEDNC3tDmSxVSMoeW6biJXxxm93YAagIKoNrs9CEzDWk55e2pl3QMp7zDy65kQCf46n
4Fc0tWk5cIDpmQGm5tk03osp5ChFsiPQ6CPxu6uSaBdAatmXRrN07xr6mtTiqU5QxOn9CyImq8Jx
DqqdigSfuIHwd21/4qT5ZYGxl4FJmvMmEAvomvdko2eVTS9mYpd1soVk43WZJP3n0KNbluYm8kQd
FdanHCx9m09U72Wmsi/UJgiAmBZiEUl/NSqof3Y71vJsiObDNMcpBMs5aIHS8d7kWzxA60vNE1Ub
LqFZhptVipMigSxhVN0i/DDnDXjoYARh29VcnsSChMmIZrCwXfoRBMHbzqcHsiVr4SO4fL31MB85
K9joQ9yspEp2GLC0y0w+rVKXLEKHsWdPqBJKOCs2b0X80qsMxLR3ZRMM35rBfM2yR7k2whpMbvud
5nXDuiKUmLN0ebSjjapEJcHBKFupHbs6hHebNx3XecpgdaIOvekmpDziZkuKKO2xpVN92YO1Evtw
CJfaV0sEy3fas/1gZnve0riv8Nwv3TbPZz1CIO/q4F677hLQ+Fs/ABQ1QUYOrWke99i6u2Drvut2
eRvXZDsvJq2hR3RNISzb8oktz4kcDpkSY6GM8IUdJGYKoQc9yaRiUEvg+VFsqTV4A+vmGxLaj73b
MdTwMmNe4+OVaah0sdJ+z4e6S266JThMduA5sNX6JUwTe83ZfACmsQVq7sdOhYdV8hpUD/W/iA2+
bcbiii0DQgqbJd/qOEFv2Ioj7obu8jTtPjwlv4WOlxfqBgQZBoNFWUY7LHnQIZtHbT/g/pKpv2Ed
0Oa4D7Jik/tjK5r4OUIGYMmlYdhtYF8XGsx+4XWb5UszvYM8v2X7tQoxqLvH9N302sImQ7sqMwkX
fcbOOEPBgOe02RJy51mNIgLsNV94sPPz1qJSsVa+Jmv0JHvel22moqNdCGiWVUIoAVt05d3toNDc
G1FrCL8TAUYXhDQ6gsaMXC7wmZobPPs9O7RTAqI5DbVJHmIxI8iybk1T5+scbtuNo0kDdTVFrPpG
iavaRay0ZQzifSuk7HX0ECnC5N3GR7zVsHukZoKGumKaLWlffQSBsvIS6ZML3P4sqUI2LEXrSBZj
0sTwyCXiUKJEObR9JlGyjdUyhhOvQo6uqWKr6zAaNm6rPW1G+eBk0P92FrVNME9YvucFL3rbsmQz
VcJQ3CFoIzEhTYYyA21U1/3mre+G98Fjluc9KnhSLmFr7e9eGWz6IYiw0xbSXX/TkFsVDMF3iKO4
+41drv9vFoCXQ7zJDfozQ900zGEQn3yfBWMB7e8XtXEEF6dDZT4a2L+1G/v+1ovU6QuMITyYsNmy
740ecF2eux0vCtb95xwu3fa1Rs6lXx7wybtYa9JWFDMBl0UJP+0NitRnt4YjLaO9l3dx6JKtCDs1
Hj2iFtsdsZmiZYpyfTjytYnnCkRwDCCnmYFspOiXZBFqJckLC91yjOrE6oOzIu1O2D097vtO1vog
Nd+SxyzFKTk3ciep/Y6qrx0LA75zLGqFpTNfs3QNPjrTTiRHbAi9q5ALJxAbBES4wOxjjOoZnnDZ
grCvKLgxCWJjqlGd6Xg/NpsC0l+bNXylSZ21FQIe4X50agiWOXfGtncTTwJxzuxqwA4hBtj/giYj
/FFAmwFl1HGLElesdoqhxsrB1RdY67IrvFpn/cCQm+pfTMA5iiv4xf5p7OFMXwwFdV+qmUb00tC6
je7WBDk5aCMwPOqpgzAidRyQItiIZ5UPV/cFFWtYUXKlE7kTLkFVT4jsoFsTGZHnkG/sY2n0ulXx
bEEsxAYG8FOkAzUApuvWQ9pwDUNUmBA4xRxGpb2yoxdijdDgYdRWo8Wz02jzlLooQc4DvUb0EIJo
d89c7ZyeTNPiycAuBuxqp3RMbhO0c+cdNK4ucCsjtP5+2lwZgIBL4XGpLnhoB9TutzJKOF5LJ9vN
SIY9OrOAj8n9zhU2ESzrgKOzcHTrSe4G+ChxBuJqIEAD5O1YY/kARiheqNwhwxDJp7dBN4LBMlP7
eDeTKb3pwPf8CrbJYt9kzXiCsbDegti/6yIYkDl2QVAnLnDLUz/1RhSjHyb4iWxb3vZgpCgXJIA2
SH0BgP7G7IhiQLu+uKl3CMbVTXfozaBgg15ty9S32BQVlOfciwXeLPiIAQURa7rWYSyG/U8QI+HP
tsPGksfuL46J2iooabww+j4xR/QBnVo23UWyaz3CNk5poPq4O489lrKrDDn9iQezD8ehBeddrMQD
VesA9Mbn1PDoW8CQZMjbPUHGQ6weoE5jUtudQZWige+iXoHs6xbHTlPaItlgeeCfGRevsvWAc320
BtuaR/UaTZeB9+ufBu8r7wfIJpDbhELfounoarTFsKuQzqSvBnrHDFJLsqWKpi3YEY5oNZQLRsVX
4ueU50OHncUOYfrZSzU9epeZR0YDqDoi6uDKQcOCxuSb7S3pPKZyZuQSPfgOl1PA6FJn1q0pL7uO
Ll9jFIE5196q6M4B9TtR1SOos3OeIADH+uWCskHCkTEEiyfxjbxYoeWKki0GwIXiOTAFOHn4r7SN
cH8BkGDpDMFVIefwl3rnLWD8rQ/BKZihhvehr1D7VntbQpSa75FtxhIJa+VtWQxSL3FkeGXGWc6n
dgvxWLLJt2Bt0yV4ZQgNNWUXx/Gpjntxu0D0fRwJIlAUbUJShIAQ5sOS9OFrtGXW4WJJi5hKoM6m
XrcXK8bwEZIGBPNphlpZaDL0ZaraqTmPYYyp6aACUihVkNmO3A5Y2ea+cQ8As8YPwLZYQqAsGQnV
gprtFJNdLOW+Nlgf0UfVU9H3W/wb6ZNYlLFGTnBpZejKrt6CDBIFcG7bws6D7jPow0T4eKvbPV3y
LNvGcx9y98FdCow9ZCH2Ie0hLo/jiA13TPGc/MjXH5qPXV9w2qcjuhHG1hypPHMnNk5+gnNC9T8F
IzQMKpoH8DX4NYpVAmkXT0bAmKiPRT7XjvzpwR0XWYtoeVGvIZK6ademNG92aJoVlhevD+2A+Fi+
IVbZXfN/jlfTgGrkQtI+AEKC2ZBLYYJPtXfuu+k8UN509Y+IOqdpiUpfvcMyVFu1hga0JwmAi8Ln
bei9tBxreEg8rcvJjOkfYqbl3mWIjKEAnsBEGWyccbgtA0IVffrdjX56BQJl79oE2WU9YyAUSChg
LPWRQli1bQx/MQMH8AkAEDE+uqWf9d7SDxB2+NkhQgXxmKLfEiXO45FwXupAPGd6GgEjmES91sLc
0kWZpUIvjmrdLP51WDbxkZkZahdJegrSRAo1fBoSDU8+IOQnU6AOlLP9z5aHM2Q7hth2IEO0U8s+
Qf1Rtn+GewLajgRTXIJsImMuJ+rOxmr+p50mFFIbQVWCBHJ0gAqn3oGmCuSQmGjwZHagOT1xJC7X
0LMXq2YTnCislnuoMK6K1mnGJ4rF+ox+93VRLMJiRVeAzAvbutdN18Nv69SnxelcFYcSt1e7e0bZ
3zxG2I2eUviG8qZLNOBw32aIcYsMQVzNdTHDGQVhck3qJrN4nMVob+NxzEqpki4BSBUs9zgKxAI3
F6H4apusBjdCzfiGA0XRYO5gewpYfRIBYIeELQl3/QRMIv2Fj9080bgGYLQ0Y3DLJkPetE3arxHE
SYBYnc3Sg4MtDJsPqjQtke+15zaFbI5qIGgPooG2C5yQYGh3imJLi+JrJlfpjfegWHZ936Gt0NUO
DtofFeQNTKi/oYk9tc4e43jLIGH24WPEd4xLVHsY96HfBg5AtO+KOFWwHDaTNdElWAb2BwZ98BA2
qoOoTxzk77+/59oM5i0CIXMJmmK/Ad2V/bDtEn6RHZG0EvLc9CyEzTQC8rGGiALm6CwDgjWj9T1W
GDXEGMY1KNFjXMfAbUwCoN90MzafETs0mCOGHyPX+aSaYQSPGW3sHBG4+6txEA/BO4K7mtHMNLVH
wS1MY/Hq0ApAvY8hA4rSdfKnBlRTsrBjN2TmWHUdVdmWCwhjl2EOUlStILa+/OZic1gsU0PRIzPw
G+1FfTcieVwmrd8OpElk2eEIhwJlA6zAZIfkmHsiU6RyAn9txFEzz9BJh+7YZ5EzuUE4d6iQy1Q/
1wHdewlfAbmirTbJIRyRRa8yiN5/ACpHPI+bkL+vmMhYykI1r8chTOhUoFEQ/sVESQQLLx40eNIZ
GZFsJS76tfy9Wcuyi/0daop6xwRmgBHRijR5ohYP8bVGKGvYQ4u9E/Uz1+mAkKLCHVlCiFv4Y1rf
gRUPSrKmbTFkmX/UpN26LgcXjRQCrg3HDMh+RK6s75ohe+Np0xyRMqcv0Qjj1FvP3gWPUVz2qLpI
3qGj+6ChHxBspCnIJb6IJ2H8fg/CKnpad97okizDlVhHerR94uBk65wyMtMqCxqUSHoT4imxWRhf
4qXfD3bW04eCZ/QusgSxgla/6RGUsk5n+Svc5wa7MShqKLz8Dh4AKvaWgFlFakxH+G2OqO6MPL06
DDhTAVoZcRguw6Ywf/YavV0+jnAE83Ef7XPYb/oyadrew+X8CnHyhy1IE2Zp1TicuvE+RnLjFUIb
eKCql9hHpF4ieiKZCHT1j91/bS1Ya0QyMbVaAO7lRDf/uFshpiKtNUa4g87ibmiDUZpnnqGjTP7m
3rLrVnM3mMDEhx4jRec4cQAy898XgBKOGTEinQvkoBuNf+Rzg5Irzq6dG7cMm9QajfgO9R4TX8oM
4xLB+ZAUno8iWApwWeSnvI4VUPaIODJCtsPC9y6640lG5d2ypb4+7CFlN8wuGUdUxuEGyXrGiyD2
iQ1qXTYvT7FWc1bhBBEGLGO36IyjZXXyNAmPn//HKgBTpuaXFCcJNGiQ5OwLMKwSec+/CxhiBsnG
oES5Ni3qZQUxZwWtIZGoNsKbAZEFEDOOeEueMLmvmHSwcGyRDnak5ASGEzw9eIVgAYS2QlmTl51J
9BIOeB1BIpH3Gy2Q/oW6X6R/C0KDxYe89csupxtIBHH/CD4t64rFgkgskI+N5KFhCc1OmeCLPob8
ykOumKjHvR6weG075gVIZyXfg76dTQHtl8PMBd2DUQ1O83emsZ/mHiwHTghxC08Ku6CQyre53kkx
CPRVRctbPMmNTGq4nTYfdier8N65DuQgyiAY9TeMIQ5hc/SsqbzyFspUrUGhxBxSUhHRrHlZjK5R
zCxLc5lw3BmiEdwQ5KxbiTTHHEWbgmUELjrf94EFRxG2yKLnAAOj5Y2hA0krlEUIEdqZg5RKgmv5
3iVOvf/jGWoI8eagTCPtyQ2SsHzGT48F+tXsCy6li49QguAJk9jgSJuWKYtVJV3SgghCALFYj2CQ
EjVLD12csXIlyK8/oV+okyP3LUE4Ye37r5hD5MSav219Ee0bJFe2LuS1GTSdXzzonPqCzh7Dj2oP
HwZQlHw3cYYh30J5Gco+kTWooW6NHsBZ1Ap9osDBHBAXlYFDKJHjz6wfspPxYfwDVX76Iee66tIA
DFWLeM2V5g2a5jmYMPbWZnhv2shjC1H3bqUIesRoeyBF5NnWN89NBxcbSbMFtNLyJ9LZd8QHsSIy
hs36sBD/7W9s75/nRv0zOviPM5C+xmnTbQNJ6e/5T//68n+9jj3++3vk/X9+8/oPEPznV3f/8S8X
/F9/6vh7vB73Z/77D12v5l+vhXf/59Vdz476L1/8H8dY/Q8HVf3jH0L4H/7y/+0UqxSx1H+d13S9
kP9yiBU+CLLev/91Sv/1eKjrb/zzECuOUygRYk1iHDn299Sp/zjEihKcg0ziLE05TSgOqkJ0+j8O
sYr/DUlQlhHMIEbTNMLLATz/e75V+G9wWXFaaxKFFLlJmvz/HGKFS/lvCVuGPAmalBRhzIhHPL3+
/f8Wc+2BZCcuBvONLgiUmdpwNNJhTSb+jqWSLgdha2KKuXE4HYVj1L8BRE8/ccX+XKdjFyHLwXHa
jBSWBteCLLIXQpJO3RgZZx+sti2SJEufQTxqM8mOQyNXZAl35x48NBgI+4jwXLUzk/5YFI9hoWED
ZYc9m+u7AegStmAEHMCjJiPW4F4mU4xdc/W3yxLG9fVAK5zAA4pHPqxQHk9XlfN24Wq7b6J5/KSs
m/+AjUWgIxDkc9+v9YhuU/l9zAYV58mmIHIlCLDft63035fZJW/Z0KP7FLWAAu46kQGL3RqEB+qV
QjVa0aFTJAd6gwMJ5vCXGHqEaAKQ8t+iBY86J1sTr3mNYwcGRDbdXEM7Ab2LtJiWH0zw/WZoJefn
IEJuqw0VTDVUD4XFeVoXWMO9PEKHgegPNWUEaNt1v0QnAxwHhJbqovmUkZy4JeEVohpQanBXwxBV
/rLC59eBcwhFZBDzlnpAFUuDNMqqTsXx9TgaOw0HPsTT3Ti14PinAMA7BYoEIp0r/ZQQ9HZVbMj4
0S2QqUoc8QNJe46W9EHLmAeFalJk2ObeeIQnaE+iKgio/haPLPupvMMiO8fXeIPp1/DTBWEIJkD0
aV1KsUJqEqiATzXZVgQgYIyAu4+GxebQCVGzJYBZH7mJQpbjoJh1OqUdhRCNanegh2AdohPEMqRe
OVkVDuIJ9/QN3BSOrwhgS6DuorJDD72EW1sOCWqXo0UpDj0KtO18mc204Y0YkW0+D+M1fjdmkJVc
bafotCCocwC8PPoccbvUVSITOBxDtxrwcdbp6CVdl+R58Is4Q0BNn30NrTlvI2jUBY8xxpqmBQKb
GOPeoLDA1E+S68kbiNT0/LKDJLQA7v6dvfNablzLsu2vdNx3nIA3ryTojUhKoswLQhbee3x9D+Sp
qpaoLKmz3u6NGx3R1dUnT4IEgb3XXmvOMZH4RO7Iy3IMHR2tWVNs9bqJ1kc2abphsdWMeKbFmYJG
ZRDMnTGk2GlUeqf9RM4cSaKNKegc+o1yGLBM9A6ACWRc2jI1Cx3cQqIkJqg3JJQzJrDdY1J11kMm
yNhNVZAG3J9SLXXOOqNOg7Y1pwmUi8/FUPE35XVtTbw+K3aDkkja1JcCcVnFTRTO2gALHxt+19LG
1D0DQovQ9e9IQPwHox5yTiFNVSHHRDbTrzyMaRqFMCvEBKZN8S65ZqSgWRfU0Ja0UHLtJpX5NpEi
pGz6vqPdGXGahGieOur9CicEN1NVi3OZ+NF71LTCY1xW+YhYyZy3KsuoYngD273WyENgR5mu4W0t
AeNQA3MWYbRTABdxfMm7Q71H5w3tJ8pNo/NEF2GrVzPP9CWXkhcjkouJTA3g40gmdVEvJekwCceH
Z5poQWmsE7VCyKsykWVWGjaY4zIO+OFCswRaGl2PKjDXvDi2RbPi2ME7WhcTwxSQNCdeCUVNL802
WFR+AToui0zVmFPgy+28F2h52yj1dWXZW6HvTtKeFj1HMLWIZiPJT536ahZzOMhaVKHeQFE0d/Iu
suZiE6r3qVbk6tSkcXAGF2S9po5Y3wOAVAVKHL9sFrqoufKcvaW6sfDQ4lmMmlBf1hmDx5mCsFJC
QBMY7TyBiZax8ohK8MLH6Tjs6/Cp5qJeqo+dpSLc4ovXJ88IXW8WZwKtbPyKg7JAPixVJ7XweEIE
odf0Qw3zpl5xG4WnRJTUcN62ZZvZVhjlr6Lf0oTLKtrs4ygtz/wjLuqORTivA4lS24h5MuNqySnJ
QsWDB7wY/FEegU/e6DS6Z0xhnYmuxQu/S9UtGrIdBZeKXdtZafz0pp9szLQ/WLIys9x+kjP3Bl5T
78NRwMFrHGfNlZqLLyXXZo6GTzBArFDQkqhB0jlOi3iOD9CEra2YOK4z9GMBkiLFwvqdAYbyXUr2
QrtXRfUVcd41szZe0mzeSPKT5B6aKt9hjI6Q3iyV0luVVbDKXGvWN0xaUTXQwrjq0PPHuXdfNKZg
V1qeL42ivakTRwIl4HdLZRynJgyiYoGlLdeQFZu41RV5GuXaTMxZYOoXM0ao0OD9ai2uFonuIijw
obcOynYluAOd5M2rCGNUEES27MRzxpmTNlRUACeRXWL38YcsXKsILddmXN9gO43xWpR2lrbpsg3R
zse8qT3tEqRDjDDNZeEiPzWbUynVyLcRn0oZaw8TZ7V7HhoR8cY4iObfv8O3e1cGaBadRL2mS7du
DG9jhso2bJDciOZgsdb2iybvROTa/LWZqx69qHvh7JjM4saDQNgyQQN8WJTnRHRBNPGiFtVMUOW5
16i8ogPzdXGNi2uDeEmaMvxl6K1egeMcwWvKVGRW7zqlnjFkzu8Lhv1xEL6lugV+LkIuLaPDNs9Z
aXTIsWg54n4PzwAgpyJyAtxKnJkVhfZDvGMtQjDeMYz1OjBg3tCG6MOls5HSIa0wqE7cqHrxU5RP
OQ6KmpdxioELLU40z9P8ppGDe5bTKQMRbyUk8pE+JLryKmUN8OGRoe40lDmlz3VupJs8j56Y0N51
TmUSEyZJN4YsTEvoShNdMS1GqrRRBLPbla1YIwL2pkzXu2Pj8XdmvECztM6xUQiIqTdxXbyYqhDA
yGikXStJdEa7e5XzHk+1/sblaCaFe88vElSMjWZhfXco0WJpF0jqTPGcfGFSbtj0tV8HQUMa0M6Y
OTprOUOvQmuJ0oRRfdMxAgwPatAiIlROgZhNysgCfpXKOhQCsVEf6qIZ6L27dpjj2ozQ+4RJf5TV
dh4HNOoSGUaPyW8YJOohxnZVFPvCxQiqqwqivhCnVLUqosTizvvPsAN3NG3QLrBtdO5e0LVV1esH
o8LJz+I37dAC4dK4lmEyMj5qbZmjpaei/PEyjOtUP3QXQ8h6KG5lWwWJB4MqXlZ07mSBpnDhbsJQ
P8hSfEoMh6ZgONNYUV3ROsjsMxoNxVCiBViDaIO8hvo3Z+CKHzKEBffI4RrZbHlLkXEPNHZieS9o
KrZqdPT7vQA+apKk13WvrHWHn19rnigCcTYiUFEif4nnB36Ie45wpBlSMXeKal5br0JabWEZzurK
cXZRQR8RUb0QxfHUhBlWy2/MEeCnqtIMEWmOwLTLJuwx2aIcMG0lRb1kZjAL8IzbtE3pC/rJo2Ol
BzVz0TE5yoDLV9RtN9StedOGV1rDHm3pnLwdVmZ5eAER50Np0QbEsio+zoJiRByq16T05ik6KTsY
akrkRF1aerxvtXKTdCDYwojlpPTvYzAINl+NM3aLWT7U8idK62ZppU+dLDB408Ueu5lexd4jkmbB
BdghGq9KVF0hbM49jgVVZTIfEOWSvoYpwqsJ66JfFnocPkKktBh86xFyK1SR3cwvcZvbHlObFjpE
LcxjpJZAOLPa36tNW8bTxsd4NMn1WH0ptCB+ktS4p6dv6U420w0HJY+TxXE3RRwdUWoliV/YTR1J
S01vRBoenc6OWNEanaiZU24yVPQpI2KcVhxg6jfubdisZB3Kmq37TsvYPDP1Y+DG8XukSdYwwXyZ
IRAuBipPM2/RkXec+sXI8JotfXPJv9IdvzoYVuN5szJq1GsoCpKJ28FSI9vrYhXoVt9lr7xa4jAB
sluIc7xfQ4zYpwYrit5OC+zMoBsxldgajm0rl6PEtuqvIiFrqlksFXREcEmCamXrQQgMya+msYBc
CpNmQoG0FjMdNRpy+LGwRP2ir9PQF+5QMwp7CpM+39CKDGdx2RuvEk08fZJlNb7LTgiG5z/vQvzv
WgxX2VtyXRVvb9XuKfu/oM8ga0Co/n2j4e6Jt738rzp5/a85fbr/CSj5xc0e/92/Ww6CZOh/Sbos
65Kly6Yl6uDD/gZn84/MvyRT0lGyyNCn/tFvECTlL1nCGy5KCq0AsK8wof7RcECiRCggfBHL0HT+
RU2T/qTjIH1mXGmGqWgoIQz6qjoSShI4PjcccHrVPmjC6jaog4S+uYJaukt8g62RRvGCcQKD686F
Dzr0cvOc1wXjLVMseYPpzt06eZXvo05hqNeLw4JJTfEDBe0z+OvXB6QdM9LPLCBooCc/f0AmA7o4
Dmpu86A6ZHgC1gHNi8EO41xdffj9foPiGuF4/0Pi+selIJWbIgA7+i8jj+1D86VqjBZJ4VDd9gJd
wrot3JkresH6+6uMP+zFZSxRpjw2scDxSyoXPZ52yHWhYEk9N2lb00fOYX547aHLUzrTZZnPReQ9
LcWIE95IUW/uh1zYhUW0wY+pTXTJTVZSHTK2HDztOja544IEeyHo+3COdzQ08mwTNkG2hIumTDME
cAuvzjXbaixx8f13kUYE2udbNnbFVJmmGRGhROp8vmW9oypFj7rlbCBbejXqRDm0XoYGQtZpbfiZ
RSdWWtOaMJgGQrgA14TFG/14XNFWKLJhEZUxstf6RlObYNaErv/3j/pHXdL/R9cnhbv979enG1Jc
nz6z/Pnz/1qTyDhSaCDxsMN+Y/35sCYRO0oyEisVjGWDdejDwqT9Nf5p05JZy3S8YDwP/1yYiG+U
dIVm1r86qH+0MH15GSmwNUmFh8c6rIrK+OR9eBmN0A80nKfabWemFkKEtFxx6hPsJNDdk0ZzCzet
mNyovlJyTA+tdAlOslv1bN7TXGzwo1UD+gRPgnj/4Tb+Zpn4siLpjMUIzQWCKFoSYMDPnyymkKW9
JFS3jkj55FTwm/EJSodcBzRcCGo0//56X+7EeD1+DpYKRWGVuliiOVqBEqEsu3XLBGUzZR3GfZQ3
319F+owA5O/lMmOWAeNUMhzNS9qh52QhQFOvuQXIF87glWPnLYCjLhzPak9mPZhM9c1qG8u6YldG
iQM3L+rD959ivHef1pMxYoKlF8gmmD4ez8/31g85oUKSSs+CJvTLUpaF+x4Msm3GZn3XF2I1SzkZ
H+gli8cCfaX9/eW/3gQQjJahYLqAhshueHF9QdVKxsRSd04qxOcOKtYpji7zoIiVtE81o7FrLZA3
Sl52+6BT72vaWz/8EF9+blNm45c0FZSCIYvK+M8/PPgkAeDRidzqXMgjySeWGVUVwLy//6ZfNqHx
Kry/BnmrvGG/NqkPV+m6AHWz11XnXFeKleyHmBtQqS8KGvM/XEoaCZaff1SLgbwl8xarsgId9vM3
GrJmlO/2/bmXSs12uzqYG7omXSORsNaNrDGwSDNPurcq4V5vC30x6mGXvpD4d47ryDFu50j/YRf+
snGZIEwVnjZR1HVJvgReqgajFo7iEEUU4bFmwgMZPFkGnXbsImHi+eycf3rDAfJaGr+rxmap/tpJ
P9xw2RzURs+i/px2QTWryeGCltYadIfx9P3hpQgVkCiWcBpTzDDu+ny/q1xD+B2lzRmxFcYgXzXs
gQPLrFOhh31/KfaCzz8tl1JUQOFcjynYmB326WHN8iDznLY+10ISzzuQB2unRirl0AQ/pWjwZpJR
oNJNkbp+f+UvD/B4ZZPjLzRTied4/GQf7mdQ1V6mhkV3jpnMLUH/CbZeptFc1Xrvh0t9WfC5FBBY
QyO81lIM7eJ+dmBNfWuQu7OjOlujDO+lBrB1ZzBX90rl+fvv9eXB5GKMpbCemmy13NTP38vIZIAw
jEHOYZdx9tYMI8GRaJTLrI8zTEpCvKkTtI5/fFU0lEQesvayx8gXv2MxkJYA5VgkNSF2nlGavyh+
4S8UXxaWQl0qNiIU5f37a4637dOyQIFBIjCHD4kvqzA6/fQL8inUBmiUiCjSbaZWS+No4C9Y/vFV
ZJlFTlU5PRhAqj9fJWkQ7WuVM5z10rNmhG5UWDkQsnx/Fek3zwj3TRNZVnWNW3ixxjl9qjSIrHXk
VuYuxpNKC2cqVhmsEbgtqH2Uhwq7qBUsUXp1ojsLxH7Z/UoVoXzozt9/nN+8HGOloPFSUspRw33+
0rniZUKUxvrZpE1a4nhFLYJ9IvlPvrVJsWCyrhuSJF586x5i7ND0lX72PFv2V7C3lI2/M69bGpVH
boK8yl+GfuK+YgEB8fTnX/LjxS/elFQyIisuSv2cWDu13hrG3vU2f3qJ8djONkFkIvhx+eISjZIk
Isbo6k75Za0bipielUEDP9LCP35OeUh58akr0e/xf33+yYQ2VlUvrK1z3hJzgn2BHvgICPj+C41H
hIuXDkWgZIrjk0EFryqfLyMZAeN2orzOptlAz/KitHpz2whmFVPbAOdOKiMt09OBkJ8oihcZw7n3
PImwpLqEhxjABFX1QaxjK5rAmPRCmyli8hprCWOZhLwV4F6qh+6uM0O/WngaptfJkIdkCpE20W/U
LG8ORY1jE61XZfs9in+7JfVFXLp+zrNSqpXDOLrxrHcz9eOfFrqviw7fn3QcncQwmW3y4jZrUpgD
HW6Nc1JGEBFiB29+VrY/7BhfyljiIVi7x7rdoKC2Lt6LhNM/PKPSOiPUU+zQGe3rTpUa8lq2/Hbl
5WpfbbHMDgeIyGFOMFgU/x0M+2+54l8XJMgvgLxlahukKZenFMbVBgxMwT1rrWyt6OWUOA3DcEmG
UjILvfCPTylkWNLbMpHCSLKoqePn+bAfp+qQ07mswrNYuKFtDMgfaQKH9vfP79cby1X469HuiIZC
H+XzVeROcjoyQMKzx07tTlwl0+aYM51l2DbaIXGbYuMmibNS8o6EDpfB4H9w/fFYOvY6LBpwn69f
9JoaDUYCw1bV/H1WNQ9CnsgbP6XI0XFB2gSYEXekpMJ97knuD2+v9PXt5evTZwGxwtXNsZP48SZj
8jIFz9ODM/TWSSsKC7bXYmNAW5l1Sp/dBJ5Lu753gm0NrWOq50O0zHH2/fBsfX2JdJMTMHMek60V
OdXnjyE7maplAr8C/c1h0fkV5q06LRff3+vfXkURKZkNg/VqDIb8+GVR+lt5bvBEpXkV02zvunUm
BvL2P7gK663Frm2xb1/UB1FLjIFmhuFZr/DDt3Sv7CA2yh9+Ofl3X0Zj4SXiVR4rvIsduXaaymlI
ujv3Qgh3KEzLHWgjaVK6pYbiIj4MXjaKOXrVukvb3NsRnxXfYpISX8DYkELm4E5WEufdMLrm3cDH
C3e+NSy4mkPSv0uhIC+w2YC61qqin0G50B5LJ5SmTiPBm//+nv3mLaQwJQVi/Dbjcf3zLwNCzTIx
KwTneMijMTgIFbFDs6VEYYRTFbix4KSgq+VjNnp4v7+4ND5dn+tGllbCuVUKR361y6NbGpcYlDh3
nxNGbkBTkAJUQiatClGq5mGGs6pXgDi0uG/nudZqeyxlPRIhEZJm6Hj/wbvAlJh4EH1UB17eC53O
D1k+SXC2ItFYlaIPBMtTkx/eha+rOd+Z2uDXdWixXdTKqNIhzDSDfx5MJt0OylX4PC5cwjgeSFjS
uh+u95ubTAQ68ZaMH0RcoZdlM3mfBY8rk36rbR4yQ0MJ741wR3yfq6FT9Hupau4bFVEaXeyAhrSI
HwsX5UYhZ+yH3fRLV4Y+jEgFRplp0rREvfn5efP82IgCeIxnV0WkNxGdqlxzUIpnrlV6RGQN5R03
joazq2JRyTz37Pm5+MND/6s0+PjcjZ+CvXyMt+GsxKv8+VPkAr9zCA58bBkgKcAZd0d56q5wMAFU
FRnRAQQQFmoRJ/MeL+pzVSv9jSPIb4lFrmlfnXqtsH5omBljwfbhU7EXGKZJu5ZnUFapNy4LurQ1
ExR9zb3Bbr916yy418GeoHjUGP1MCsMEPFsWJVkPfdtrO6RfOXE1wLonEkInb9JHSrTPk9p59KRK
LDlxRhqSf08pJ03blAwndJK/YC810k2sdj3Jlb2XXjFVjFKkmpZ4L8N77SZD1SY3uZViDxcULTqU
bSkdabdhHfIVX72RS6B/E0XLRYEsOjd/dPGevaTsqDdRTIrSJB9KJlAdx7R+ImZDAAQFTwbebyF5
TMh9OvcmhoiJVqfE82GW8nDM6YH3JIsVaQGmF1obYgWSXYFA+KWJsbLyF8jpszL0xGNInvJagWJB
FBfG8rPS4COdYmFRnyXLzY/qIJIwlSUaasksEylmB56lrV8p3ktmGXGMCJLiXNFqkh1y/Bs3Qpn2
hBAFGcRc4PICDl+P7FkclM7fR4P/P8L4PxhdPiz+X7Tcu6ei9MYxa1K+RZ8U3b/+xb9nGZIh/UXb
AuuFejFeJU/9L3KKRi23xaiDmulfkwymqLT9VMw5uqny5ijsx/+UdP9F54E0asOiLUgcDpPcf8rV
D3+/eP/7XGJTVOmpj604hrlci2Xj86LRSnHEHu7HEJjgOuOsQnJmwo3U6R1hX/5h2R6riP9ZDP6+
mkJdzGakUY9fFuFgYlral1l8MvwynMdA79yrFp5bqlS7VOG14eTp//10/tuDxm+uqVIF6Dq3GI2E
OP7zD4V/HDieXMddeGp6Ax0dgxhonoushJPRpATjyuGGvM0f6qnP++GvL0o3eZw2iTKNssvb2ugN
cHwpik7yoA3LpjJXKGvvKsEknk6Xftp/tLEI/HRf6U8hx+eC432lh/35O7IbJmYQifrJQoMzNwEG
+bYZvordRII1WAavPkEVSXJfu9dScBXUe2IhlAQgwaQAQ+iSwTwdJPDt4GPs2ns13Vczve3yO68+
iM2qat4VdWWOOiKb2OcouFHLK93bIKtGXAiXx4BvH+MXfxgg0CQuIXcsXcSdrUqy5LbBkZSTXnll
lVMbsIr7yIOG9KALi4FIAXMBtVkx7Ew+iurJ1IJJSaWGB2jSZseKI0To2TXs+0UnE2KIxcg0psrJ
5Ai1MNYKpHfIoalxRZ7qkw4Zk6SXLlr7D+pd+CxnZA8fBu0lEuKdr2PaQcydHlAWTdX4zRQfevNa
M59y5KE9QzIcPnL+nAehXRJdk8lvjfNYkWScWIRfzEtl1eBDB6I6UfJ7ZziSroyKiegaVnwQBwXZ
KP09VoaJpNwJ/qbo1rqOn3gA0i9txGyd4bU6JODcEKMSmOi6U9ea8yy4mV2EG4zVRvtQC1NdXbiC
7acrzkcf1qZ/vPofk7wuyhQeSp4SyoOxcDJUSZYvjhJ5ADeL1CL9hAoe7ZQOzQ9XPOHCI8gP57hK
2qevwIhAn90L+U1aAYn5/jN8eS94GUQWnTGcjeHGZTJ5D+MsRPqjnirzqeoh6Vct4HU9a63JaIv5
oRT/3dUkFkhee4LLpF+Dnw+vvibIVZ0OhX7CDH/reFDKCC4lE6EBO1tAAvj+u31ZaLCx0E1BLkNb
gwX1ov4CdAf/Wumimw51xUTpclutjFsjc1ZVG2/QuN8SL/rTNO5C4cCPylVNCDiiqrDBfNGfIOlP
RDU0whvO/rRwyVhqzFtr7FFhW6FzE5QDY1K9m5Vhu2RMwbNMnKsfN7hXEf+Xtams4ipMZ51P8mYX
nL6/KRf1H5+PnA30MTJPnCFRBl4sv76sCXFIBXadZOQdoCycgpusgKHItqVMkS/jh+zDpTQnj4zQ
BMdGwetlM+EN5wWKbhHGgzZRr6tlIExBjuyKjbSGyr42FjTj6sL2SPrY6aDgvCl/EPQ4/57U2vjO
pSmqfzIXhLU+x9yL4pvK71XYlut0qWUTfV8+u9feWt4Uj9HanXsLZ5bPZMhPOJMMik/bOWkP39+N
Xwvxp4X6190wDFrRqgYF7+IZcTMGy30eWtfmbdtPlRc3n2KKIhoa6aBH5s67sUlvIyrLQ7ThRnR0
K0U7K+aYxut0Upxzh6DKaX6d7dpN8JY+8z2MDNfRD2eJX8en7z7nxYmmcMWWzrlnXSNFJ78HCsTU
WxFhs0mXwhJXb/6OcJEgzD1pycfmXrpKtv26nhkkJ+xDmZH81NmBCVq6ZA2clJWSEu1JIAh2xlmK
zZE4crhGHrrybYAfobslkybBrUHPoILuALDGBk4TYlmaGEtj46zag3TsTr0wAbcIyqjNbSpt37Pz
ehFhQR+u1G4zaPPS2SFP7Z0nkTTi6kTMr1JM1PtojzN/ri7JVjliZrqCepReF7tgIcy//31/NU4v
7xtNa6JSOe8Y6q/29ocVB7oXceFeY177Z3EtXcECugq25T7e401YCnfqmVCDIyexAg9cOHE7uiFk
7U0ba44enXy39jGGAgxOELATuS7toSgWEb4SKGUoh/NJRA6yOTP8+aAtvHyWZLbZTn0MueBaNEhJ
mOWnmNElb1pug40W2skj+45hzgRvnWe8dPPoMb8W1vXKvAse9Ttp1+zR+R/YeBRgeccAozMcKRaP
61pE239tNSsP7LPBxrnECACbXwgWLdy+ZobPh647TrVg9/1d/CUh+HoXqVqYZTInujzc9wE1DkpV
89rZOTv/XK+VlXeLFcaOtpA5xW4mYHlP56BfgdPjt4t3+qqeR5tk4y9ADBzTVTcjC3wOcU2+40AY
7dLl9x9R+qXv+fgZ6VxzoDVZ0hjafRUoZGra5YOT98fIXPjxIpXWgTUxIbHzPrqRzPq/CTNk4NYs
RpY8+pxXkXHUm2OACdta6+2mzB5U6xakUgkXzd1p/RRoSO8gqp3mL5k5x3FXpevqvb/yHFvATnVM
cDeiNpcm6itybevJPWTvMviL9Nbt783iSiI/nJ1nZE9NAjjozDTIjjembQtiG42z7cvXAxlrud23
65Qsv3hWRLbjLyLaNe6yInRxRJ9KvHaWcgVbuxFvgfNM+2A/hLssX3CkHVfj8sqHJzIk+4o499qA
EZjc6sreor2c2039xofPq4UhzoKTCRruGTGQol+HNfHYCLCPjbDQ+2cYrwRiLMnothm3gNQj8Rvt
ZqFZcNv5inwYFTKSWVAJAgGDX8YaqWhTHlGs6BORtJ1qzPpgrO6OQBNaCdu4Oxneoal3penPG/Ps
GzdyMh6CuVvtH5YytPiYo46vOiJYjlAXJyeyREodiaN4wu5F4AXB9Y7eK7PckQl4zI0fdo7LUgYt
G+1M1LCcBtlUL4sLMQ5UPfXD4uSa5ivueRUG9ohPz+nme9lPTeeLXhKaO7pITBQhBXE8ZGw8tos/
rGOVj4+L2bh7DRaC9BUpH2w/YegOx4g6f+0FtFR9Y5U0jbJ189wOW9eGGF8srcxYg992frjZv/lA
NBdFDqrjwJhw9LHl++EDCW2gArDvxJNkOndF62lzCkdcvvrWVepo4rnOolLYVIX4aIXC3s+N4xiM
MmaxHyGTRn94kKXCo6xBA0bVhQzqsqvF2oSjV5SHk1O0CxXQBggfGM15Pgc1JkAfJj2AW6z9sC9/
npuPP4tmonwzJBQQTDesi3Ne5yuVYaa1eKp9Ei/FsCQfDosGNgGevO9XuMtqVkO+jUpH1ZhtcOMv
lbOCG0GkSuP6VOUVKeLOrOpwM2sDk3QzfFSUQLdDSf1h/6RUvjjJclneK/6H78llL9VlXSFnSpFl
8ikM16kJuGXlqa8W3qww3Q84luFNWHvDhSmLD68hJ2BgURD3prgDTzrJ0gctv1Grk5NhATt0HX6S
6z479+VzDtoCII0XbdsK+NNGrbZUy2ECTHEJED7Jd/2wHEnW6iyAoi3RXvTVeHqPMhhP6zRYGfky
hEihYryVzKuhmPnDEnFdlx0Nn7f+kNQ7TV/G4oOYs4Crwj4fiHTYhcJ7ypljkEcKNKZwYW6w9ar3
qERr62Sk59zgJLQ0+CDmleDOZeUlSs9aP0u7Pd3rVl+yxzXGMRJXlrYpiGFO3sek8qLc6iCECSeG
lSxECxHOXhOtWfkHAbftnRncysNe9k6csHFjOXwnuOYhYVPqm1MvcBBJ6Z5kMD+/iTje6tU6kBYe
tsumXwXcK/qFYoEfjRYjFBiIGwW2bEXb9em8fvFSAZbJkyRxT5njeP4UEFWGMA5HJtEa5THpOews
C+ZC2iozZ7K64vysGzdNfePxRzG0TwvlGkBpZ55ray6BbVaW9Ch8h4PzuFaXGbjOTav9kaxufIHG
NrShIiaFi8B//byM5D4cLUNz1JPnuxEHdthTWQbQjdxcrE9jLowvAXX//lX6Uk2DgIYvz2CAhZTL
XooZvYGsuy4RldOgvzJpj4thmg64Mt2JmW7C/L0U9uRgqgRO1u5RqdausnYSIjJ3an6u4jkLCkHP
gjmPjF3c7eR4D2UGN9QRDECuHXvpEcSRqk4y+gkUjQXKiJlLa0df98GhVANbCbiz/TpP541lN2vZ
2I55wLdUdeDAnaluHa2mnhHV0Cq25s5JsiD6kTZ4aa4HUhvwTCbiuivf3AT52oyUtPTV0Rci905c
W8cm3O0HtLjtlRfc0y8nmqPARRtPpHo7qMfMoA1fnA1ljYrKL64iZY52JPF/mHyjbv6ydKAWRxJO
zJjI+Fe/OLOYJA25ONrlk6+sARNSLTRb6IkHZ0ao9TsJMOmO3nhxj9wQFI+D7Adcck/OhXMUh3UH
G2UecyTtjF3mbSP1efwv4CsnfnwGVhM3gL8mQ2bLyiQl6ouK/brfp8M6MHZesruCBQDIVawTqmZ1
BVxgovRvMGNnoXJfY2w3Uv5jm3ZgA4kSazCSP1r+Ux/sLHo+FlLeRe9fY5cimFd4zg4gAoERSO7G
BViun53+thlBnoQGy/2Tqx4VVNZauVOHhaBfwbhQqANEKZ7GoICz4qrvn8x6O5JmMDALsDlFVF52
mkMrOolEOxGzKtTrxCSsvSPoDyyHja7VUyBr3JRaOnPqZ8kfKRjMa4sb0RpRqNOe82AdLscZTLGT
OVwHnOGZ55PjFKIGMuz+LG1reZcrC7md6OJe9U/FU2u70gHYRDZAUhV2kQ6zML/SnL1DbqrfLLTi
VWFt83Zy3S39qoGhp22T4lBqZwLylqHLcTy7yqvZ05jfrdXPgIW2deWvPIW/sMsnWfdMrmlsvIlM
i3IUpeXggSlbJKQeDPncqF4kXJEx3BxlPuZkcBRyikVP+p1esGaG/URQb+Js7ZBjFNpZTV+vrg9k
UzBZes6iV025YU4FxLVbaOGi9qmZl0FPtC57AWX+nAySW37MRfJ4lp+FDNf9glxYEbL8Sbitifl7
hZUKTgxmhNLOSJOzwlnR7UJvwX7QHKt9B2G+mze85TYbDTE0RCPMIQ2lIm7YmASPNQrz7LYKN7RV
5xH4dKSybDz4/leivc2iBdEFIBN568udj1/VmOtLyy5nrA/eA/mf6aO7sebpPnwSoAJOYmnSnLpZ
vSICiu7wVU0vVV8Z9F1O3qMLhUSYiMv8GsBQcwRDBTHAX2Wb4I5MFaIh0LXbRKz+cOa7ECiOKzMq
CplpuQSrhhP0RZ8opZaPQ4jvp6AIzFnzC2GMbZ0DIrl5iurbtQSYRCQjsDPoa7kgm6zU2oDyVclQ
1PeeKt2WgrEtxfCHPWOsdT+d9OgfonRHfCppiBV/MXE+lJ5WXsS+4NTdKfAw2buM7GzAxv6fVpR8
dUJvJGMU2enI3z7vTEpFPKsZ9OIpAPuALb0+w6I6qGLDIX94qpBitYH1w5opmWPBePHdNJqWOmMo
7jwzhIurQnOWg6CXTjH4AdLUDTsWlzSifJyc7jxPbPrfnTLTpWUi7wNIXDynwzlijaULn63MN8m3
n1l+IKXSsqijjSHBmSK3UHgw8jFvde9rrBmb3nur9cPQvknxvVFuxOi5qQ95cEhRSTTvgzk3FbpY
U/gvxjDJhQmThhCKujal5pTowoN7mPMMBB7giWlB7mw3S6mkgrVfrPChd7i1R5z8lDcGIzuvLpMH
L1rjfZfn2pRkuw0NjSWFyBE/89SZ0i+0aV0tpDmZJLNmXs7cvXl0HtN35zZ8z+7TmWanG+Yo/Dmm
RvN8ps+ah/AufpYe8o20kh/7o8B/aofWmfoijkPGKJMWqWBqJ+5ykMinODXCksAOxdh27TFZmMoy
i5+b8KWPd528gZskNDsxuCI2XCD6QWL65Weg4a6DfAtRJ7aTfMsLPshzP19L4QaOHwZnzN4Jxv9w
0eEAxjnv4pSf8r+bk3iTP4TI6R/gyBhA8el3Es6lsgTCup0YD/7z91UNB92vDw/+TPyfYwfk62mk
r1AYmuTOnjxyVPJlpy+DYKuqc6mbO9aMopL/vwoIwF8xgmNkPuXBVh+t3C7UWZPdJMZzne7pxZvD
7r/ZO4/lxrE2Td/L7FEBb7YkQE+JImVzg1CmJHjvcfX9QPX3dJLKESNn3RVZJirNAXDcZ15TE1gP
M1VatigG+uglLGC5e6RvSGTm8+oYvwjPeTLPbqo5wTUVgnimn2q81iXQUI58656GZz2eR8MC0Vzt
Tn1uH6UP/5g+JqyGO2+Xr3igTbH3F3jTza0fcWcjSZTt3NtmYTg84zp9zF+1x3aZLSLkF7V5dOK4
/wBXgpo7VWVJRzPdbvIZwk75yr81Vjjkia9pZRsrfZ2Xs1K612/1Rb7xf2BJEGMN5lTr+oNKIBcn
OKoXbY9+oLZX9ppjzQUnWUZL3BkW3g6LA9ubi4vSIYMRXgG5VmwoBE1/UGsRT+7OvRdhv/Dt3sQ3
eY1qBzUeAAXhrNhnm+5GWbUr/Q3X1tbJFvJP+SncDgDz71JKn/cFAh/P7Ck8M0JIqUjzDBuNGqqE
He0KsRShfcuNu6FdD8oJnYOl1u8sfxFWc34uUGfTpYDWylF8SZ+ivf6CrAuwaW+fPBTFjB/Y7vKj
dG1dWOnZopdgis/QKcaTCnumjuG6lVVtW2FrtvusQx06ea6GTUcNEzzOz3aF6XiCXyNVe6fzl4Fi
Y+JTz6WH7k17bxFmpIsxK/mT0OikRxk5VJCEFv4+0lJAxxZ5tKy0pVzfRPFeNBeGavOLs2ieqjP/
HQxiWszwR+nRIx9sEfMnbeNadhluFWmhIWWjrCVpYWb4TN4BRSu9ld58qAHx1EmhRdyugmJZqfvM
nSvVLU5puPDWYIILIGUzM19mmIHgIIIlGMvFnVPYponY0bWgfUcn8koW8bUEoiPWIclUm2Tg7CB3
z89qVSsT03CT8Zg0BtZfHTvcDRAXilr6HX5kbOroKJU7XW4OaeaYWiLbiLzjxCZiVSXgzPf9/v9S
keJxuDYU2Eky/bXLVl6plMhrNb50hBiVWoMjajkd1oy2Rm9euaf+pQSd31M66ETRsCxqLpQGLopt
Im7ZbSTl47G3k1WxaW76XfcoO+HCcroDWyNAvxZBF3/T9Pc5OuGyA8wne5AP6j324OaBKnnYHmBm
h1TM8a0qyYRBqM0qLIkDfO1n5q/xYRBnc+0VSp0Cjbmex1hoZTa1TASc0fUwsFG4jZHwxTcHHzUk
MkOnz+yStAw92EP4MW302+GlaVdKeI9oNsoQQIDFw3DIt/ILLuPrZFc748ZbBkvrGC0Fp94OB9WO
ltRWn/h1txzvj+lrt8tv5EXHuaTcqMCOQuSYb2mMVaGD5ipG6UOwrKP9WB/6aJ+oPIetHvoQG+K5
WkzHIbTDonUE407iypHmqsHczLuD8DCdjXvxwON7PzLC8AfxQH9NfFY+BM7IeEud2PBm7ss4ou8w
IyHijNEPylG3dTubI+28GHfEtwuwvbZsy4vxA4lR0ZoJD+lPpEjhVfO80UPHvjNnxTsfejpqVuNG
f/aPFc4F99k9qZCwye9irBfe23S6Na0369BhOCnNhQ5tt1n1s+XQopUUkWDMmo/MSffFbfBM2WRj
3jQba6Ufw3ecfbfdptzF99qvYSPvo5+WQuF4ZhwoCvNvod+ED6CpZMtWG1JoVHe2GuI8k1o+CuB3
lbs1q5vOsoVFlG1iXEH7Xd/eNfUhUPeeughK5HdtnCHxMwxMDh2OBzsWlla1tBRbaFZjgIgo2odz
qhjoHes/KFjr+AWFdlLNtZDVMoue4JVMyAIc/pyhPuTNXpZXQ7OQh6Os7qNq7mNqynunO6HZo1oi
1C6+SXsreMw97OBnxhUw8R/2LLhYmNPA7g3AsRcIABPUNT5w9XgcxyS/FbCV3LaJ1M/ctledotaG
vz4j4PhJEi0SMJogpC+C2jDD167DcP7oUlBGXB9eWF0Wm0yM3gZT0K8Vib9UACjuEHPA84Prwzlx
cUpYSElPxinRMcTY0B6H5Kcmp81BMbBSHupfeBC7wUCW5NeZYwF8QKE6Rf8m5UqFyzKvE8RTua10
axCWdRv489xq6oXlVb/+7ujky1MNmqrrIhQXIOrnJ3nRN2JYh0lwxMkpo7XTsEz1SetbVeZjJzfr
74f7pFP9fnpO4+H/Q09ygkEYn1nAbxlMlFvJmINKPprB2G3jYtj1oWsuogqragzQfxUoUzpDqCDW
Yo40WnwTnW9JTeeZiuVxW5Iz8j7ItYWqu9Kxjaaslxu7HOLW90/6ycc8e1KoCxKIUZVbhW+jXXyZ
KhEKN8KK5iT/aBgPOSEcku+FW3WpndyluUmc7I5+qX/yNtm78sRRT1M0+IE1hIAk+KQgvNDDg5ot
EgKwlNPEkZqbhIJLsECEHroHIYnm2vLkERlw/58aFWmflXVMwq0nbaEZacWWKK/APBB1qYGG0wKR
oHZ0NBMl+3gNhLspCSIWtD5xtxRUDCf2MCwi805wjx3hfohzOyzwKWoZtvwnrrTBz8wZ7tCaK4xZ
C/IAY1bQCgiE0UQhXCKW4z56AhMbg7EysNGEyW6XBIEaOsNXPvEn6OXyE8Mgp63DX5N0wfnii3TJ
oPwai6cxL3dpk0S2gk4evuZclLnQow+U6a/t5D6ZR0RXiXirSu4H5jnZmqbI4cqEX6QQOgxLOA1Q
AVUFRrt4EdOQCvs6WzY9yXKA2x9Kd6ratUs3+IWSClHrw9Bmq7Drr3Hzpj/3/CMwLuINHE5gxyF6
nn8ENE0TS0fO6tRawgKvKSQa+3CcBbqLP0UgU8zSK+f7V708e6dXtdDZIWGiw/EJED3rYKlSXUlK
kZzCLGyd0sCrVUfwsSCaD5PoSiPlD4NNGwn5HfA3JkOfv1/v9VqQaxrfNSyeAx/34Egx3zOpeRji
4Fpkelkg4Y+niAC0gXBwulYuSjdKoYgUt73u5OLyR1u4ItaWadl8//0+L4uLOQPdDq1pIlWCHrtY
uKGqIE2OiMXJ3FN0o/Q66+/9EPl0JMXY/gR9c5OkN1iZ8UGrbE90EOfGoHpMH5pgnaXb0D8K1m3e
b3PNCd1lZmH4Fy9iDcNWO4fz3tv42yjlfV7ZaHxK1bIXbJxYq8iu8dJ1t7XkGCSK1tZTkUtFb3Nl
uY6l0aK2pQ/SSbrWPaFSPdc9O7hP7qVHAx8j7LzRQLsh9uLn48cIMcMMPXJHwjeI6LOdN/U8o2UY
32BeWQerPrkJDTgaUxI/enNU3lqgN8WiUBzPWIbbOlmJLpZsy3afLpsrH/my68dUTng5uCIcD5go
XZy/qoiVShCLDdoHWBnp7S09vtloYZLY1uUzqoG3CCtfO5GmiTufWNhN9JlZRtNivdQDgNfdYYWn
iye6NyFpYG8PuJo6yFmD7WrxAoYDQkmo7VfoLngOrNNr7eWvr42YC5Q5deJCqsbntfTbBSl6o4cG
ZJ+eYkF9jIMkmJcqjqBhkRZOHcqyHWYfjZHFV9786y7lCAaPCeNKAXwtKue7tEJwrQzavDwNellt
anMpgMXTfG2eSBA1vt8+X9Cf1BSJAeAk6TI4QXBm54MJtdi4HdyD09CZp0KUVrh3hbQEPtB2yoQU
opaE++to0UKK8+xKIPiH0UGeTtrhoAAn0ulF/z7jvkelYChPOBxZ9CxGu029vdJoha0FwX7YdUUY
0gScqDHe8/ev/vUzWxbYw0moB70Sjt7zN8eENvdanMdPVVJti0omrxEtzotGn/VWdfWc+rKaGY2y
2KRTA+T8spA9KZIB8dOqE9CKekUhq6vXvYBUYiPrj4rs+3MZozUazJF5ZTl9wYICAectJ72CSbeL
QPj8RX3exhByOmDYWgFyK8V7Hzx02pyaWtimpcIulmlJ9/BMZhYXAg59yNOqwVq3PCCYOCUu6lFc
GJ2qnyr67N9Pw+d3PtvnlPdNqL4cLKxEttv544V5LADG9cTjUGC14CEI7bcFFhlZDhMmortPMGAA
XaeVaUU9J3NNEl34T3WAIaamJuqiNpvMge+DtqdylLFtcMoExFseXnnULysGuKpFcC5xWZtE6hdP
2qZjp/epnp8spD8B6NExsfICsqIc/fILEGXff5kvF+iEyYYwzAKVJmW3i3MAzU/oT56RnQajV4CU
g1uJsWK+sge1L+esbKpAaKjb0AgAiXtxuHdaqWQYBAanArAaRpuW/KJI/bHCytgvgmynq6DVvGGk
Cayi0aZrPIclxMq+b/RbV/SsQ+Za0cIdgff0hrZp9ai7ybVA2WKgheo9rq5mQmu3DPVby4cA2oyN
tBjlXyZAXsF3f1qeL6x5DKqlFIXluL9Bqphqd2qpc4ygQBugSRnV6qQM62ZHC0/IUKmZgHFUl7kh
Vmg2IAFQm+3daDixK1tHYAWDVmcHo6iHmzq4Ep5+zZz4ZBOlDwIPaSwqf+dLtgpgWjdVHJ7GGp6Y
Z9ISbsUis41YyubiSMkvCGt3g93rgcP8HjUYhPFE612sxX0ku47Sq+2TKlvzsaQOUMoWJodAg6/c
2vJlJR5iETAkGTgNcZhJcn/+mIWcehhwpcEJR0VUUbpWuZXqTMD4p4ZmjrBm3LgZaAK0wmmQAz2t
m1UFAXzuIlyGsaISHLz0JcnjBCHSYJegzr6O1GYZoPe3UwUPT3FJXn2/6L/cuSxBmAAwcYFjIF9z
EYIrTVoKvta1E6LLWiosih29NZybga6bFpqvsYkT0N+PyQEpEW/AqOaQPP9OnYyYvIzp61EO619j
XL0nfvwUu9EahiKXIH0vQfQX348pXbDi8coAucety09MhVJOlPNRI0UpZR1Tq2Ma2Eq619WTYTUw
cx7TdOZhLuxJz1qC7eW2LjaJDmYHbCbuqq5FjurNu6JwAqTePfg8+MyIcDICs7IVMrUKoWTDHfEA
BIoh/8SYuEl/6liEZsq2pOAH90dub1sMg2N1FUKwTI5yf9OC7smjlTsc6tg2BieNyDVJhB6ruJi3
+UMi/ewKp6J912hr1VpY/gew39inMqgvXSrqifqgZyvzKdXtLn1WlG0H0UaagZKqDprpNGh/dwB+
aJPqjt7MLST6m/5DyI8R1fGksNN+HRl7Vb81ygeX+p3+pMaqY0a3Hg9cHgdqZhny3vOypxJ7M2DE
hV3pC6cuDa9AW7vGwphgpvxRDoLdpM0mFhfFUrpGI/96C1gkoEgIiJTdidEuzssY44mh0WVOSEUB
OdFT3MSo3QNWm+EXdWVpcgazDM6vR4ZjJ6DNoUEHVi+WSaAlCe6Xands1EUn32X4LiAgj3llLBZz
rcJcikKB9myYr5ikukxi5p78+tlvNpXyoqjvkvred5S48oOXv8fC3nehrDpq9DQ2SzBvTbZ1RXow
D5L5gLPXTA2fvFae15g4WK6+CGiTofpdu3Q0AFW0YEa6aO02x87fZ/LSM58byPxD/iZX5XxUqF8w
Q1UTTBxXjOhy1vOT5W4GHy1w2DwdbuoDjm0mlZS+qtetj1NIl86HeQeATu3QI1c7inIUlqPaHlrg
EfTSrAw+AzYq+HRBfFDBB7N0oEwLyrukvQVCPkulg/Xck0yV8L4EgPwp1QLvuciSZcujD9SzS35W
hsKEVTP11UdQMTN84XDa5jaJaHC3L9oPqAMdtXi0Yx9bwErxXDbvyvwYRm8qzeNItqgHrE0f5yTv
3vLugvIl048iiBn/OQO7o28L5LBHCEUA3ZLw6PIwqrW2smWTvwCfAsbc27ECeoIV2yxRQTfBpVOJ
LtamPBsfM+68uevPLGtOnYU+WvMgf0gnzJ7pgEsq4K5oJ8NUUPEFsRPfafI74Y6uYPtT2fbJnPp8
sMzSuVo6HSdCjVParKJeA3pNtjOQfFySoh2ZPzv5UbCczHPoBeH61nZ2EzmeMseCUm+WRriK0yUG
5pm7CYAxdj+sipLkWjbWxbAIy0U3sfEGrFuEXfj5v/vhti4BocOPq/on0R/ox7002UtPHxcUbufb
xmP3Nho27bzGXEIupEFbyvdWtEFPOpU3Xv3smet4/GG0ryMr04S8gmvWZ6+68Z2Ic2xylFl41hLS
umLaZr8FD89RyI+03ZXCKQIZFa3JyXp5g0qMqeySxgnzGx2gSFr9jKZ+co+9O84rdyoPL+RvrXTX
xie3P4U0GyvNgSxilmudGz2LHlJ/n7o3irSUvaWfbFRviTxJhIxvvCmaKb1XxhXoyHS8lTB3kGzc
ZRLtOHRPEPmU9qGJF8m6yW4Hc9mrizy4LyOogUepOTQ0/t0nme0x9mvNcixzB5A90VZyitz5HGMK
HONpSGZXCk2f8iYXB8mkz0aOJ8oS4d6X6DWrs6Ae2uNIAxBTCcQJ6pmBN+oCg94T5g7deiz07lat
CxXrHW+X9jJGFpbrL32RKkrRoOmIvRGK6/LEJo8If41WqeeGnoBjSFxaKDPsZe/NML2v3al/K2dO
bIigHyYgWApYC/3gfln0HhWYNhcXbcU1BRc/gor+ZNUKxgsoHIKWbeGdmI5e1HO8HcF7jtkyaoFm
XbmDv4S+xEQwDqc8cBLLu9TFEXKtCiVfiE+yK3YH3W/tQklt3Bvb2dhijoAhlCOa3k9kiKqZKHrN
tex7isDO5oQHmPiBE/dxyr6nB/ytwqA1OFOMqMKfSN7UnZcfqAYMi7xWP4IK6GBdN9gNlRSHy6Hv
5mk0vkEap+eUs9C//xbT7H95EuRJZNo/SIl+1od/e5JujH1MbNrkNMbiC3LS3N0DGVdGqLvU5RvN
4lz/fsSv4en08jpaP0D4NdK/iwQcV4UYRwGV0mfV1baZpahzR8YvJbfMQ6J6ECcaea2XKWYsWYXx
lFrelr18r3AZbgpzANGnJw+eXPLbzKEkBErbOe5YM0t+N5CMn8N+7q98pQunM4I2ZCPxxgCBTq4q
iZchdTC6QTQERQQMjvXRSqm/bHs8ZTq3aW2pC2onj9txJqPWZeugdUMr8Q41EAuPdiOWpe1C9Sxp
OYhis5QbdaYVFabOjSctJoeRhYZF6dI0Jg5MEgLGqOpqWUm5vhoyUFe+H/xC77DaDVKy7AZZvPJ2
6pc1oEpQMpkS5D6nhPx8NVZD3rsoYkUnGVLFrDOr+0EMV1dm/Us8wxf8fZCLWUeqPJLlyAVIU+Fp
iS17sgikMgdHwz9UE8afgdeQrseUYmM9cPTKei6a27SP80VoYAcfk3FLeCMisY6tdAvki67TXATK
YI/hAM4VlK/bw11KdBVyn2CuctWDlpDjWG/ZzK5yLZT/uounYrpMFctUJsjixS7OA1P3Jy2No14D
bMoMf3TQcqY4YHqopuUkLTpxQePttH4q73peCa3W1AFodeaVKbxQxv9coHQudMCSUwuDLPV8DmtL
dQfSJOHYoHGk1Uq7LGq+ojCq60yTISnI+bAYQeWpkTaXpUG5tYKaIAGehONpk31YQqclNK4BGf/4
YKh/IfzCdlcQqTh/MPxe0jAuS+FYWMM4r73uqIzFmvggximig/yb1i9t49q9yxwmvrAVqSPMjQGU
VIsXxlwR/FOW9M9XluOXHHlSD+XUY/Ym/eJLzbuyaYNw8HLvhDVSejOSz+pKs3Rjs9uOKLLprlXa
eWSiDKj2OHbyq+Z6letbHA6cUNj22U6hS6qKqbDyqjohVtA/UssfFsWQoi8FL+Lzgf9XVeX/oIr1
29x9UVU5vOJu/rsw/Oev/4+YiqJikEkRi/IqakJ0K/5bFx4v03/oGcvQbimmWSTd/1dMxfwHhRVx
6huxABA4Zqf8R0tF/sci0+J/074GOcAv+BstlfMDDwwkrQOkfkEqUSnS/k3wfrtZW7lwkywzhp0V
JLUtIYoLpxsrPmxZcIbMSWBzZaDcCu3yt+9z+Pfy/l3ZYdpR/3OlTwMj+QfBHgkqpA4gI57vOBHe
gxVJXbnDbTGatXqos4mIMqUeN7Dvhzq/Of4zFChoOscEIEBJzodq48Ifmi4td5QCwVvWrb7oNY6d
K6Ocx2ufw9AoRWAYIqKoMtvnwwTe5IiO49PO1AUCstL0F5WoxQ/GoLcb2IndAgErSXbqsjedmiYn
zjW66mNvqVrda9D7ktOpla7bo1yUS2GUXbpyUpaTGY6GTA8Qi+CZp+rBW25FN6w3wi8C5OFBaofq
KWqL7g38ByBmAQEBbSxIA4I+bG9aTMFALPX+cAwTWX5Qm654qT3J2Hp+/5MgE9n3FI8+ue2B1g+u
WCAsqyT9j4kWeK1x9oe5UKZTFhIyxEsaducfSZYqtKU7sd5FuKQsuAsSG5h6cmXGz6sgn1MB15EN
IvE3SjoXU6GHoupVhAg7uH+PbWErzY1fdPmS7nVlfz/txp/eiA4G3EbQOxOW5/yNqsbrAw1npJ2L
XEAxiHPZw/PPVdDQnMfNL3gUOSJvFsCp6e5HrmzRtPWyArhnwlIzy4PcvEZiuA6K7N0TVPQDTCzt
b5Wqn3WEtljERfFk7kWFO3kEIWk3gDIQOsDucSeVhzbYYEmXV0cXSKEv/lCDp7DdELfByKeDM/eh
NHsRsEMo1mbYAAoLISAuJR/FG/2pcm/DbLijuDq3XBJm+tPh3aC/u/XjMMJlC474Ki5iaeO2pLnS
TQKyuNMXiuk5covjpP5qKPGtmcurtDmWYXnl435SZC9OCYVoTwZlgTCheikB3UDgbbNKqnbok0nw
WNCjM1NxEUbpexBlw3yIpGAn+yEJreVlS79u/Xspim4C3MNpf/sCJQRX32ZlQhWPIi2a5s/ESotW
fW8n59Y4VEeqK2l5FyIzeHBD1IGVcNz2QhA7ta+g9oHi69zspLc41ygwG1q7tbLWoCJaFYDkCmoF
RZyelEjP11EP/0hL0mFJu8xff7/QPqP3L98CCS1Et1UUYS/r+lEoi3nY6PVOq0zEw90A3JCuDZsx
ByCopkr7YXU9xzda5zNyJeUZbwta/8gszzwUdPCB1cEdSfCOtLJx5wJtr5kkttbkAAq3jINm1U/S
ukYTJY6qRtcm86Kf+u+uhBJODgeejxts2rW/3TVCQxxaGxJ2F0OnohyBkEjlWfqyzkEmYB+aLmNz
iLadCU8gl5onI5SHKzntH26dqccI2e5Tr/kSk4trWytGctTscBac5LOFcCtE6FKYGnS57+frj0Nx
rcqcP1PienEGpSg2F9XYwGgrSnnWq4NERSsSX/ym9a9sk4vw9d8vS1BtgJDEPAXk4vmXRaTTrLQm
r3ZxLtY3Cc4e8CcT5a5r627LxwDh6uM1YnRltPMlMXcKuawWmpBRaPEL7XZoMn0h12GFJXNylZj/
9TT+ZEkhokScMfWzz5+OJuHYVaZU7LzSlZ3K17sZyAkKlWGVmwBolcY2kAiYU2N5dgvw9EoXuist
7bBslUZ9qcfduBKEGKzZ2Io3njb8neXC9P1QsuPSJrtUkeG9LGOrrufr8qDkcB3r7JikJfaXdHM3
Ova0S2PwozWSRPpOUuprAlfTzJxtatAbtJalKV4AbXppTVBgStgYfppuh6iCYDBEue01pjv7fi1+
HYUAb5Lso0M8JdAXEVDeWnlb9CFOmWKJ320Cdiw00mtKMl/mmYQOGIEEcpMWxJdshS45+pVDO26T
QVoqeVmusAeV8C+n9SF02uLznf431yDXYP7+3yZUh9e8eRVu3huP++799Tzr4Hf+J+vQrH+YbQQX
J4IeCQMB9r8OedTi/wHlQSMT3Bs5xIR5+G+XPPEf05j45vzFnkATdzKx+m83Kkn6h94Sc0wWo4oi
yMC/yTzO1+SkP0EUOFGx/l00l4I5HfeS0FP83FWmbNCOUWrhI6U4s/rt2/whz5iW9v9ssM9hNKLN
qY1JgoUM5fnhk7j4N8acMzuhzuMHBQkWWy3r7KbM0/TJwxrwKasFea1IifhU+Po1T5yvb2khb4ic
M1pnyJNcVjyEzCorDQXUfSqO9VKKzMTGhPL4/Tv+aZCJ2MKcoelNFHr+jr5o1HEmedCRLY2LfSgI
bOQy/KsLbfqSVG4geZLaAogC/Xo+ijAOHqbqgb8X+66fCWmaOCPQa9QNk7+s9f07FHL0QJEIdMD0
nQ8VNQXLGlfEfTiEzS8rMwUOrZK05u+/GwZCdLoBPnFTK+fD1L6pDdj3+vu+TWoC70ScYUJRXyEw
XPbSp7fhAmT+mR0T6dSLDCFoq0yQWtHfe/QK95UCCjRTxHiBHe97V/WxXVa66ShNYy46ZIDtth8z
QEJYT//16xpU6iezBnJvYHXnr9sCI3SFzvT3GLY3G99MNLsZjfjH96Oc3wKfy8RAYoYX5SSZPCbP
R7EGxHp7MGP7IhLfOkQmaD3md1puoo0ngzX9frQ/LH1gkBNkbdKiRfjlfLSGb14Glu7DIQf70YQK
YmVVX/xV2PjvO9GD4f5k6bOTL76cC+IRda8y3Ctj7y57Ky6A0A/vnUj79i/fB7QTYQA6NlOgz1Dn
75NEpYQydJjs6zSi0cPA1cq1KunKifFlkmgUYJoFnop7YLoEzocBjpREppFzYowJvr3Q2N90L0cN
qEnMu2wM27+dpqkxAQ56UuZh7V2ON0hK1ZVoruzdMYhsP8xQvFbMazWlL4sBqfjJRQFAGvr4lJvP
36qIqWyYoTpxlTVk7EKlnWd5dE1l6Ot+/hyGhtinrwyh6vkwGdVVtYTVuMcxOKVrriKbIBf9W0B/
ZOHXnnw7jO2dYhbVR96W2a0rQxrLxmxY/O1a0RBmIejH72k6vS7WSqDFAxLc9IJVXx0cvxHeXCG4
1lT6+k15QRFGFPHjZKRzsVLiSsZoPWCDWW7dOG5aBvZg6MVfr4/zUS5eJatoMMXK4O9rOcL7XFZ7
clYw6t9/sPOUjG3MlTJtLuIOFa6VdjGKNfRmLEpZsk9wjbc9vRt+xL7QOAj2m4f/n6EsthaxPYDp
izNfzMzOzAwx2Q+JpJ8UxW9dAB5d/RhB01Cv3GPT8XMW49Al4Nqfyl0ghc1LhaCxrLwhMwBAJ2V8
6Mm910WvyrjjDEA12nlcAFE00669Elp9XRoMC7eVTT2dItpFLU+JBrRivD7bm0C/Z0oSIB04XLWn
+TppjAKJ1iCQZW9fBnCmn4a5IGnZvsDMOAcNLDTJthgr9IOGug689fcT94dvSY7EFqbmDn1XuZg4
I8T5oB0jhF8rquWOi90LzjB64y4SczRvPGM03wah0fd9LgTVlYn8eiwTjBBziyD7LSyqLwb3SkPN
lN6AI1/XEp7yfQy3NQac+uL7sfLDj8Xwmur3l89L5KOS9HKtUcCEp31+mIFh7qvCS6o99JsK2Fbs
HUbQb3PNlbTb7z/tl/XCUAQg5B8qCnS01c+HEkQUGPU8q/fkqvKH2gXSTS5W0jUh2D+80cTPmrr3
1GT51/kw4N+GUaKZvR8BMGzVJMJgrKkQtBRc9/n7N/oyXxMyYKIPaezxyVr0fKjMikoVy5lmX5oJ
BBwmadP1hTAfTcw2IU+ZVyK4P7wadT+yLwJW0JmXSnNeVueaD/R6L8i8UJVbtZ2WIBP6HHOW71/t
yz6YXg155okGi4DjZfmKpVf2YtQ0e6Ih6bUTAfIJXpvses3obtKxzND5sVodXrmnXQF9U/vgu50d
aNPg6pSDUpXhHr9YKVqO46+KlOBtQXdVvetBTHxWCDXzzrPSqYRBdkpRrRilcedZpaxukjLNMmhp
udUni7DIQXYmUoIL2eiOoo46cRmbmIEnbt6EN1WjEIkqaicKa2xrS2rrZehnCIx56C5oTes+CnoK
BK4ZFDVeIYqay3bZCvgxQXMpqRwWeYEGaB9Iva2KnYk+h5WF2o8yHJNhnqN48BSnOMAeoiYgG5OR
PtRhalYBWuteH+XZSQoapDPEvIWtWba4G74GUdvVyGyB8Dn4Te1bt1GoVR9aVUrQOK1Y8HdpZubq
Wk6h+N41sZcX9qh5kLbVAnLkSqkTEc9ytamevWScUHhUnrydabqxNesxlIcZXynA/vxYN9tdIMX5
ThT7+LGujVJxQlKD4F4ftGAtZRxRr70yxPKNH1V5cOvjFTU4QTqaPyri+SeBnlS8HK0Icf1K7zJv
OUbATJ7iqIgEqLrY2q170/UEWKSD60p3YSdpBdJQpoEQodoK3YLup/GqUBc1bT9JzQi6W5UVtts3
5rgqjLxDVScOMnhpYStDQs0sFUymGqLSlpZdaC5cWehPQttLKE2JRfhc1gnoRqsxksyp1Fw350qj
qIntWW7wmvsY7CGnraUIuJNCr6FlIdcjVRXaYHmfCOEsidzqp9vJ+rHuejIy9m8b7MRaxQsgz1Xr
HRSyie7VGLcBJFiOaESj3SGxR13I1b2QtlqHho7RSTxFxcZ0fCJE4zZRBAh2hRA3xk/M+9RwJkRG
44UzGGQAyXJjhG2XYQ79Ux/N6qdeZrk8F+oobhZq1XnRHYwrucdYEPXOHz15kP8+GlaHt0Cgmdky
dsW4cvrWzxE+8XS/WYw9+ImFoWGvsHZlSgaLSos6aW5a9C981FAUrO5N0S/6jazJlb6OakUTFETw
TFA/gUXV2E5rKJJ2HYlCbFdjVwzzKqqjeqvHhlWj2liWzQ/gD3BhrK6DqhxEShk4lN7zblNZQgEm
bVCgp21NrdP58AIYDtoSVYLNACyuCOFJoZbeOrcaJ50XM/TzfdPHGkDlymxBf1ao0q5rQPjBUgvd
XHjV2wQzg9ywYlThZDGLl20VWCD8vFi/o3zjm/48INMWZ7pbeBoEIV/2FgbEsHI5Nm6dr4OI3zwb
QpPmzljWjTfP685HD5BgABLk1CjGREAM0OhpxPygeylETQNYsHFblfjwzeo2l81nL46jScqTEkX6
OEqt7r6NUp16zwOMwQ7oaez1uZ2KYuI363yMdDx66Dco1WseF1p9jNjtw07IuVaWkZFQcKhzpa5d
9I97N0fkye+yt3aIivqn6PmKJKULjIiaUmQtdhoGGEETicmNILbKuKx8RYufSLkjcIodG6CtZkVp
Yia57ftKWcYD32td6snAiU2RrctOOZ0XAQkOjAYOXRJaiBLHkRrfqTpCxjiQBxKKm9Tmmo0ee22w
woEBDWMd4/LsNhtcjGz7MR37A9YAhobmYpmZ/TwU0al8H8ohaz+iYJDbI+xrr74J6bCRKRPJKMsc
9oT8nshiMgHjc20c74d0dIGkiYJXtZtCEs0SKdH+vzg7r93IkSxMPxEBenObVqZEZXlzQ7SpondB
z6ffL9SLXSVFJKGZuSj01DQiIxjmmN+o4qKWOdQDlU2QHJuqy7yHfOqAy+JkmH1SGiN2zrQFjOms
JV2e39HW0runnrDOOrVYfZd/8joPOrQ9uZ4T95BPRLLd3hxG40MQOuY/2uzE3l8B5zoExaUCmwW4
jQJlWbga/hgCp03jLjEce0I5LQHFta8iIEqYsjm9vUNL1/7RZ0o3fODCw47TjRJ8OxU9TP2yGT1x
JJB0zYPTwFHIoxy5ThNzo389r6h0Gr/KPD56OT2F3VhiSIc64+BaR0KH3LyLtN5DAxGUo7f3otzh
s+kqSlsppgl/ijYQ827ILYSyOiMts+OQJfEvXgFU4xGzqGGW0Wh7iATmPbu0NuL4oE9ulp/qIVMv
Y9ca3t6tO5OZdrBHEJ6Non9qJBhRUuu5iD7Umldwc7rc7Qi1t53qt1aRZWinYimE7UdcqpAbRuRD
nCas/m2HJtAOiO7ONJTDiRrWqESmfSnGfEZaOZ5irUBvqE7bUwCKcwJgPXvRBzFG6oDKn9CM8UPS
OiEJbOnk9iHXhabcI1VsD3tVGEYDWt4GNzm3Ndy6XZ5BGDwQoGoI0Xc4ZUuPSMv6WIsxwZ1E64pP
lUdYxmWupqiQ57z0EEatxvyExXMoLnRraVPPsQ5tLzEGVKe4CZrS9yoDGcpWDJ5zMK3aru9ibdCC
8+CUg/7giKhXPuZGhXZRXqvVLx4S+xJl1ER3hT40iPriwR4fM0K3XzbRaf5QZ0OAUbBuJO2/XaTW
H8wx7B06sFGmz2fuFwvmQpemPQZeaQyhOpgDqziPtd7a+7KPAhNUMVHLvu9LFYUDIwWtzmUO6xVS
eRDdKW4i0LVxtME+ZE6fwVxogNOpj5SxhgkWHGWMk3Dc5M/U60mMGY6IP4dm035rBGASZCRH+fxE
YkSSwq1SJdibYznqAOGhtwJwF7nyqTDq2qMvNVXW5zoM+gz7Da3hmmjsqGoexyKr/rVkbHLf9wVq
MkmMzjZyjGFlgSjhmA7nutSM6UlTAVafqrngzgqotIIwzXsw3maRtEiAIieQH8RgV+k9lvURKui5
QC8caNLnYlYR1KrLui7Pbhd4/8axpgPmFzqyeXMbUBYW1Rz+hUpEXaBeV5YFfj+pjtBl2CZiI0Vb
DcHxsaJiDF4KPOZ1yG8gwwAyh7tmcCFmmDGmpEkkjkowhRvlndWRMOGioQbDG37N9Ug2RlMA2J3u
yatyxHeNmN1k5egh29pWJWl1KFJsGyIPFVt1wTErhnLsJ9funuahL4n+VPUHlLb5IW7MYoOmqsmc
aBHbU08B0w62DUjqi2TYKxRAo9v9EMKOfXLRTUGYznZR6lfs9AGGcPikdiMgsBF3RC682EMzvgpz
INO1KJ5rkWofBRHUVvt3JTEFGUtF3MNtiwKl/PtXP6lSx1qlltE/TUMJUSgYzAezj4ONysLaKEBL
ac/T0gCMtvieczwr7dwyytxn0hKlG08plcTj7bxtJSWlNSON3oHKo0qzKE7G0dh2k24NT/pAtSSm
inFWRVLfOxoehTAFknenpITp2GiqUHSJk5bwp2Hyogae/vw0JJa+T/hQvAv4vQBWrQ7vnRqbBu8K
6ruUd/nj+jNNjVOUc2aqT4kqyDzzptHhZBi0pHBnGZwANM+Yp/vbg77Ng0k0gcJwDBEhsJZQshAR
3lrXQmmHPnrTU6JZTXxWWnxS72fDDapj07dFf8k8HuOnjN6Zs/EDZBXt+rxQqNdlA5GyFNWTRTmj
i3S11rpYebJd4T4MTqU9T7lCItpofQ6EggT5gHZUvEXQfbtdScDpQji0itEEWDJykHQIqK6UwdPM
LoNwKRo4VDw7t5f37SiQRmRTCvS1JCzLv3919FQ9mEa7dDFNSdv5NJl6hFMMEcbtUd7cb3DH0Xmh
0EVZAJriYudkPQUS1QO11ZWZug9oXUEHRH+Pz7hF23kzocVQi5KQ2mS9W02T8+QMnfZUq4X7TJmo
2HiF3o4ikaa0YuWJkCa218vmhlVem8XgPVWJAvOt6yG6kgtt3Fhvl42CP5VIjz6ejhPvosDbexm2
FpkI/aqP4CmWuU4uaNbKiEiVl3y7/Y1WpoQVIHVBukQSJr3Y507vgMsCxecrWaiK54Kuff5EoXXL
r+HNOLK2xI0lBdcASy3tjuZZTyNUjXjACahPNX5Ivwojmjeeuben9nqUxTaw67gOO48wwcBdoTML
zH3M2LvLlTL4ItlsvDLJcL69gm/GpCH1egUXn2u25xwJgzzyWx0nqr5QjlrzW3FKhDcDaz41bthu
jLi2QWhBUZnH4ASQiVzrV6c3HVs3lgmE72JX0u31dMgfDLpJ8d1gTdE/t6f35sNRjqTtz/mlsosq
jPwxrwab9AFp91CNfKyLNR8cYeoQ5Y/Vn9vDrKwigBl5SyD+Akp98YA2EewXLe4jv4js0AcQii7q
pBXP3Ywce64DuN6BoDY2DvTKSkqYDsGXSWORavz15Cj0paKcush3iqC4F1YRH5N4dA51iYvS7QnK
g3T1oMh1hFVCiMBHo7h7PRQdDE2r2jnyPbKinVDU9GlyTeKtfA70vdDLLZuDtQ9H2GMgAYtWE8Cw
6wGdEEEzq9Qjf8wNBy6tpf1MPXOTQroyLcQJiWHpmzDBxe5XUSisRiwFfA38fHOnWJUdPMPm2RRH
WJuOrMGjiUZtmN7U9XR62+xFWrWxX1tGjSJIMx+NKRHvP1pcPeQX3O+qNFK6HqVqm0iZyib2ARCF
dx6YkB1Oh8WTk9lbIc7ahmA7ICYlMQE0gq6HQsWEAt4wxL6lik9t5pEHFji9NWb3k177j9u7b22j
y7YCZF/OFhnU9WBJGTkC2E3sF01mPqvhUP8zN3ivGpO+1S1Z/VBEpKqDtCbh8OLCKLIiw6Q3I73Q
jJAqiuiDBm65E/Vfbs9pdSDSJ1qwXBv0S67nlJlxXBj4ivlBUEBXsxXH/maog9ce3z+OBG7wGJMQ
4lC+GIe03yyUJPHzMgUePdljeyjnKiveG5Qh7EUjkmef8EJCdq/Hmesi0OeODeFEVncII00/TY4b
fX7vbGh14wsFK0qVX2kxStNGE+WSOvVdMY4fsrpXP+R2mm2gr97uN8JT0EhoaEmLghf9qVevBu0b
1RMUTzAmypKfc9zXJ9zOASMh7LTlFLs1lswlXo2VuJmruPac+n2szx+BI5qHssEhlHpxuHE9vN1y
NnsNRRjJLMN0ezFUR78iCMcx9tvcCL5lSiC98mLnvcmdyygSJUrhmtGWyU9uV4Yp4jzx+zRunKNm
Dx40D4BQPYYgMy6s798ROHpz6UF3B6i8uBvUQAsdqzO48xDgPXTUr/ethuLZ7VHkzXn9/oER4kLg
HEmw0FK/U5f5hdVxLQR9jJbuCOqgJnq2kGhX3fJD5w7Jh0SJFN/EL7E5jRpCOxs/YWWjwGgBD4WQ
EHHoUocczlVdmpNUyW5o+lFBhLm978qk/K6FoNMPtycs98KbCUNulVkWz4mqX29LMzSrIVJE4psd
MhUU5Siq2LhfwPFIHuykax/DotHvhEeF6fbIK7sUWTqZQvIey/9cjxz3cexleZT4yQST1qs1JDYG
fdrYpWujaBK/j2IR/12iJix3pB1St4kfA5f7bqtJlB/4H9Ehuj2bt++kVPCE6CVhIbzKi9kEVN4D
a2QdFWOYP0Onrj4nDm6xdkCMWNHB2lJ8XdsmXPdSpZTICZTG9fJBthqw4VJiv2rAaqI+3Z+yRvEe
WuqTG5ex/O3LPQJqjpySdA865iLcKIo5qVFKjv00bLoTZyIEdvhU9br6rUyc/pDM/VaBYXV28oPx
BtgSiHg9u4F+YhYrceJbPaZ8OXHvg6PgTCAMp9m4LddOANUTwg2bW9dZWsaIuCUZG7nHurjNPttR
nT3iEJg/DG2hHnrNwmtMBJX30KROf7y9aVZnKaXymCjV+SXjaKSxBwUkSPxRs5tfhoc0573RzCjE
TUbQblXjVreoiwygxfa0uOGu1zSK8npyGcN3OxeltMqoDtBr02OBGMSjrc7mz9uzW902r8ZbbJu8
EvRZaMP4+TBB6XKy32GH/1Y+JskDrff8g5Zm+UZqvbaiUjYOORAqRvqSFG8UWTR4imy0BcH0GCSR
O+z6qCt+BpGhbimPLEhrBHQ8Eq9HW1yedEHozyd64muiqczDWNTIUPVKcEm6ZDwXSRGBiqAvibNM
5+waxyi+wzjYiixeFE6W51PKMMvCOYC7ZVaKzs3sDbHDSzwMlMeKzCn+rdOI9kbrGDQQ+zLsUSuy
gT3QhC+Hj8LSgwuWm+FdXhnJ/SjU+RjZhbUlOLa2A6RIKs8YFxUq0dc7znWbwQ4SNfEnTYohlcnQ
wNpK6VdSN+3S84BlDo99tWGvsboJTCIo/l3ZiVlsPEqhQdB1QHk6q/HnsjC+zUmgHuvM3hKhXXtd
yJSJsiQyG1De9QRrVxGBi5Kib4zozPdBkRzsqVdPtw/S2g1FKg7w5CU0WcJs27JJC7R1E7+kUO+r
kd18zmjlf9DNIf80O633aKB7eKfVQbiByltdSQsYGyBSEvQXi8JXQaspUrVqCi3xUy/F5qeZMSrT
e+OBGne9EQ7Ij7LcxBSwdQO1Zgr5S/wtD1gXE4bjwD6K37nHVm2bev7d1Ib+k0rFdI4id/pZumX+
G9RGswErWz1D0MJ1WEdggC1dbuVXM83UsOZvghSSo4qer5K3sCDmxEPddqzE57SK2+9ObmXgjuD7
jrn1cyp69LGwoPgsVAX8SmQN88YNuvbhITBYKDvSF4J/eP2j0mkSdDIJkdTSoNQjNA2Pr2pu/9IH
acYyZcUvmtzNJ0XT7Y0FWR2aDhFvrw1oeBmdDUbae6VK+80pAzxBosRJ6MgnwDYOIleH4qAAocYi
Uk2d8pDlnrelMLV2dxhwHukcGeAMl0GHYgQRyUCT+Pqcas/o4blfoaYkT1ID4tCokXX2ot6Y/ocw
Dvg3tAcKHvJMX6+4VycjtQL0d7PCrDDjLs1SYiki5bmnrndvFNoWMXLtiKF0wWPCahN9LF7lcIrG
FIBF4gtDq1HHzLvSO2SjglGdE2fZVrSztqw4dJC0Scw0kcf1BPs5UHM383iyIuEyzlD/3aQhyEMv
ku4vw+D9ici0vt2+wdZCD8DupG2yhfyG5QvRorNj+HU+oufAe+Ywy7udDgToLLl13cnotObr7SHX
1pXMFKdnkiKN1vX1RMcW7YIE8qDfjUbx7ETIMx8qEfZYbgZm+vF/GMyC1CQLtIBnFtsmDt25nYqW
5N4S2Teroxt5Ksc4+1s4aRgdbw/2tktO2MFgSMKgxEr/b1EPHr2iqSEOA1UtyWOUBLUhhb75EYDQ
vLe1cN9jOP8xlgKR0OSjwzQ7FKvDBqV7ZUTP8vbPWbu46ZjwQoD7pNiw2FGy69A5cZ4CBerSn0He
Yl5WIny9J95xfSMd62fkhAN7ZwAD+mC5lCw3fsFb0o1cEO4qwMC8VNzh19+6hnlSWwo/QaSNufe0
Rh0/zL01HZI6np8r11PiPcC5S6u15gcldjSUV7UOHPswbOWBa/cmiAyq1qRkdBQXIU8fJlFthCL1
EzNyT/QhSlys5lCasLjTqesi7x9zzLOnqiztrX0hv/vyCZWEUpzldUO63F8vQyNQqs2UNPOLnG74
jlvL/NGi6/FDaa1E7O2pac6GNBTazUPVVqiA1KMF2AAS7kbEsnbLkE1RxYA8wEZd7IlkyLM0nbvU
17oJgHIsqIbvzbgBETVP1CdPbRoGf6Dtq/NG7Lc2MjRk1BF5Nt+WQVvmVSjcZ/7M/wVJnKpQkRtV
WvNT1oGUQ2Z1wNfTaqet3u7afQMZVTZoYE8jw3G9+ObolZM5KLwcVpl90MZ62KOtVX/q9dg53D5x
a3OE/scWIzBjqou0A7OBKAZZSHEUMM0J/6tiT1HLvgdnoDw2efQtKXp1Y13Xp/f/x1xEuo3lAmyu
CrSFqIw9DlP4CWhb8YgySH5/e3ZrbwVVSzpsDh0HeJvXC1kCUq5VwG9+UNYYaw96Os3nuug6b+9I
XfDd0CliI9pZHRMem0cBBwDJ8gIJPANGy1SlPsYdCc7l7dwpO044ZJvUQHC2d7ae/bV7goBSBlcu
O2ZZo0VDpqtTQ099BILUY5BXZoyPQlDfITGIbqgTRxgp8UoeFE9stQpW9w8RFWUVGW0v3QCi3lFR
Smb/KKHAuyzw7QTL5tLuPioxGkhTvlXnWE2UkRr4fyMuLujCQ1/eHZPUL3QYACah16Gp6uAIgEU8
OE3bH2YHvXZ99M56288Y0XX6xpW0lqq54BSI7h2aF8t2NDVbrQErnPp6Xljn2FOrnWsH/Ua5cfWz
oiRGmPMf+fJ682ZzhDZg3qR+VDjpyaK2v2tS2z2ESh996IHInPp2QiRYmWAP3D43qyf01dDyq7/K
YOzIJYEKNJoZ9LLww7Cz6GvtxkB/VUfSIG6PtrqckrAuDw3tzsUXDeOmF2aTZf6kzAHuoX1PZFXV
w7hV3VibFrht4GoePVVn2aPRWwryWiwTM7fSsGi3rbE9Ed6iIp0KFVbP7XmtDkc0LvlhL9J716tY
6dUcJ6HLTrXpOOziIqu/A+Nv/ig2Dhb/w56Uqv000mSn5kXh6tUny8YkUopZ4arrsurQwDjaz+UY
bezJ1Smh1SuJCrRPlvxquE1NGXpx5mMBKJUgo7bQz0YRtZ+HxnGb/yGDIhSERA1mEk2IRRCiNPT0
vE5kflca6efWbKefwvCiHyh6mO6+oYSwVWVaBKBEfcD9HGJhcHjY4SxPdi0Q2WxGFaWiOo8RqbOL
7BOKhc33iJzrgFtB/m8miIICnhxsB0Ibs+13bZqXXwD4xHIQLQS0uuzHm7EZ9VWlWM9VNIafwbj3
T1nvhd9Bn5cb7/Ay1n0Zi3VFoAVUKpC/xcErhTl5WqDbz2Go9c5dMPeKA5Zf6rRqTpI4+9KLhm+A
A0S+j5Qx68+q18T1ky00dz4APEci/fbs19afkItWlbRlRGj4+siY6eSU7STsZ3T1kKUnt0OrdfpS
NaiLlra141L6u/HCk1ZmW/6Ki639shhUbMjxpDccQJTroecIBwZpk/RMT9zd97EaSLaIOMcQeDZm
uTYUnENU07gciBDkhfjqrDbE+iijRc5zj7r4jk1u425qYwCQBuan2wu6TPBepkVnjA2FSTkQ2sVY
8HDquQ4Hh/3U9jQ75374nWQ1dr+5ks8fB60BaOTMXfY8DSmsftsrg/TUlm33qUlyezwbqfRluv2r
Fje+/FHsbRRKSThhly6jBuytKMiVkfs8qML0yz7vn8amCr68exRuecISSk6Et8t+nR2HlYLitPcM
RBIVNkn7+9Vb9vS+a15ORgIYpIcYehr0666/pg3SpJuV3H02SRt36HtNnwZLG05aZJsbM1rElv8N
JXXeeE+kX+LiXXbgODldr7rPmdv2X3srCh57rQ/PmpNh82EG3bd3ryAmiTTOcKbi/l3iWQulrPUy
Udxn2wkwRoG+9V13W++v26OsHAeLPhJSPwhIS9Gn6wXs+sYIPTeFh5oXSD+4XbfX4OgcYZ+J972S
LwvIh4ITDqWCBt0imbSs0AmdOvOe0W6ZsLnAlrvQsnnjfK9sb4sh6I7i10pXdfGZIgHQpNMt79lq
G2vXwt8/JErV3d1etpVRbI9jhBoaeGNKpNfLNiLJQRU6hUdfdda5wHB8pxqBe/wfRpFWmew37o9l
zISjbRBrLmz9ajCyfRfjL5FyQ241BxbBLoUu6CAS/yurxLSeFnmoC23XySsnvJi5282HiUtr/qql
MDh3STsq7n2IomJ+0AwV1+660dXwmNqto+6z0TWbj/Ry8aJpc3KRA71Z2ExTD+0UtxRlgnFrcc39
jNXSynZ1WOfeIc8SGJp12qFYnQXFaD+57lBm+0p1CuOxii0r/ypcNbi03C3xvs1s8FZeN1QQaK1+
yv4uO88WT6UjIHZpYZh9mkm+hi+20reV9N1UAui69Ww0j5UIgvxkhAoWvGkRp9I5wkr+ARXcRJ/i
BIOuO7CQOs4bEbiXx1Hy/3cq7O/85yDUeL4rZm2yHxUz1pxnYA5lfR/PRhsc1G5wHYxDJk9/zOZm
RkwZwjP5QDniE3wI+1Yx/9ZaxfN+v3NLEBoRpSMKg/oBxUN5S716vnpDDJk1CeVZ1/MWFmRo7/MQ
A713jkKhXlc1UkquViL2xa0A57Z202pynzvCjINt5OEBDNIW6+HNjSpHIWpGu02GQcuAr1Hod+Cs
5j67ZZdcbDwI8GoKzcfMGMdjMGTNj/fOir1NNQleDgKJJO3Xa+eZtVfyt9pz0sXlqdah4UbCtDbW
7u2sPAp3hLJA94EjvOFUpF2gThP2ACJ0BFr8SXVyw0l5tKpRubf0et64VtfGw0+XjgMYSJ72RSCZ
JyoAetEYz70IzYtKlTSC/D+Kb2FgKOEORny9cS3JK/RVfZJxkK1iZoCNwIS/0b2ZGq9FcaknUBR5
7hwsp6p/m6iaVWd6z3jBUsMdsaf2vNHeSIEM+YkWQ2N7938lDS226PUnHIQoh7z2vGcEwLrJr5Dp
+id1ivSHcIYUIniqd7/KWNHifZZiNnzAqaBBw8ELut9VmzfKPbJeWrwz7EzB9YgioLWjBKsUXyPb
bfSz4sYCD6PYdIr9UI9t9dNA+6JAYyCZ8LxOBfRPQF2lOHSxVbafMaiy/yD95Hyv+86gQDrRQdip
SY9TNYJw3canXtZf5MoD2wR8iguXxCktHjdN0TD+ou36TJsaM/BZC58Tb7DMXQL1+W+jn74Vbn+Y
0ij/R5R989MUdrX1Wiy/ACVIpIkB9vIzwNctXj4RGTC4tdJ7pl8R498lNLGDuxqmKPXgDnX7xL55
mcDu4TtJJ0AizKQY5dVtFwyIsTai8Z69ELO4gdQMe7Dwlz1io44u87ko9I+hy1Nze9g3r7t0KqWJ
h0kRdDDK/9fDCuHkqpXGyWWIy+7HoGCwG02W/u32KG9CLznKi12AVEvH9u96FKue27KHd35peiU9
O7mmYng042Ppxlv51Zs7AngLcTIWrMDapKXw9VC5N1BO7ubg2cy8eFfb488xDZ19oCBSj1Txxv3w
dmLIlaGHBcyBqjaY8+vRwqgYy7CqwosYesScGPJDlVWGr+UY+d5ew7dfCrUhimWAZkgb2ZjXQ+Xj
GBVKoUeXZCytfVSL/NRnw5b21too8LDQ/pFUALLG61GUPu5LHUf0iy2wCyPuiO7LBCuw23NZWTaZ
MfF4yJ4AdJvrUWocrJ10iFKWLTXCQ1V61S93xpkWAmARbdHl3lziVJJ4A5mRQ7cNstT1aFYQI9kx
8O6qVjjjuUKX3KuVf0TVPypJX557nGw2PtbKBOUN5rHrKSuRGl4P2XFXAJxu00sc5tV9YKHsBaRK
yThdbdD/vL2aK98MEhGVIQB5oACWVJHIGUNThUJ3QdAnfPLm1viCauA7CSlEzGQYFlEF6bTBcIsp
USOJlFZx8gsiRQCHckU5KmANDu+fC/64/5mISJm+64WLwkQr6NnkFx3Z6FNFyPZXGFnJr/eOAm1L
kmqk7ylqbItRFK8CQGAFrFhlYn1YYTYY9vU7QVCsGKMgugaBmb6iujyxs6NiytYUxaXMUAkAICSO
3pTCXJvwdjUVfUQQqNce2zq3t/rLb7f8i/u1JMEQtFCUuV7GYNCqpFKj/FJqTj980pFfBU9cRfp4
EaSSxZdJr7q/7SpAi+bdLwqYKB4wiU+lvLXcjU2VoYE2NOUFmbnBRbHSM3ZOGjnvP2IwsICDELTw
BRHIup5iFk8B4nVheUFwpTiiO5Xvrbytzl5mO++fEmr0vF/SsJb25WLrG0mOz1SNxXFRzd2J6oh9
KZO23Ij43tZJ6cAA/GBfkvEQ8Sx2ZdwkRkeDubz04CPu7NRMT5GjBGdysfioDxVqIrlhHoGMu+i2
aP2xdweTqr+lb1zPb99QDEA46lBMSJLf+FpNTUtXCJTUpdKn6jzUhb3Lh6g4gugKDlpazu8+9IyH
0BNlQ7hN0MSuP2UemhaItaS61KIvD9bUfyymeYuBtjYpqWmnsy0BLy1b0IWemZmbd9VFpHoIX9pL
9gU41D0e0dUxn9Xm7vYds3IEde5kHhxYucBJFy8pOcUsJuFUF06KsZeosWOMuMfJy7p0585UFoa6
DTdqXG+fAqikhD/kSDSDrGVLn2s7mKrCqi8jztx4pVsZxmOEllscjJXFpLJFBZuGrEWWspiclrjm
aE1qfSmBnP+J7QKbgdQuvqEI5x71Kt7q3b19T5mXbDoj3grqeQmNcnUxWAYKEJeimIwHY6qhDgyj
e1DtrVrkm9aApA0S7EvxB+jgy7RLiNrs4pCZUYUxjsA7a/wxOSPTrkbLVd/FWa5+tXHN3Xt91N6z
a8sf7944ssctUcDU7Hmerk9D0+l1P89Jc+GKK40j17XQj4Y2dPmDV2pVfW9TqfpU0GQsN6KWhfEG
qYf7wsWTb4eMAJcMDTwPEy1WOuuS1WPcO7xPVlUIvMDtKnyYDVHH914FpPFDBHVE/KmccXbOKqJb
zefCQTEv3KWlPdt/4AaU9aMyGggktaNeN48IA6nF/e2FWm5C/WUr8I3wWaVNuDzR3ZDo3P1adukd
pJxQOX1AE/NSmOH3kiXaWJvlyZKD0SSniCPTNHBg119F18pOAzlfXCIMfHZIrvUHG0XJjZdmZUrA
SLikeG9kqrR4Apqs0tu8aMXFbmd7b1mKd2arfcURtNxDdWk3npzlZmdSvGkqCbbswkP/vZ5UZTbo
ZrtTc4kxbDzDAEJ6yeu1ozKgs4txTXZupsE9CmGHe33Csvj2B1xZU/DuxEhERzzjS42Evq+1dG6q
9oKccEC5VQHsFKj96b2jcI7ZH4R6aGZQVriepN0olTDmsLsgnuA+1YOa5HdjXg9bAfJLW+R1xQbH
FQkmBJEtW6r0k5cDZQpSlt2ACl2tIqpmJKN7brxZRW8rnFFxcufkp2lhsvQxEnrXz4eqtUFf7uKy
1eudq3ZNTWlBB7ycVWH8JekNdT6jyZWMe7cfamsHUB+CFoVx6ecOSGM+h0Fu/52izPwlDiga7HIR
JfgFu6H3Y/Kq9hn9P+WrYTdYIL97VakakPZKppos0V5P1kgL0xjrYryUnvJL702Mi8vE3jjhL3op
iyUloeEipg5DOr8k1Rp1qLt5XE2UTHtNO4rRQjStHgUydrNSuGLvjSPlKmVs0aiLMa8vLpnB6T8n
Vug2J+ADib2rBVW+3eii7HOg0WQMx3cuBdgB8kuOLY1diiiL717V7kA1bq4uvecSa+ea4yt5R+P+
9jCLgELWw2hXU4ZizcFgLc3DgkKjZoJikG85igMwOK/Ovdc6UH9R5NyX0WRe6qCZ7m6Punh5/xsV
YCi4XWCqoM2uv3NrYc9pFCA0zdkIhp2LQdrJ6tBY27lKo3+8PdgyBP5vNB5eJshTRM31ejRgXoEt
dCgjIiuQq+3t5iE2swwzdFzI7FDop1YP8g8J6mnVzhIqTjxm4/zItKbYuBoXN/F/vwSUi9T5l8aU
i3nbTaBkwK4yP+nNsbrvRIAqXpCrlY6LwWx8aQvRbGSlax+Y14WvTPkPLMpiH4miBYs0DwBBNdH8
rZUhUr0iVo9YdOMcGzXBCd1Pp9/YVotL+GWiUtOdtw04Mipb10veRJVXdqPKBy7mSTmIyGlRZht0
N904JmuEFWBRVLHoLUlbl0WYj1Kao5SFyP1RTGZ61AQX1N7Wy+wr5UEw9iiZJndJX++T3kqOYA3z
Q1SHqHjj8vEUZE19Zxejcrm95da+s6TayiiWEt6yhzELL6iB3ec+ZUXt2NY9ZlKKVtZn9IPVe4LS
6uftAZeV7ZcFJ4uEMWTS0eeluF5wPRjaPp8BNwGbDPZY8Xr7mUTrnn0xSDFZdZ9andHRB0TZUWXF
vqhKWmxMe22vUV4hqaUKAnJs8SjSyEQBweNYO603f4nr+S9XyaY7xeydz5UV2ye221ZtUe6kV5f5
y8RfghrqzR4y7YvAdkwzE9+sLvPd3Jg+dSH+Wo8VnD9ucYgIBwxxviMSq0zoWHUhbUbKa/O324u/
9rVJWUhbqHbL7PZ67asBPV1r5FSPGvCfHT7JpnWwwJT/dkTRt4/e3G1G1WtL/Z81LHEdem+LbS+E
EZHL25nfKFn/VU9m5T5XE/PJmfrq0GaqchcBnDrdnujqoMQishaDc+iSJD+SnRmiDXPf0fvyiG61
clanGDHETK3vNH1sfw6p0m5squVz/fKFEXchl4VDga7dYmsrWRtkrWLlvpHE5XcYYvFepV31Tczl
cFYNHBLdeDoiPzvvFFzqJAqo2sMDre61uY2OrijNc1mhWX57MVZvHotWEjtGFv6WN09QKjF3NiLD
hYsMbq+0dMQKZcAJEyGBvaIhdx0YiCP3dLUOpt7AnC6mHTJ1wb6sJwFnLNryZl/biWCZgd9TIKbH
vdgVUzJVgx7VuQ833Rl2Y08My+p0Uns9VrFYFP1UaBsLsXYCJVdRQvD5c4lL0doS+1BPR2x5qrST
JWr93kNn4x4xr/o0WggNeK6CtWY+BuEOyfJpa4OsbUu6aRSrQZBi8bK4ArKYMlIBVd23TUwNDkMH
uXfXGwZRHZqs89mbIuuJzbWvEbbHMwW2nI3m/I5MSeyFktYPSSOmP2AWIUaMwi3/DdqwineqPmT/
3t40cq9e31acOgmLlhRlHZby9VWBEY0wkwAVnK5Sh26P4q/21ciEudXUfhtgIUcoSdCke5SllrTF
NBkpIUtCbltD9Zn4R4tHsOrKBy1zUGl/96woLyKBJ7cdgy22XT13HpK7NnpFmWmHhzoCt3c2w7ge
3h1WsG4yZOcWIHhclhKMqsjNIoZK76YoExoBzsgowG5ZnslnavGRXsAb7GiU9qEzX38kRTcaZgsn
AdZ8GaMZ41bugWZnjJd0bETfcqXIs4PdoHCxq1Uv7TfqbW8PFFRx+iESD014vBR9AGhmoScTpz4V
Jefiob49HwudLO1HpYgKAhOOC/80ihPztLRt0xzpsE5b4JK3h4ofAX6cM0WDEAzV9SLUETTGWBlS
34mn7JgBWBpg7sdlyonRJmRSapfDUmf6z9t76e0VJgsVHI2X48z2vR7XCeOwJFQBCy5GPdjjvzWH
x7Fx8+ls5Qx/iHqz2tI7XJssFwcbSpq/Uaa7HrTAfrDSR764MLP5X0C2897prf5sZkb9ATR//KP2
+i3o4MpMqYbD6gUqRHNqSRhUlNCuug6mlG0OHtgHwneEi7Ni8nbG6NHDnjPV3d9e3ZV7QcajRIoa
TypQ7euJJlEW5VRHYJeruFAcurx30rusNmpj5+ZK9+X2aGszpHghJZi48MBhXo9WQyEoAzcnubSx
5sbEQNV3szsqX92mHXwoeq2ycUGszA/aMpA/aYjNGZW/6BW8q6QPYldekPma3qr2/dyq9XBs4WxW
3xClFRtp7Mr8SKhQQqUZR3FzKQswm0mHz65R+EY2lwcVIVi/zwUS63Q6zibUxq/vXk8EzWhjYn8l
MR2Ls4E1V1q4blb4QWJnd7RkjV3u6dPvwgb4v2/FtOn+uHIwQCGgPCYlYQAkLK/CLNKSeO4KH+04
Xfk/nJ3HjttIu4aviABz2JKU1N12Uw4TvSFmPB7mnHn156n+F8cihSY08MaAAZeqWOELb/DrObyG
qAu7hbnkT8Y4OB+cHOTlwS6980rSw6dkTkWC8G8LNKNWEQMjWMuAC0j9VUL0/e+miZfn91fz7ijU
CME+oxO7c+9RgHsNKeKzQTVXeBlr3ejZ0nQUJt7ZI6wdHVvWT2j4bHYkLqFlo4PmRM+BfPisJ4iU
uFNipOp5Ve1YPXfqojxY8WXNaNHS9nJoEDO3bcdGi6M2GTqnDOI+Mb5Y8ap/1fBa+bHGofE1rwbT
8B9dS0QYyfhoE/Je0tS/PXdpKXxPZa0KBtOUTkOtD+cQDOcB6WO/loxCAEXbRiPa2EoUlZGupwDN
GKWwUNdXcbs2iirEQaKFX7aq2vk/zIr+BcgfgWXalqlSmsG9jTlKYGLA/QrIIn7SquXgtd8fsTfg
Da8PeRV40c0l2UsS1Nw2awKgoulLGa75KYzGkXe2UNHo6pL5jzCyQ+Xhm1IMS+mEFUX3eYueqkME
nmil1AG+UePVACLxAp9+xv7IdDLp8e0BzlHsSgqaqElsDkEykMOpUdwErTl+H+piuCzR42LclHTZ
eeKkAfje7Y4Ge5PFGac2SIem1ADVGc0fS0fl7/T+rrizCwmtaXAgVM+u2EqBLiHNoJyCVqCqKGaO
AL9fFFv9V83rMpil+kgfbj8cNzDEP5rn4HB2Vm1LpeM1lK1TEFfRn3MDbFqSu8+mMdpAuw8xRvvY
9+2+f4vBqAtvlZ+LvillLH3mQKkkE5GbUK69UE777MTz7XwsxyJ2sBtoAMVOpTMdcff3h4HLEh1y
gY4V6OzNPWKX6AGWWbNwwjEaphb/e6+sv0WIsHiNMV3LWm4OzvhueXnURL8IjAQFBhKz25trMDQ0
GhtHeo1bC+uWWT9JaoKPTWnzvq3KoxHD22hgg8hg6FFtqQKK3KGwXivSa5Kr8hMJWo/AetKvTzz4
Zu2G3A8HI+4iIiC6BHxviSDN120lNpkHucobMk78JlbTnytJ6t0oVK1/WjmejYOzsXtTGY13WyRN
TI5Y+nY1YW5rSC8Iyc1xqVx9HqTP+rAcqRTdmxOxAcaaHCwOvdjEP0V589RGAvuRBNO8Tn5mL4pv
F7b0IuXl9GiQwISElizn3RIU300AlAMTg+uAAF9TzfULdMT8tCiTesC7F9v6JuNkFNDYIp8j8KF3
eTshbvtwNLCgC2BmKL9UqEzhFZqkFBOhhYTl3xPcCzl3OylSog+DFoLYtbJWdY7sN+4tLHGswCaL
TGhbwI0lOYyyGSE+So5hdQI0UHU+VkXG+Jo65vAfNguaTsSz3KOUFTezdrrRGCxjJJsvUWdTZblK
/L4q+/7g9bk3K14EobpDJEZL4nZ1p3YpFrqAqHDkVorL65DY/yS2unpKmEj6fxpMQENF9V/Ziq6F
faggA8lgKEfRzVecNDohiN5+WYtiOfJC3R83LhFH5bYUTCp5J9MkR3MRRxTcx6XWTwmGVH4xr86j
Xau3tePphl8q3oRNhDIlkdObkwRxGuoAMrBGC/C0a7T0O+rbyVU1i/ThU8fX4rmjT0YFBLLp7Rcr
amy/qI8VAd0KIR46WaV07osK68MH33KmBiAZ7iNBA0LlYoF/uknGtAxjo6V22eb92LhyrRSSi1td
tfjWWMOibhpR53h/0N0jx6CcMQHGAf2HMt/toOZKlpo0RRRElS4FiSzJZwlrQcx82uJprbs/VQzr
DqLM/TNHsIJYP9cYlepdmyylRZImyIUFejonp76t9T8rp5m+8HKkvhRiT3Mwyf2hY0cS8AnnXHhm
W4v72q7ook80KLKZ2ofvVFb3XZKj5ZdWWgDwvL+i+9nRC6EDA1GWmJac8XZFm0rWwYVSaChmSao8
VW3l2p/qRQIA0Vtx6iZG0aQHWer+M6LQLphQdJbJs7YeAamj56ZZ9HngrEb4kq0zzoj5ovdfgIto
bp/OER6QQ6IcvBX7M6+DOOS80+gjQtpCADFvHHBWpO3gTCtCVk6KptNsHZFN76wohFPEkwgB6dpt
LbzMEg2f1aKDmVnrj16Lk3/zshx+s/WyQcGKFvrX97/gZrvQIyalg+UtpMMEU31z4lcklDpJreZX
7tTQU0T/zsYd0I9768jNebOAYiiBhqJ9hU4CbKjNcyB3dQPLy1xeSzi9X9ukMqmorslB3HVvFBox
iAHwiym3bQ55v+J1WPbL/CrrHfUS3p9Tqmv5wcbfugCLyYgDLbgIAs2ytZYywmluq9hYXoUIaOZp
Stqop9JpcbBNGs6K74ydNXtWYy3/Rr1aVy44VvNjRHKoBRN2tH8qUWV9qeS+mU9dWWiAEbU8xNYw
6XKWH/8XyY2QkRndrkBD63mSscl80WFW96/dyAnxBKMsP9N91qeLumhVfJZzAERXkHqL6YNUqiHA
xuiUNICJ0LtbdCuKPqam1cWvWW135cmpl3byIrmVWSmd5O1JRqtjeS6dpvg1A+a9umFba/P5/T23
2eNva4f+H1E/FS6O1OYTrapSYzRoy6/NUHbPYV47JwVy7Rlv7+bUFo36KPUL4qlCOVRQesj1t1UZ
pcgkaPaT8qpNje4pWm2chCKSO6xaerQvuPB+CijF1KA5EO7wagPc3YY8dCZGcwlX5VXO+t4dIlAP
axcdvZ5igbajoDRHt5EtCOBus4C6Fed4Xs3aa0/xGGPZdg7Pk9Upp0jJJLB9w799qpjVeRnR3X3/
2905XiykCLBgkFO4F5fzTw+3Jk1jkcz5/NoYZeHDYYo+y2puHeyQzRXPMlLWRBaBwp1gZG1RfhwE
2Zzxdnh1dPjRCUaQsy27TRn/iHDOcJfwKLPZT0tXOXm0CAWAghbu7bSkcpjMtpSU19Qs66cuLX9d
9PqIQnJ3kDe7KookIqy7HcSpuqFPzUZ9jXp0/6ANx2fuiyP8/f5GpzYOPQqgOv5bUJRvR+nzutfg
b2uvgCDC6jzWK3oCKLJRH8eE+1CC+M6n0gHRIpAkDIJ2k7KsvgmXcNRf59hR/hxw332GaZm8gFiI
XptO089ztqQHb/GdOSKixbBQXQFZbR2JJAMFEsxm9VeSYukf3W7DX9cpQRU2B03+WBTOXkQJjtOG
xABNVn3bZjemRUlaIPKv+CBhwCgZma/XMZK02Nj6IU25gxO2vx0ZD67ZmwEDdRGxi346YVlhTlFI
QeY1DbPJn0OoMNbc4YNcjQNyGtH8+f0Tvf+AIiKm2SjyDEoymxgugXYsFdAaXomFrdELF63uny3J
Lttnxems5kOHuCcKf3mRGQex6v4eMwAK8wwQRKJ7t4Wd9jIh3rQqxmvSLJUXznL4N+ppgKXASV3m
Nlq+6Egge7MyxgcXzJ1FFlJUkOapACAtrd0uckpHO1psnPDop05+nYY9pshL6IIxtd0SbYeHPypV
EwGNphEhXodNoxN6a1Ojnk21y4pKF9357JKtSexpSZ6B8B2X8d/3v+r+rmE8jBlJhFHdIhW4neDi
rLGeJ730yurrbt+XmInYzVH7YQvx5HAwDLqrYmL0PXYufKhHZFZmSq+GZASlnq1+N9Z/TYb8r9Fr
Ecj6/msS251vyct1UownO53ng020qeH87ycAKuaQMlvuvduZIjYH4JPIJhh0c4jB8Yfm9DWrOGPY
Hzt2n7o1ZgTFZXCyOPwxKArOx5aMIbD//orvzxHZHY0Yci7SWrrot79j1dUmzpIsCpwmdNylHWqF
Pn1X/2XWqHbXKXLHejw3R0WW/fRJ1EXyJcipVFo218VooVZgWkUSVOZiPqEo2C0nvS5q2e1i1Vy8
cZTNvzR1MQy3RgLk11Jp9B/vz3y/1wRnj4MsGlE81psXx7Ja2Uom4GmIF1mvXaakJ6NspoMdvT+y
1JJE6d8QxRBuyNv1TWcrzHLwwkEpqbI7pdMLvSPbdUbpBRzBUa3gzpyEWBLsO3q+5BKbA8tl1Tdp
1BfBtODekGmlfrKddHp6f+XespHbSI5JgZ+EIKggt7Wtu8fdFOmrKlUBVKvVVN2G1cvctqUwehkG
JflRlbq8+k451VhoS/VcTC8RNhqTb5cY8pm1PFqeWeiV9hXeqvNPRJdEcRUH+LGXdnJT+YviRNoz
Nw5En/d//L0lotrM60vbQLQObj9IkQ5WVQ5OEaTKAIEqzCXPqnCpf3+U/VMPwAndJcrOVGphJ9yO
4sx4VS5OWAaWpOqetNimP4W56dXAoM/vD7WbEEU90FvAeAk5Se028dkQrmZdWmEV9IqTeNMYS56N
2flBM3V3TzAKZ4U9RQ5E/28zoSpMB+SjppoDWyTnpkWeJm4XU3LDMEwnFzD8eB5M9UEzW+EqRXmL
7JtdzZ259XrRtCk3sT9pgh42ktdJA1LdujKfHl5C8ivyYSS5qFpuS5Z5MSfZEtU0VaG0en3Xo4eo
14n//ii7PcFcxC1LJ5D3FHPn2z0xmqGRNMnEXLCxf1oXM33NCW18Kj9HTcf9ULgqvcWaiHsjNra5
B+YVv+rRWetgnTrz0g265Y+RidaxFD/8gBAAoVcJPYPqnUDA3c6KSkym4VDfBIMyq7/zbTKsUzq1
OqXNMqN+MQ0hXjmr+mh8K4aFLqbSYBZIws0M5T5Fh6JumyBVNVR4+yU9jVO4/hmixnJ2ilx6UOKU
nciAgBYIpcm1dsXzpG9EJaJsAtnO6ycblPYlzrIe6Tbrwbbf21AspsB+0jGmani7pLOhDHreKgyV
KPWTnOJG2CX6cMqoDX1Icav8/P7G3N8gGLEQDFG5I8ND/+x2PN2qU7TPtCYAnmyeqsIoz4UiPQgy
/d+sqBByBID8U0K5HcVoBh3GotME1mLKfmQrhZtP5no2IHgfxK13J0QZ8k1mjUKh+PefkhFLycyp
X+0mWA0l/Auk1fSp65f14I7fX4ks20+jbD4TLa8olPBrCqCJGF5iWhA+tVRtY5eYLvpHMqbvgzmm
v/6Hj+XAy+Wu4pNtE7vGKg0FNfg2WCM7eplmvfY0cyweX0G2OyAWwYwUzh63K2jofSjFrdkGA+6l
HOW08cM4WR6+EYlIBLSZjIY3ZZsQhwXAgNZmo3chKp26ug6B3UTzi6UM2qf3l+3OjagIXA4gWTjF
iFjeTgjgYgRxbW2CCInZr3m7ys+LEn+IlmQ8iI7ujkRNATiswN5uS7kJZTuj7K0GB2d58O3ORjYv
Tm1vSegvvD+pO/uchhRISeHbJeDbt5MijOm1sUjboJ8jyStqtTyrkfblPwxCJVJUE+i+biPYQjYH
s4vLNlBEZt8X6+T2i3J0mHZx8ttOIPQVbBGKkJv7vB21KauHkQ3HSX1uanPymgXJOIK15jkqSvM/
bD141AhdEWIYyE/dLp2VUNVyhoVZJeGcEgcug3QupaS/DqNRPSxgyexADoJGE84jFOxuR9PQpw4L
9CTQjNfqC9z+0m2NMTk4tPd23k+jbLFhoQM1DWPWNuiSBLE9Yym9Jh0ieJnRj8f3BB0EghgCM7Sg
NvOBg9ivFCbboJWS8TmdVt2Lujk8/YdRyBD5SGy/HeQ5UssK90KnDWr88PxWWb4rRXjER7l3hkgB
IaIBW6UiKBb1p7ciaZtJiqasC0I11v1o6qcL6mOPB+kEz7x8bAGhcLB9YrErtJ3BrroAwIT9TdFG
w3nW57w9kk25OxsIsILjxlu+TWqlPurNNSw67GXbdXWdbJZNty3L5mGJHXY0WEBuUiHxCK/9dtl6
x+ghdCUsW7EsPqmB5Q4JLc2HdwBADkewcOHj8ubdjpIPBhoQOn50uZ5qp7DuFq+zgGL8h1G4QbkF
hFbRFracj2CjjdbE9Q4tJC9NE8nX6uHxG05oviJzLrBBe1xJNKZmvaoGrIGqKj+pSSJ/hwmnfY7W
PnueuYT+en9WIp66SdIpKzEf+nyUu6iqb55wuxwra7YBY69WLQ9PVdw30tcpXob1NZyWqnkt5zA0
z4k12e0Tjeg+ejhEp3JIJVgjRiIJ2S7rVLDkMzKtQdZ2lGhjpNd/1DlyNR7sMOkPNIOGoxtw/4qQ
9TCiMFlmz2wDCt1JZblYdI4ZEczglaWkF2dwDOtFM3Joy5ZaFEfl4P2YpIzsTl4RClo7NJY8QBRN
gckF0SJPMRqYeWP+nq/aGP0q6a2k/VVnaXRQxBCn6/bb3o4pftNPl1bUTeNMzbcP+kFWP2YUx3wz
Lvo/luxh0RGyYtHzJF2FEY6uhHo7lG2vnS5hDBnA2JL8uQVFnTdRfRA03VtEtqoDjIyKEqt5O0oy
Kv0od80QLFr2W6F3g7um6cdhVZ+HtDoKbu+tHrRHYjOkMiw8QG8HqyplzSjpDoHWJt0LGqJ/g2xe
LvYaHvla7UYSt5eQrEPcV3gAb3IeSaPyV/dzH9hVLfkpFqMQkrTOTdalffQS497iRQYtjfwDEfvm
OxVLUyWmFI1BWGIVlqXO4Kc9Is7vXyp3JkQUCAAcmJVAT28u5K6ZRyVRyxG7lKRR3ahP/pmzsCj9
zEA4+/GxBGiFhFSIb2zpe3pfG81kqyMgJLOCpV7DVfWq0VFqr1FLal3vD7e7L98Q9aDjyEbE/bHZ
FcRNRtsV+hSo9sQzMAA1xKfAnM0WXWr6WX65dA3itAg//daQ8g2PRqTCfEtYePIOUezaYUcXFMn5
xHJg5nlyGim1eJ0SDpdpNY70FnaZKxViNiZEPc42fddNsA24aY2bqdBA+RaLhxZfRXZip2dbavRA
zVvr71wLk0e7nzTMuJt5kyhNIduyOQt2NDd0clsrGGy4ERc6QJFxQQZUiX1plJYju6ZdJASeQWjt
s3foltEDvT3k8zSMWdRXNuTmUfZ6FMddWT28HffnwTQgjlGiRAaQduRmJSUNUzRHS9cgj6GW+63d
szutvrPL0zTgNnawR8Xxurn3cZOlb0UzDkqBIOveTqpWUgtzvEUL1FDV/bgC8mQudntWjVk+Z0aj
et2Q0E+mCPzUNeqRANVu3+BU+Ga6TTOQW2arJmnGYDiKwVoDnOHa6GxPLUN0Glp9H2hztYYbF8WQ
+isqsen5wdPJ0IBGwKZQeyaN0m5nrivxFMthpWBtbtf1GV2iWDk7dRyrJ07qOPs8u4btGfGcr6da
6vQHHXoEYgokHasP7hoNpy2EpDGJoipl1IMUqXvPyBz7k4LI72s8dcpXI9ePmiy7Tw3sDEwOuQJ/
6IRubtp+KJxkXU0DjpTUPqlSmJnPBrL+tCl5I0/o6+fyp6mxgEbovaqmrk6mrJ3eX/XdIRI/guoq
JtTsNkLj21WXQEkUS54ZFBgQ3uFKyl/W0lAPegu7QwQFAM9p8hVqrMhPbo5q0dWrPWJBEEyxUr1M
i5X5NXV/fzD08jGnc/EVBWINBia1XLSENgeITglJi2KHgeH0+nLuLTUrvGh14tXTB0xk3UfXDwVS
qtT8IQymhHy7fpbWWMU89lYwO3XkmhH+zE2S1Jf3R9kFT8IRj2QPZKmoM2xhAUjH0mzKbCsYqdNd
LbtVv1sAWZ7rKatenaKUv70/3v57sSnIlsFdspAs5+2s8lHS1n6wnSBe8C1wQ+QQPBq6+WcTr7ZH
bzxeJ4ruolsvuPza5ty3yEfWQ96FAVx6ZACRZml9xNTqk9zpRu/KnT0ClZTsQj0pUmzmXmrpRyYn
d+ZL84mOJ11D4tMtzyGtDZt+Cpumwij+qVKGwU+Kyj6N1rB8fn9p37jjNze8RvQLb5HXmbbzTuPP
1HLBtpiyaxsqTe/GEr34S8qH166Z3AztyUy4cP041efSa4kU+rPctq1+qcdlkZ64EXNyASNChx8F
PTzjUy1Ol1/ReCnbs5QmU+iqZW9mH1q0FEdwm47xb9s1RuXi9qEsEzTyYhxds6lxro4zRxt+w/hD
ZxRc1Fs/HfIBteI8rRBoQuazwukjaqFVwvIqw18yXQ+nJzmr7MhtuVAkd0KH8bJQoA49ZIV07ZLp
/XxVit6cPoeOGYbP6QBc7qMySU37qkRN2/qdU6OnMZeJrj2XqlGlnl3qfQGALteL3+G3Leu51dtw
9pZ0nYtfBrTt9EsbyVF0StW+W33ZIC9y7dyc/0LfpUw9WeNAnJKiwFWwTiHunuwimm13slet+Zx1
6mg8m61pSE+I4YWjxzmbojPrKuunNUOu5/NQ0rrDLQyzCecsJ1bX/h5j22Onbk42piEh0iCecW2l
qflz4HuNv6ZjaxffZnUYEHlOWurAUR1l4S9zY8XG6BXhHIcvtpaUw6dwVuXli6NV3QImJVGi53Vq
ldqtkaeqLwCcDOJfIk/zM8BZuzpIvva3PFLavKmiZ0h10hH//lM2OVoJF0yl1dcYJ/lTh+eNW6tR
d3p/a+9HgWkPW49aAJoChGa3oxRGV9T5kE9XEvHhc13o4ymN1aMu0z5EobtEzqUh0CA0ITajhJqO
tLUkLngzV305VKpfWhnL3lM5SInm6l3pGBSV0/GPR2dHbZy1Q1JLVMa2xDk0IJIWF4n0KjXpNHvp
gix+bDdm6b8/zv6up7OAx6vNZUSBY/uANVWmywOv1nXKeg4ZSvn5vzmE4N/Y/eCI2lwx6oMPJ5bs
9kpiSGbE9Chdgk6//XBarDYSsXt2lbK1Us9q14T5qYQSPH5EF2K1H96NpDlCtF6QyoQkze1wSUWR
xpYRRyjwvD7l46Kcw+JRzjuBAH1+UDIipOQvW/n1cp6iFbZjGGSa3l9qsJFfKhzjnjDbwG8JDMTw
cCjAgHwwoRgiOgFi4/50yFQ91dOiWcIA2px6cdIy9Sd8LB9fPOiUoDR4rd6kt25HKShBlaaZpFdn
0vWrtsamZ0mRdTDKfhPSDKL4D9EDJAPJz+0ogNW7EU+U7Ep+qn2bmmb9LdZqnaqpXZwluS4PUkeb
/+92B1LuoiPOvqCZi9Pw7XjlrKwot431tcKO6YNCiD/6oSJnv9Otil+YqfzKpTD+6GZlPqi03Rta
tCDYKwKzvq3gZHlUzO2oN9cSNu74VJc5LrwIkqyyPy6aVV0WREv6l0mBSHdZ6ZQdsADu3JriUqYO
AtwPyNXmbs4jdaVqYE5XXS2XFwyyQ7egMHPwQe+NgkGhSK/EIFtIa5hRxDeNfL6+wTubQkp+zHW9
Hkkl7W8Sag5cJYSMHAGsDzbfEcgYjKBxvqZt+SEOJcvL+ih1ewtSzfvX5Jtu7+2WEdBuMnJSF9DB
22rOmuiN1mrpclU0dG9B4kfxl8Zcht6z8lUt/VGdVvtT3UWtfCL+MJpPc2b2ijtBVZn+igqJ+lkz
rWXkpsaAcYsRWtNHY4ok4x8n1qfi4TsW6wxYPTgNIcMBc/h2ZSQrjxSinuVKACQqkbn8NCv9cLUt
opn3l2Z/eIW3D9e5AHOJRsTtUJEmj8MKre5KRDu2bgdv+KmMp/GfivbrL5I5td35/RHvfHaOH4h3
+NcCtb3JgjQ82qbMSNfrmA3jC3TFwluoL/r2aikH63hnI2MUKCJ13HeIacRP+emWDdsMH8w+K67y
IitPfbTGHoTX7GAJ90EGAQZXLBU7KqGkXrejWImsrRJk2uvQjMOTmur1bzAmjZNEXdB1ULP082FY
Dtop96YGBFv4rCNXtEtdhY18NDs9g9YQ8eukLDyVGunRwbnzsUBiUNFCOIW3fhvIRO04pFJaltek
ppzg0Mi4gEXCoEvWsk/6stbfBoQAChfS2HQJ2+lllvXpGz5R+Utezd0HuuftKaqAuZl6caRusVsD
ipXCkVlgRiDjbV0a8GNe1MUalOtYlBQJDLtzZclSn9/fr/tRRAkdaCjoHmqW2xNCVw6CWVTa13gB
s7smmXLCU84+2KpbpUqOHiV0olTBRxJI1M0uSsl5q0zthyBXi8V0HZ3A9QcSD0P3MVqNRn4tB1La
J1rSC5S81bLrSy7Zq/3SRGWkeuGQpv2pxdJvdmdzGimfrEtxJOy22w5CVYlnlF1O0RH05+1WNxWa
hEPbDoEqqY2bJho4O0R9XEnN1IOtt192QTOgxAb2n1rxtlgCioAEDB53QCel9UYrri5amjn+ox9X
HFlhNcYgQszmdkI5YsMamdwYzHoHxsRR4wvV0+LRaE8wjAUuB6Qx5cK35+mne0jWs04BSy8Hq2Qq
LxiPFb48LNLBFtpd5W+jwAahToj56hbLjHH3DE6+ZRRyHHdIjb8HbX2qmrh1zTAyD+a03woUsdgI
9CdEk25bpjOmlOQz1xRq3U6Iq18GHcToGkxEhlz7/f2vdHcs0SvXIExZRM63X6kKOyicyF0GUpmi
Lt7GuldJvBuOScH3/aH2245poelGIZ/aLsXd26EWhZIGIgxKMPXYeyqo2/vJ2hx1iXdPBp8K7C8E
YhRIuMQ3r+6a5VOvriyeHJuVPw3lQn1mkL72GtSdVqvqs2ImRySwu1OjciuLRHGfDM8mevOUDpVg
XZburJXUBGMMMx8+t6K4yXMIio8geZsNKEMfdXGlK0GsmYU3dGXzQRui8b98JsFSQZycBHvLOTD7
eZkb8JzBMPaGF6Zp8yxJ3RHD6u6KCQczUX4D3rIJVTIjRqJzsdl3LY67esq93PTSERTk7maAvyWo
L2TUWzBisWSlOZJsBIW+rp5aJFdTDn/JK0zTqvp1LMNHq95i8/3/eNsyfiynhoyunBKkdf+tjIoB
j86o9o1yOEKD77oWYiQKSfS8SQzpW9wepg755EFfJCXQJi12R9V+SqLyyYoRAtGwOW7W6ls4hJ9D
BbWD94/xvRuD1YQJS/lA+ERvRs5bo08T9gdCCOEFa4sFjLFTPuWkjI/Gs0xSwKsA15BeUAC/HSrr
2RbryiaJB0f1BnGCKwdX4GXCkuf9Wd3bj1y4AMF5RohINvegTMG5o12rBhBiWrd1CunFhEV9eX+U
u2tHZi1gcGTzW/53MusDLseNGrShZZ8yzfkRAo/w7Sg7arK/XQY3eRkfSKewTV8XSAlNi9u1g8zR
1eFQrUGpZRhf5TPYI8zvvLyyystkOMN1WOP5dRiV8VwrfXim3lk/lX00UQa1jpSU9ssLSJw4EjkO
ojFIWre/pii1xdBXfQ1mI1q8MncQ215L7eGPSCIKBktgdujfbhWn6f20ETKjalCyrH7Uj9+MuTmS
J9hPhWuR/YjoDg2EnQomLd+Mooy2BJFUS2clGpsPg93rBztlF3EgXQIWg3a3IJzzON8uWBjGgxI7
sRUkjflxsY3XEXygGyPfRfv5aLPspmTQbUGWGoYkmCAgGbeDOTNyomPaGQGSWro/FXrs1YV2JLl5
bxRolQJiSHeHb3Q7CsDfMXXm0QiM1mhcUx2ds54NR/zou6NQtIW3ChwBhMftKLbdAsaBJxBAc08g
DUvax8GOwq/vH+Q7owhtCvFIIgtAw+x2FLwqZX2FJBpEGg55WHMrp7GXZv/9UXbXhfBAA8tBhRG8
9i6Enhen72YptVHI6vqvTU7XKNGy/ju6KMPB0bk3FBxvCJp8HgHRvJ2QjV/k2vJDgmIYS7da1fFi
6TQZEydtH+1CMysATbDouGepC2+uWsqmOUpSBZ1GKYv9Ks3QHpHRJ++K9QgWduczmRRhqB/QX2fb
bYZKqqovpI6mZiRjtDSEyvCq2P3y6KsvJgR7iBo6iQ6d2tu1a2PqfYmWMCFH/zNRhvhZGxxkB+z5
0eqhEG4AmYTTJ7EmAge3A5U9Oi6YzEZXDbWhk12r3ytE6Q7e9/2a8QyK9j3ILGKMbeo/NFFC3UKh
5jyVXyRaaL9KiNp9eX9n7wbhgFCfUsjdLDpU224znZ0hGbO1vI4yTZy2Q8TYUqXpYFODoGRFbl5B
khp6DqShlCb3ZDK5JCxUzcEOprZdKr9W7ehTY6nl7A20/XQQ22plXVmQJvfjBVO73/Dhm+3PVoRz
5EtE02T6PU/krDwtZYNOnEkkXHv0S9WgbrMx/F2Zpnp1Y62nl1sp0ojxejqa2nNtSHbr4nkA68bt
zW42T8g1OeWlT6us8wtnWXK3suVI8lXsfmaMvgjuz2Gfd6arqOmknyp5nrQzJtd9c3aUbiouUTxV
88sw2mZzcaywOCcoo+FWSKdoVr8sRbVOf4Dbo1dsNrP9EmWx3jyhJ+vEz5OTVf/mXCc/iMU15bxO
qR19dMpYT85CK3/o3Vlf5cSfaqA5X+aZFORzmOlxfFkmpaXcJCVL+1GdbAPnhlJFmAxTh3x2tS50
vlXFwNkl1nZk1Asws8DmrCy+mjFYVm+udVzOK3SPy49EJXN7bvR0/SLnnfVnpkx5xa/N69ifV0n/
htdkGJ7spVzVr+aoGf1TUti56sFik1QXoYsGnWYrrE31ZALGqP/piiH7DOhFUVA0IYo8l72RxOei
LeP+mipItr0sbT1Nl7nDOeqcpTDcn0ISXbQs0HgbP0+JMv4pUbAG9sOzbuSeE0uh/oNKaiR75jrn
y7+NnViql+Kq0nvlXNSdl5tpaH1ZiRadczPq9eiVxbiOF0MpjfSpN60ZZYGiWibpldcdaqbe6tGn
iiVK/nasKcxOMgXA+NzYmfZHbGCw5sFTzOuTM2WF9VnOlhzi+hjGX6JJcnKvNrtaQkFKbhp/tNJJ
ZmMMo+pPcxxXrgYNXRe+i5nyUkzhkpDzLk76qYdwvTzpbZmtLh9DAlHQWY3tFWgVLB64hTT+F8+5
3vacqC2+h1FXfjEji2qfQdjYeXU0pV+GRZvlX/J10F4Xec6N0GWnKQ7SaqacektpSJWf6nG1Pve9
XPQ4MFDr+Wysep76faxLyVXRcym9pKTJ0QXAixmfVqmy1dMS9wMAE/EZfm9qpVPP1DpUw5PTdKrP
c5XW8gW4y6B6SoYpr0vv3pkvtIfSxY2TfP2GHqE5CvcSzpOrN6Ge+wmSOd9GBeMlvwPeUbvoD8yq
b2uNYvh1Y0vGqe072fyhKE0he7HWqhlQE0f91GhyYn5S5KqrMhdyWfdHxrlVPNPIIhUgXK7056rT
5e/vX4W7l9ekoiRU8aEqgxXdFiyUSZ6mXKraa0QJ69w7dfJkJJL6W9sj6fv+UHduXYFgAheKZjzG
hZs4D+cRI1a7rr0adW8+xeNUeNqoaP77o+xCVxESiR4XiHau3W0nrexpexXy0F4b8qAXEO0tjEOy
HKDnZ4TP/3l/tP2cAC1Rw2TliMeJ+G7fxEZyQjmf0uHqVNOCHplZuTKWrqf3R9nXkEV1B41N2IZC
8GGLSoREZg0RnwqTxaKcXEXCnNZt6ghybZgq6uBmtmbHpy4rhuIfxVmEdmUmhcCIsqnqPpZ5Vs3n
vIEs+5pZuTG4FoamD3cugH3QlYZNStIs0Ku3a4HgQkgjZuyvmTPahl9Mk/zBmJ25O0hO9q8qHHT6
A7zh9KcpVt+Oo3bavNQw7JDnhERaZ/GISfw4p7/SwdFPMzioc2QOZXSwsXYtYlRHgfb/H3tn1hs3
lqbpv5LIe7q5L4OuBoaMTWvYipCdmTeELCvJw33ffv08lDOrHAyVYjzAAH3Rja5Cu2X5kIdn+ZZ3
0QBqziZKS+R9IsLBb3pyotLq/CvL+hopPd5tQQ31OM6ASoQNTpxVi7Xo+1//bI2BzIQED6oAiWhU
kBbvG8iIVU2Fad5nhTJs9dmsDsWnw/uDnL8d8TAlgdfkyACfeTqp2JZq6ayVdq/ZvrQxJV27ieiC
rozC1jdJrN4kAskcp+61n44qicRJytH7JJ4hwjwdWGtLLkKtce7xqDbdAKzbTY0V3YWo/+xUQIfO
JMckzySjPfNYJPsry96UnPuq9aNPTmxFG0UvpC9NCAAKdYbp8f3pPD9W2bCU0blOZuTEkqOpFGyy
0Hf6PaevzFVfRauI+NEN2+GnDaupNJDR0sqDVoNe1CIZDALmLRzkdp9iZ75Cly5+RDVTuylyqb3Q
m3zjrSwgZDNqkY4hVP/TbyWF5ej0od7uKwxQLY/tRknHCAJsxnO5Ks3N+5O4NFPjpqCOTnNuNooh
+dDn5/mhvTIWSSOro9XvG060dA91U8Iea0oMFCFtrN28uuXXrjKjslQ31zq5fLTx1K5BNxaRhfy3
IoJdIk90THolFJdqMWcHEY8HaJvTiCMZS8vFdNi91DTg8ru9JSnC0/qIYI822q1QHVpORgk9c5Au
dRjOTgOW78z2QwyNliL979M5CTVUPkYar3uOqTZ0cbwxPvrMyYW5P//U873GipppjOcZ+ZjIlRyn
07BXW1rCnibl0x4bVkes2nHSLxnOvjHad9aLNcONz8qFYyomhdrZtIcgOe6EaAGx+kLcwgX6+v6a
Ov9mM1OSMuucLSNKtTjnnBxj23T0hz03t/QJrcbAuKJmrq6y1NbSDXIw5eglcV+F3k8PTLOdKjLX
+Kue7el3S6wAyAlI1T3lh2JFSV1yQ0XqV63s5HulLJNdPwfB7w96duwhAU44hEolFwj/Pf/8hw1k
TYhy510w7rNkdB5ENwU3mWQ4yPWJ7hZHbhTl3x/wjQ9JcZKsliMCn9eleqqitzXpVMaATP5dYEVo
mqAJ/uj7jdi+P9T5RuDaoE7Jh6TW7yz7lGbmK9pkpeO+lu3wRo1iVAhTcckp4a0Z5F6CL4ya6Xmp
Lde1QCGlGfe6H46fLUPUq0Axkq3cRv6qRSH7AhDsjQnEPhINMZWdwEpdXId4sdfISGTyXkkcE0/W
oiVqxcwuqoZLxjlvTCBDIXMz66lTCZl//sPiwIqny0Vdynst6P01kub6Ttein66IUv1gt1GqpGfI
Wbl4IS1NkjBD8Hpv9I1+FffOeEcB5JLOwxvvgsYf9VYOYpBBy+5un9U17elK2dcWaIk4aQaYpUO6
en/JvTqhnRR0eJm5uosALAc/zcPTKestEUi25cv7jp6htvILDfBcTrUCEcF8kL9Kgw2kvQGU/Gms
wtLZ0Omsg4BSSyE5u7GS1dhTfWf4PFrDOD2pfZZY60y2WsPDHrS395WayYknm0Cmr2O/qp4tX5jN
dV6Kzn6kYFbIaIsJOpWaEYbRZgw7qbtwUL2xAmm9zr2buYBNPfb0HRvU2ZIuK5W9ngrrntwGXf+4
EDMqUVG+vD+hb+yumezIFp5tuM+Cv6FKOUQiWdknuQxvWzEAzbpw67SPFIqrel0lkWpeCAXPlwp3
Io1lSkizB92yS2o3yJcNQ4ZvjBSrW9UW4Jgmvb6wVOZlfbpSqGZDo2YaZ7quulj2sap0WYxIw94x
8+5rYtTdhoWrPWQTxaARW/kvOr7eV8oo6xegrOffD+ITQFISbXQoOEdOv1/ra0CGQtYoIhrFbVKN
yuc2BrDbj1T+3v98b0wlQ9EHppAK/WkJZ+TCaaQ6ZyhfS/o7jaVyLdTWuoDTOr+yiQhm3CQBJ8nl
UlTDatCsxgZe21MtrVaZ0RubdMjsu0GtgkMszOSbg3f85mdfDUVuVNXAsML8hMpwOosoLSdVnqna
ni6M45lVLD7bTmj8dEA9I6H4SkjC00ZfOqSNRaSPOdZRe0wdxS3OvGx1uzfvzNK6hP09XxaUXQCd
ckgSVPN/n75QOlhOIdEE3Tty+LWanOZKbotx04f1pX7eG6ckanQQQOhPIVfIgXk6VGhSldVLzdiD
Xo8lPI0h+EXrOEL46UrR8XtcCb0vYB9hqqRcm+E01avSLPO97JR2tVbFUIxfhBgclEo7fe5wDboc
7QKrEx/LMQ7G1VhJ5Tc8nwPxyQInEuxUJDbStZnJIoSiZGP4rLSpcFwwK6UP/Smpx0uhzjxhpzuc
DQ4PD4041gDFptO3RJ8983s71/ZVLf7Mm1LzLL29KnwIQKqon8YuvBrjCk8z6UIIe77rwOTTlKOT
j5INCeTpwGZSTz2lYnWvObl5O+mS9JQYlXJhA7zi8BbvR6edSwBNFsZZlus6FFmqya6MPZQo26No
btwnttmugqhpPilWXe9lVHy3o9Hm3jD2xUdsB8QqN5tLPnHnK3e2LeZOJ6ikHanM58MPcQpJXCuQ
IbD3FrYTLtVKyauGMqfkPcXrn931M/Nv3oxcgLPa1ulQjZkHqU8vba9LtlhrmFvQSqCf8P4ob7wQ
kGJyRgpYGHYssbfjFBeFZCcGIRGF49QQwbZTJxyxQ9bO+0OdX0NoJmJATyOAo/OsH424W+y0RW3s
lcCSVmPQNo+mEndeUNlUARU7hBE4KGO0GrSkuEDnOF+njE0nj4Ob1UpZ9nQy+0QuhKwydiSEs5pw
kCDZUcWFO+jNycTPAGwafTu0qk9HsboEx5q6M/ZiKtptgGnvbUgitsGM/q9c4D+eh/8VvOQfvy/+
+r/+kz8/57hLiCBsFn/8rzvxXFGC/7P5z/nX/vnXTn/pv/bFS3ZoqpeX5u6pWP7Nk1/k3/9r/NVT
83Tyh3WGydv4qX2pxoeXGjfE10F40vlv/t/+8JeX13/lOBYv//j1OW8zDF8fXgIaYL/+9aOrb//4
VZkVpP7jx3//rx/eP6X83v1TW7Vnf//lqW74VdP8gMAEdQKQgc4cefz6S//yz59AQEA8mHgZAQoW
Z5bTOPjHr5L8YeaacZfzG2CjQX6wq+u8/fuHWMbPPQkA2rPLNNTjv5/t5Cv966v9ksGuzEXW1P/4
9XUJ/HiS8S/ND0GtmLSa2HZ5YKp2Eooy9wkqbX2lhhG2JfXXEQrGrrDVnRarEjF7PHkVUI1V/MLl
cgRv3a0aC80rbAnwWBusz4rtIY44XIm8jT3Zt3BJ6J6lSf1+vP/PKvsVDcP3Vtnnp6x9ak7X2fwb
f60zS/6AmQLhEi7Hc6GTn/xrncEVQM4FBhf4+hmM9vc6U7QPs34sCTUcUbrxs0bo38tM5R+cTRPm
fJFABdvTn1llr6vox1U2U3pMFjlRI2gzFu7pQRT1qhUXqV0dOmMwv9i+PnqlJOtbaQyzXWM3BU1D
Tbut61i9ElUb3dAXVZ+s1FS9AajIGphreWdE1rQPdKdYaYE27RE8sba1refrKZqa7wvt5DT7cV/M
AcrygdGhQaIF8DqwwwUiKqDfXhjAyQ5YZEBlGaZp3eWFvMrV2tkoSXgJgfXaqDgbkKnBrnCGkSwz
SyBe7Ux5qg+dcOTPeunszXQa3SGFp90O9pc40fPrJkuinWOJdhW3/eBmepeso8ay3ULq7uCR1V6U
9Li/WU572/VU76smKT15pGucO5G10dHvhUmP8B6M1nH3w4L862j5ccqW1ymX2dwkpdTOeWacAQkn
pTX1eEybQ2Skoeukbe+OUSA8R6uxgEysgxxV9ZVUt4f3xz0Lxhh4vsUBcbO856Ls6eKShhmUnw3N
IaeVcT0SOG/VoBA3adu012hcAPawpPYKqdp+h8OZtAJPWa+AozkXqgNvPcnMRIBzRUGRc58N9WM0
lsD/KvykbA9GZtS7CDTzrR1O3a1oy2YHzLL+2NqlsqHJXV1ZRtRs9Dr2US0JL2HGzuTpmZO55EM/
AggPzIjFzV/oQ6zIWTEd4jFvPVQDRs/p2/6xZAVtrTEZjtVQW64YZNtTxqy4ZzfF61QYuut3pX/V
yp39Cber5AvChOpdUrfdZ1tKkns5cLTthQ94vtnmrhOrBnH8uY64+IBaiq5C0sTqwS57cQecoHgO
izTwjEzUdyHWTJ5GUWDb+mN2iAqzuja7jCU2TpmygT80bLQcEWV+LLa4vRt7SUjyhU+7jKQA+XFB
8l1neTuL5Ob0y0ptUOpBFmkHHe2JbVSMozupQvMiJ1bdn58OBNPYQrOwMqDc+Vl+iOkTJwodedDV
Q1fqTubaqcjAiOQhGUSTJgK0C74vxw40jewqgSw/qEY/WBvRjlGCM1hVlVTPhVqv4em3w8YKSsO8
kYSjfOm0Uvv2/tMuMz2iAp4QVQMQsRRWljrTNYjRCWUp7ZCkk9ji6TFtQgQPt3Izll7ZRepNmUzj
lcCWZpXq/qUK6ivv+eTcJFVADQC+Iwn1jKA4nSxUwtFGQenmoCmd8XuCWJl/3aVBTc8LA4ZD4wcj
Mh3ZEMcu1048uGWC+sPKihItcyO5Nv5InWTMVk2hOFeKXxiJO0iD/6jpifVMOSBx8fAxbuKUrM4z
YzJXNzRthEdsObSeRWXqrduG6FCvcXtr7xheAzTp9FF9VQWmX7hOW+al20+xErgI4fTTqmlVKA81
MCzoi/6gH1EENwo3CAzUTqqkjb+VoF6+WehP+K4/pkHs2XZcHy0jZCsgFDu9xJqJo23Qm2q5KvSR
1GimfMowsWeLQ6Mokm7jNIWjrps+LbZBZyuNZ3dTkXkw7VIMEBPNGtZKl0yVS7An4tUIqrneBFMV
3chWLxWu7Fda4qbo7cR3EVjQymutWotXwhepscrq4hiZlYh4wQBjJaUCujZWqupvu6YC413GUyQB
tusjHPCaKt+UahruizqzG69Xe0P2srpPLknZvtK0T9cDST82oVSeXg+VxcEXZFDaoqi1DmY6OGtp
CmiHtqbYdFKh/5EbavpRrnjnKTeMA2oP4bcBtZgLh8XZeUZCToMQshOHMCfH4hpQ8hzzvryxDlJa
xlt1KgYvkyzN7YIs36WW2q/e34NnhxPjEfShTTFLe4OCON0DaNdPY6OG9kGSRL9LQsi+Rh5YGxT6
LzUj33g1HYwrBzX1D8TXFkNxxkaIuk/OAQ9Fy9VCI9jEkkKcUqvBBrXTn221ckTNRTkKqeiIA1KY
n+eHszArhjbwB9s5xJMReBO4JTZt/EIj4BL18q03o8iM0Of3ku3iICn1UNERdfYPfaHkV3LvBKug
kPwdwEl51aO0c6HU/tZKnTt0FMkI+MBBLEs3RYz5jpNJBz1R811cV9q6w1TqoNjsUqDY00Y0reWW
QzatSwzJd04cFRdWzhkXhfmdJXm52ED/U3FZXL2+o3R1lUvGAWl2jr5Sgod4FZelXK0S4dv+Cl6o
zlHm61PtUsmmed+wCAOvyiztcQLQCYyvSPyf9qfiwRAomQulXITgqRcLTdNSO47wYzoYAo+aAePu
AnHvK6U0lYOWxdZN3gnLdTS/oxFo5UTnY3/fmeElnMV5YE48h04a5GRK0VByF+uC0680c2HHxwTA
+ozDFL8ZuaPvS5DF31omY1wpYyMwOYyS4UnNOeY8uRWBsgL+LCm/ObUTfw6bpEGGygg+RxJNdHe0
JF+5i+tCftRUXhBspGVFHqmab7nyCLLYKxLaq55AEOFSie18pbPGKTCgy0ZhCDHB0z3VVkUzFHXr
H6QQglphomPVTqayQeG+3QxadWkPvzUe88Y6p6hh03JfjKclppxOpn9w1GqX5DXk0jh+mES6rxr7
koToG98LWQKqoaQEeB2gmHI6mqr0tRrWtnTIbD055FqD37YfhF7vm4WXtWNwFZa15Nqyij581fQr
DV2/ndaqzzUnMw6PYNQEvojbBN21nROZyFuFTh0jVhUYtRuOtX1lVfW0TopyuhlhrP6mTWyU94/0
t+aM5ca6n5lihJynb5ESOsioNQWEedjOCdP/o4umb3Wnfk10ef3+WOfXBzMG840mMVnbGcEu0jKV
KqEhHbQ+AESdan+EfRF6tK1/f3+g8/yIA3YWXGUpzFzMJSyhx9ggHQ0nOOZh2fyBdeD0pBljTw9Y
H3rJG0sjkrws8mtq5WrXTW6gNOYfvZI6k4sdS1NcoIe8cQbzQDPpjf+QRC4hGXrWKCLFUfCYmJW1
syRcUlBWM7y+siJcZ+pm3ZRyctvqWbG2EbDfk5YUF3qSczRwGrFQ/qOqTsiPnAbZ2umn7sMosusk
DI9OkPRXRWL1a0OMl7y33xhl7taRVFAhOi92Z3VVm3E5iOMUN+EqJABbiTb+f1i2aI/N8nxkchya
2um7pFUOTFMV0REFutLNpPqAUudVk5cdPafx5f3l9NqNPp05ck+uUKpeoLHgx52ONmamCpWjiI7c
2KsMR4ngth9aM/NMCBHKtgob415POtVa+fgrR58mVZUiryqUEdXQHtUbOn3jY6IWzsfOlvKvalbo
V6bvlVa51VKz1giW8cPwjMaqdu8/+7x/F49O+5QN/ooux/Hj9NFNpZOcSemjYy3X15EpuHqt+jFP
9BvZSJ5Vpb6kxnC+yWcZU2rKgBZQVVxeYwbm2lNYa9GxtwcsqQYp2PhJK68Lv7skL/HWUNQc4e8A
OJnT+tN3SzIjSLVWiY99MUKMHGbjNwVl3FFJLkm1vDWUOVO8Xjs4nCynQ1VqBPer5nIm/kV0t8yD
Le1o6SoEYuBe+GLzJ1l+MpNLk4/FeUzT/XSsmYk5C6XlKDyW7SfbrNTfgsm2vtJYxT5XGbVvWtdK
d1EW5opnpLH1W1hJeuyCJFOEa7RCeuxypj2OKit0+yrIn+MYF04vkKJ08AorqlQAhAaSM93UN7d+
gX/FiiWpTeu+FvXHLDZynX2kR4WbJU31uykV5teq8s3R7bWhy7yuaqbgGjCtEbmSrPR71Gutqygc
0+Q2MLvhVq6RN3SnwOzJ7MbK1FZIQYFdHqKw99JpUk1ohYM63sgBHEuPy9P+VPWDPHmd6mfNpork
aHJ1syh/l1K9sFzVD8M/5GLQahdBzCpZQ+HKO7cZov5P5CM1rq2y3QDuCyOE+hyzdqW2SAIPsa0c
55SijleKWTmE9kGHElNKT7xcicipb7VX0YGxGYZ7xP0fGwmTvXVijeNN0hSX5FxfWW2LjwvwkI71
rI0L3npRoFa1RC9jpSqOaZCGuBWxVnsPicQIYRnYhf5KASkrk43bZudWgx1/9U3QI16ZVNWnvKtA
u2taaX2ZiNmbFZ0mmmx2GcH/94f6CgEEZDyx1/ucBB0kGj0TOEKEeeGZrdagWQs+a93YWvdJmJHz
XPcDpVwVkkAH9cuKX0pDFsLN00S1vT5sMP+z+ib6TQyNdCkNesXILmaCdJK5gKpACXMpHxU5TtTo
WlYd9Vh1no2s4Rqu6jZKXaUrACbkqQhZQmEL8G6UC3hAptRjma5R5Hc8XUnzTQqJqfESJ60UVx5y
/xmaIjLdOfR6E5qs/HszJBqKpqWe3fFKMLSAm1u5G03CQLdfiqlhN6iBoVWJEdt9wwdwy1pg3ndh
S5/taKAJ5D8AnWby5jK5LNo8svzWKY7yoMIXdzL/OlS650bSinWIx/CNFaeXEujzE4vSOKhTldCU
0ZcJF8jGqnG6Oj/C605XZVH5GzXVLThn/Xh4//XOr3yyurmKCNye3u/SOabqFFnLlag8Yi4frk2l
btfOMFxyjpnzn9P1wihzuRJrMYrOyx4zBWSjQTKkPA46nGHwpvuwlcp14HeRFzbjA4rcILG7+JJh
5Rup6/fGNh9urnMvz+MRjoJILas+1oQdT7I1oYCYy+HdaOms0klSPqKek6xNDr9VbMZQtQPZeYnC
0NqJKvUvXOhvPg5bBknSuZd2dqM3kMyRZjSb4/DKRBHpUa0qKEhG238dCziNSBaMn+xcyTYVdOUt
BpXdp9SP5WsVIbMLge0bnx59QSgroG/IZJa+EWYEsVAf5PrYl53qpSWmLHLWXSKtvXFWIBI2G2Gw
kEEoLnOtEgfDthddfxQiUu7koBufmzgnaHYSvVlHGBtXLldeuZZzvb5OedZxDecyFF6JZ0zoJvDD
EtdELJl6qtRW9lUZYN3rhr6YnpG8rtuVYUpa75lBGZorLD3rm0GWxnRl+/yBdnVXxLsqrYxnXzSK
pzYYonsYi0T56v29dNZQoQgxt8mpSVDxtsG5nt7+rWJ3eiDG4ejQYduqXc2tGddaeVWG06ahjrPN
tLq+5Ys8ThmOh2mmFtscLp4b0hXbpEE0UrIo8+vBz7pNHtbKNW7x+Sru5Ut6nWeMuPlZXzH8bHzY
SuYiAHNGdJSawhiOgWyNnxMMS7wR2eHEFTFOhlUdSavYlndTlMSewlp5kKZBuqrtIr8urcDZq6HT
/I7mY7N5fxKXZ9/8XPPe4JYFZIoYyOkcFrBqa8PMxmOZhYFbgNu9adUuce12vCRi9NZQrEfEL2d5
IdhGp0MFUq+ZMyn/iCOX4xWyUXq95uMlroWXXGeWofz8VvQ9ZpAnRyBr+HQouZElrFHM8TjfjLNm
W30ce9/2gqjs7mAX2neKSVDz/lQu6wPzoOhOQHqk5QGEYzGo4pStMK2OQUs9cQN10NxKH6R1F1CP
ksvwUon57HhjQFY9yl0cKiDwl1kqkjlQ1NtGPqa1M240gpMBdpMIb4uuAjcS++UWIWQK64NBPaRT
HjtkkB4LLXXu+iyoLuTMb8w5n3ZG+IGgMl+xEz+WhdvCkdhbunykXBl7nWiHh5yag9v3qbIpseRY
G0M/Xpjzt84AEBZ8agAB/M9yX9mVDhymsKej4UvSzeQYmRvrolzl2Bdva5Su1lol5ceiypKNPMXy
sab1tqKWVNy0fXMn0e64MSpd/tTC975CJHi6JdLPwXdeZEK9sf5pjNGFAG8xUyQX8ewU0weJrXw6
VqFIP0d5q87RlbOpurq4sKvnpfZjAMDKIMogdtZYGpSTF/WLXAGpXumJctStdrqiSzFeJSO0bCOp
NDcYO5kcIx/Wgx83F+K3+Rw7HZntpiKlCwSS1t/yJYGSyNSenelodqN83VTq+NGPpKf3d9r568Ev
nl3ciHHoUr+WkH7oQIxDkpLiJvIxK1Aw7PjjF0T8Ef/U83ij1cVwXZVpd5+iabR+f+RXFOni/V5z
9Tla1NA7XRxiYxfgPSI09VhM+rhqbEl/SA3fzKhHtmrhprqIq9U0TfITfldEzk3eDtiTAhNtPV9O
rTU9TBlShI1cJRszLB4RnjV2A63/ysuDiX9Jj5x7JJwreTVl4/TnoBpp5wHAnA62KdpDn0u/G8aU
fLQrkAv4FOuB4qFPov2pT0Z+44Alma4bYQXDxq9j8UcbSOKqEmAbPJ0W4+dmxI3GFSSIe1zvcsnV
gKxcsoB9LZaczNOsLSXPkAfEpYjnF8UUO+nmTpwZP0a1XN7EmYrpbGTkw601iiRYh05SqnDazCB1
M0tPP6VWFsle7qeJ4mmiHlsPJe/cQKZAC3Bzb6Ss8dC7fpJw8pmbtqrtTlMiJPwYsmwVZd3guLTj
0/wGkiOwiXEIItVN07J7mADpBhtHbYzr0fFReIO20QiPek+9o5Ni4+SVldHv7y+U19P+dAJoj83m
PHCJqCIu3UhyKe3zXmvKR0sLw5uiSNudYkS58KLAhOs9+nku3DRsy3vSGsDifdL0btma+ejppYQn
b45kU+hVY6jFLrSdbhcMsYPwfOmELi4o6DPgUDbe2aVNq9lCsASWntSHX3X6Us3aruJo003UTjw/
s6p93CvUGFNzwjNjNre/4L0yn12Lt6WISZTNmCQcS6Yt/YsCXys7f+y6stogBMs5w5cLr33h6FtW
Sb5OkcXdyUGoo4WSxuWFc+esjo1MJgrVEOuopCioNSxuX72N27q1RffoGHG/i/O0XOdWE+8auTFW
U2C0VxJ2qluENLiMEy33+tyMPoUQ8rbvf/kzFjDOo8Tfc4MKCMYMvzoNPjp5wBMmy4fHMe2b3y2l
t0HMNaERezH+fokXFFjguoNaqL9N8kRiFOACvc8sVe02yZg0n1Kts7xZ0+T7R/ofpCYQWs6Xf48H
PjzBXfpl95K8ZNw0L68I4xlG/Ppr3+Gakv6BsoOB4CoNYOJTtKb/xmtKiv6B+5qPCqCF/id6IP8C
bFofACLOmpyvoC7MIYgK/wZs6qCGEUPCn4syL6vhp+Cac4/sXzsM11H0jmHwkdbN2idnAtgYygy4
+4TXMvoRyaYmrVaTFQ6AZbarMqVLH8mBi/xrEOtD4WPQo1XdV01p1RzvGSsML0leLwIvSrhME8ca
rPoZDa0unSpUYEuZZIrrKjOSfFxPcqsPtxLofbNel5AeEA+oTFwCdLdFbqL8jDqT3l3FiiMs4G1d
5Js2FHRpnBAZcKDvrXRzrKNjimXvF6VDgbFbxVUkUNitOqOt3cKHe5Z4PyyDj9+n70d85CKENueb
ad6mdHhmbjXf93SvUirHocrJGjcJLcCbdtlWvtdFRVppnqmNuXiWutpuwk3OJdyCWpoMh1ujnjQJ
8RwURDJpPZjUaNFScawLEfXiTAPRBsaXW3RuAsLxAF1++nSBk3JDd4CX8iZSqRJxiZTwLBsrhMfS
oMvdullY6WHk+TO5efIaI7HLjxFKU86GfFSyPilBYMvfn+v/wzlCfsX/LgkFJ0SEf0tQmB/nn3yF
/ya0g7lP/u+PmS8vIsyeniFhiKx+SX48aYgV/wkMl40PJImEBejCnRw0FHY/QLfHFhK6LhiAmXv8
T2C4/IF8bi4eUAmmjT5rgv59ziicM/xbkOUcZHNej66foR8s8liWnYGNGrojYBFodC/VRx1tCmK0
0JRdWdTatZpgkwAIJbXCVVEYq1w45eRmBMHVRom0cqM7iasgvvCUdlp/m1aVnbtKLX+NrKi4Cs3g
4xCgnuV06gMVKHp9XRNV92WoOscu8KfnrkQ0yqD/J8BOj9mV7td3edfH36tvP7Vm/ze97OopEU/Z
L25bvTy1v+R//nJonhpRN+K5fneZbl/yuuBvPiW/zHSWX9bfxBml5r/liiVB+fcr9gYi2lfe6nSp
8it/XYqkcR9o484m9yD4CNO4Zv8mMTgfXg9MEkwF8PpMH/hrreof4Mnwm1SZZ5KCMi/jfy5V5cOc
pPP/Juh+vRZ/6lKc89h/XYpzoQVpDPKluehA8WppiWAIbKc0sryPo96r2DuYSJF147cuEf03TC8s
sElEfzntQDeW4UyjcJd6PaD4G7VsL5l8LHg789MQOBA8zFcjFA17UeNTBpGkoT/FH/sElUM8tq+R
9ko+D8iIuZKUVbtUIVdBWyDdoB3SrAsgwSuhODtpyv6gV2O6TW3TgEjt+gi/rdpSximvzF6T7zC6
HG6pFv82CKm6VEM5rdx8f27EItBVoA5IFL24ZobIB9TWSdFHuaivkkzeZlkTeej/yStoLfGnvOqC
KxwemutG7ZyPma3QqFbjZNsDJb1pMat5btOu/gzm7N4YrlNFeflhUb5xTRMqLb8zkRenEvUMsOig
JU4vwo4mPOh5npDwQH7Q06L7U0BD9kKsGdZInRk3sj0V7iRjbaugcrEqJyvemApdDttBq7KuS+QB
9P5TFuT1vZVN+TZ2BLUpCaBLJafZZhBdssMfUN6XTYvU4yCPa7OnTY4imH8BZvhafvlx2c6YNbrV
WLNRvjbhOp6+jmgji454QVaGYiZiYHKl6e7YGvrGtlN/RQlv6PGMnR5AAPnKTdfIX0upMfeiVorG
E904izYEydZCNmgVSHVzbzRxE7t+jnpcORXSc4r3pO+lpsNyT6StNBjZx8kK2xfcojFlDdvMOhbG
QaP/MOa1fVuWotlOk56CmWsqgMn+RBFPKpL8Zhg1uXTtQku+mFYJ8sqRunu8hdUvKFbox6SsQXfk
mhQ5bl2E2R9+DjtHUZsXvlepuEgiaQZwbHw5Z+pntnIaUfymN0O/9oPOb68ToVQX1stpEYrSL0VR
jXts1rjjPl0WRuXYKGtAgflhomnsZpOCUqBd6BcaOovg8XyYRS1I19LGsPMwPzQT5qkS7tVbyq2k
5zW8FldX7LtCCf9gBYa0rYP0c+bL2dHR2mM6Sr+9v0Nexbp/WFLWrF6jAJbiLIZ3DOPndEnpVj9E
2mgWD1M6KesWLPp9PhnWyrRz+7ZVlHRmIFVbBDAlz+h65c/RyaVbcorkBkgDFzpl5mu9dEzPsOY5
i/puJUar2SdRk9WeBElhIGTZqjgKpxQrdnll1jdKGis7U290L9AQuHKzatolUxN/CeVuuAvQvdtX
CPu6VhjlO6Oo5Y+0apQH/pO6Kq6wnyF+XjLqW0TNfJZZSIL+I5UAqEeoDZ9OxTCamt8gfvdQaDAO
xukuYh5qEu9JdjzRm9cm3e2giTaizw9lekkbf9HqmcfnOyDZQasDP0RriRMsVNGYjR7rD/6kl9fU
pS1mt0cg30zd0h8RTpJ9cRBS1q17YdouDAgdXawmwhdSVF6vxMltHI/9BaWes00xPxZmv5hcvmrX
LUCYojHUVqsH7SFXxi9mo+JZTXZ1oQyzOKi/v/vc22Es8ITLHsgYxr4v0OZ7CIStbU21xwMor67a
qrmw+U6D1HmSIbbACoEtOVOpltgpVQagR+k/f5giWEkS8P7aLau5252Nw+c0Vy+pi8/1o5MN9qrO
CSCRABsFjCWPDHWcrk0UrXkI9Hotd+N+qBUPru23DqJGJWDD2+Yl/Z43ljLKFADtCZVoSyJkd7qU
UXQlOzW64mEgyMaI6IC1sTdV7TYd6q9WpKwmx1q3pbaapWlVNb1Qyjp/Z/pZsFFJkucG4bJjJ0xw
5qHeDw+9FAarLjPHT7FoM8/qmn5fN+pXHkm91u22271/nC33EP1xVD/IgmapLIQWlw0MPWvroo21
aq/32XQPMd9LpdmEG8RhBOhlTLG3FTiqU0XdTHHqf9HDoNsYY4yCc2u3T1xH+cfIL9ULM7JgzdJr
phBDKYZLm8CW9tXinI07wc4mIt6bzTR+au3OuKaV/3+4O5PlxpEtTb/KfQGkYR6WBRIgqVmMCIUU
G5hiSMwzHNOD9ap39WL9QZm3SoSUokXvqpaZCqMDcPfjx8/5B/r5eRt8mgc0r8cscLsg1fysci6t
dqzddBx+2inKu7VVxHtB0uJHpVESj6xhm8usI9hgHA9YG/pnvuNp1YjHBUtOJrrwP+FkcTk8XUCS
miUK/qjSbVH2mxZ6ldSLK8W4drRpqxalH3aqP0gU2LP5zBSu1g5lISCgXB8R9pEpy64lYIOwKJJm
6KbbieqK3U3mXm2J+tkgjW6FHaxf1jPE2Xo8U9JZRaCXcbEZgOmDSzWySas3VlBgstHhnm+1IY63
bVu2nmQBFUcZ8VzvfJU3L6JxJBgEA+AuABDXQqdioqZuxWZ6h/qgdANB66qYJcljYTt0MgS4dH18
OjOhp6+HwiRVSDLhxeEAOw08MU8nNOfKBRK+mY/031DVwu97i/T0nLsU/JQ9yMHcC/swP2g1ukZT
a/4I5Cb0cTFRLuQZ7BeY7h7j2sTeSXIOU+zjx1t3PZbHWzjqKBZSoUAndXUFMlCzLTi/pmNedF9K
JZ29UDTxzrYn50rQEtqoIRd9WcjRYxJPw1UQxu1NjOjxNo2z4dLKYqjjo55s4wFTetucsg0Cc2jD
R0UbPel9mx7UGWBKEluolJrVTa4m83UD/BN8o/4IX1vxU02MFxqy1+fuSacn6Mu3h75APFq6uCy0
5Tb6qu0Yt3S2AdTMxyzJTDjUsbjUhiH1qnmchVtHuuRnuQJ22P4u8szVI0hmjiPyexbRFxXtRm2D
3Lb48fE3P91oPNVy/6UozTKk6UnAPn0qzajxrwwm5Zh0qfbTsEWxj4ra2tR5i8FoLI1Pdl5Sqwnk
c5nOm+/ByKglkWahKLSIop2OLCNzVBpFqRzjwMr8JpJChHUc5cxJ/2bFE0MgmyH5B1aatGr1fgH2
Z4OCztKRENfvGs34Wre1tdVAcJxZvaf7efmSi984StAQ6WzdUleLVzMbZHa0sjli2RTCKMI1wiic
SxVVVncYWzemx3uO+LM66ZZB6ThA2AXDDHnvTcPcrqux5zQQx4S7BELGkXpn1kXrqqUEbZ/g40V4
uz8ICsWe3PZQRqOZG4ap51tNH8N9XAzJNk2s9lykWS6h/53w/PvBlj2MwzHg9NXXQLMJ9BSmSEdA
HSQgsap8i1VdXAaBNh/KqQougxQ3As60zFUxV77gaEkoHaRok1KsiLiF+ZluhDtjTtQLLFm+l6H9
S0fFbtMVU3/mpHtRf1g/LtZXkMJs5J9YkaeLUcVAXQEk2hwbeBT+XA+YJ5amHO6suvdhJNQXbNJ8
p1uN7js24JS+h83mDuocfTMjiWaE6rQHRZmjqwANxBtuWd13o+7yneHEwSUck/KXWsT5Rdj02ibF
9+PSqSgSoIGmbtLKcK4i1S485Hyrm6aUv8lpWj8QGBrdlRQFnWrg1ntnHpqbaAicY99Vth8lMPiE
YrQXVa3X20grwHqLPDqTlK+SlpepJDwsbK8FEYq0yOm3CbH1Afse1UdLTj47KLjtg6nWL4bSbvZS
WXW3YRZJ+34Qd0Y5z18DsMJPwdQ/pnaT+wReFCpNsAyq0UybyUmnm0nSowvI7s7RrsbqzDY8Te3/
elrK3zwpaoScJUtAeBVmE1HgjxFJ1TGb9G7vTDAUtBhsRTlmxrabjdn7OIC+3fYvUtsvqnnEzzXk
OOkywwyNoDpy1ZAfxSQjzEHxo4kdSjETRheO0ZwTFHgb1LiKEavhyYOShcV4+o65ZVOwacL6WI6K
6TZqrG6jDgUWtrS8/fj13vmcyM8s5Ds6CgsN+3SoUep7Uwf1dLTRoHalJAlvYI4PGyDjxUUmgnMu
xG/HW2Rl0GGjEb+o/69OSQRigPNmc3m0W0f6PFSDswnRol2A6b2nSMk52a435x85OVBjODRclUC8
rt6vbbuuifuYyseAZfQMYcC146j3zbg13coMApd2Xnlo5P6cosdLHekk5iyVBhSLzZdrITeW1ac1
hVklJq8aO9LwNNbx+L1SqvmhK4wbtTa0HaVb2U9RFbuR6tjAi6wyDlnUDF6l0LuTEIjc2n0hHlO1
ABEAu8nVJURknHgH17jcjuM3SeHgCey22WN6IiFrJ5qvIuvDrwInm6xwkg37OfZhZhSxS2UQrvnQ
ictyLs80I9+s2OVdraUDTrZBl2r1roDigTOAfjqGUda6Nir4fk4IJcnNzqnWvNmQq6FWKXwg8LMJ
FAKAXcnjRsrax6qYsVsdHPTv60d16s5JFLygolczyU3FoSDLzQHhzmVRv4o5eq8syGg7O7JU5YtR
B/m8yTKnfDRLWtODQFZEs6LCawacTxqktggR5Y1MQ34DojzyBLY7bC57lg96NnlSXmU7Seoa3wHi
51cgX49lGzeXtTYW7oRruztL3a/lauGZvVTK7tjMVYkEwpxc1va8rUcbaaG8OPeia3Yl+RpQBE4A
oh119LdlDGmqytIWKfjifqG3aFfKNE6bfpYbv8jxZHNG/VPUa13pClRPXH18+M1wtDwAqmYgotCv
4eZ0+qWzoac+nzbpcZQCCEiRZOq/8kEffBL27ss04N778YCrIgpzyYh00OnMgIe0uA6fjihjYdRB
MciOGu6AF3Yf+Bq3XfzAdbeABLcPpVK/KfomRLZjhgxT67MLRO5caextpsdzYCRDJw16HPfyVaAS
AAQol4TZsUlQxRGOE+1S3SoTRFCC2RXtLxUfw70ajrYX9Asjm4JqW/VMU5Aa933Q2M9Rcm463m5r
qHpcY2lYUWWx13hG0aoFxGyjOCqxYX9FHTjbzoMZewYSEvcfT8SqP/YyEVTkuRxyZ6aGsi5GACWh
nsWd4Vi1i8WVHaUhsiyj7ELiDhelhTy8EJpe+IrNDqtLSfVBVyEfNUT2RaFUkPF1SaOaUCTpTlHC
1tWyMuDLqVTiumY+WEvCtxGpYeyDwCl/09hkWUgQhJZqHNguAKiruKQrUlDpETVH3UZjrxiL2KfW
aZ85r9f4sb+GWe728IIJSWsvDqKBYatDXx57KfwV99Z+iO2vZU0T3YCLtRegF4E6xsE9lo21KwVC
2aELPH2BpDVvMjj0Z/Kx9zYQUksG2p90GYByrm4CwUxbDDZFeZQKrt35QlhIJzW5iCvzM3ac8zX6
+W3SSpdWPX8GhS72/bnLyGkdi2W5MEoB/ZLF8B9Q8E/3cIiDnyp15XCvUDvwRDeLrZ7Kf+aGlXi5
1TY7aBU2VtK98HLKWXnen6mer25DPACaMcAvYEnQ34VRdPoAWhKmdPTk5lh1vbmp5iHzyjZ5ALT6
HOI1tmmTSN8mJm5huGmfkzhffvzV6fTX4IiBcA9mVVBPOx1czjojMc2qPYZj/FOVJv2Kgnj++ePt
+WLLfjLKkvsu35iXXAwKVsVm02gQIxpMcaS8au80fQj9mc60y3SUKBJpqkImZZaXihqW0GuiyNXj
YfCkKAo+m9WcHtPSnp9NHPtuCjsZd5qSBo+TU4VPYSvHO9jJkY+UufCxtxW+3XWGHyG75Mc5zOql
aLPvBi4keRHeBsFA7VT0UIsiK91ZSvTY44O501CF9uQpam6QfWq5Zw6SNyWTcznPY3kdjTXSUJg4
fO5HS3PlVs38SG0dN6h73cX57Vtd++V02U9xu+stvb4K/Y+/4Rv2FU1/mSUPVIsFQx1hWUav8oi8
VyAgjdp8rJ34hzbZw0Z1JPkiy53YgKY5q8u93kblKlaHHTpY1bcwap9SQc24ydL4e1Xm3XVfNdW9
HXWBF0boP0kVnnV9YpuXVSHsrZFjpmJEkwOmxii2hhpYgyvKSb3W+kDdtk2Y7fH9k8+82ps1iAUz
tVyKAQDlaO2sVoeWS1Y+2JF85O7QuW0ySvdFHAV3v/8BEZtbnKXp33JpWX1AM5YHZwwa5SiyERJH
7IWT5UkUy82o8VHM+hTZ5l4a9V1M2EuHwu2L4k7Jd0X4ELa3RZHHrgYoelBc4RRe2O2zpvucxoNr
D/FmsoTLZnMrbXgwOPHPBMp3Zp/KrAKFE89jtpG1ypEHZDNm0+nsI95iOQ4LKZo8dklqj6Nbdpih
bjPLUxvSwSiNyAUBzP8Ik/Jar1tcKHWqO/1kYyeMZBhCbcPFHNk/eseqdoYwnAv4tuV9L9NksCU5
+5k6TeRzCvVurPbh1ggNWp2qOuzLxMnOnN0ruCcxl57Hi9QeMpgQShfV3NcLW0n0AT0MRTqOqTb5
gVZ2tIfDu2zux7t57qvrRoqch9acuq02IJE0WJOBRVY/b8qJ7nCMcWYty1Pt1rMaai4hJaGDNJqw
3uLfdZgCVIcYAJBdsgxKemv9XCstrXaAjnEsJUmh2Fw6h6aa400qqdL+4/W6Sp/4LAxFzRA+G6Xh
NyZr4TTMWQjO46jmScD9q852DoAIL2V5HT8eap0//j2WhvASkhGQa1Z57Gh0yjB3lXYEfCH2KbSP
bT6FPWUj+ZL7rxs1ZXzI7DTcTYrz0OGqt3fkoN52cThvVYXdISfl72XzL8+EOD98g8XMl7hwuix0
VJcsY260YxwhLtDsq0Ld9WZwn2mDtf34/U1+6vR4om3NIcyEUhh6o2OSGoj7GeAQjqOSf5EceXLT
Ija3piRjaVmG/Rmrg3dWPBFIp+i8lGkQnF0FvFCHOhzNhXN0hFZ+x4vN2SihnW6LGL4MCpCp8jii
oduiE1Xs58CWftpGb89uXIxz6ppcOe6qKfR04FxfJdkKDnMcVwf8BCRab2Uyndmhq0szM0Htg84S
nWKak29YB0M/5tQU5+TTrEXFFpnn4YeGMckenJBGw00Vh6aIjTNZ0To1XEY1SQ1pNIJTXjwvTue/
r/oZubK8/tQKjM2SkvZTXpiVP+XShJQUSJBCjNozYbnapqXT3M55FHk66Le/puu38J3/CCV+jST+
n6d1vhRA/xnCuf/13Pz8lyh+/uv6x7YsnrOfL+Dj4gTSufzEX5BOS/sDsCYmoHRnF3zGAmr6C9Fp
qbAVIA6+hm3+G31sqH/AUEO0lrCKRAJkhv+GdBoaEFEkWG2Fqx0FRnp+v4E+XlXzaF+iT0M7iesG
hAXaPqcLytTxdurzXDpIhsh9J09MzyyDp7qYjC3GwJovjOnLAI311Te7+yuMvCYCvOCjXkUXA4Fl
4jcdaz6NslCZTsd1uhmqtRMkFz2qf3eV3Dol1YGg/ErVKH/OikgCN1OhaWcFXXfo9HHqNw78Apiu
ZupFtNdLT6+Uy0RQKUdNRFEuiQuZ4jeZXD4CCAyjLQ3r6pcmhF5tRDUm1xOu3n9G5iB/nuao/lNK
xE7P5hGiIMJMXqKkaJdWSvijaPIvtKYqgRyMLUF8i1XpceIydpdRKcT0oXAzU8uF26uL6och10ik
4Mos39JPTf76Ur+10f6n2QUszaB/3kE78Zy/3i3Lv/5bw13X8Qr4W9IfNPwCcv4b/sxfaHyiDwFQ
BRDnf4GfEXCH8UPizz5AmQhq/X/tFP6ElBgKXAtAjCQKtPJvbJSXQtmrFUvrFaIAbVE4S9Qs+eXT
FRuyIWV1CPPbwai6z3YuxB512OS70gPBd0OtL75CR4+c/eKUfRjmofbw/NJCz0kSo3OBZjT7WL2O
pwgmcN2l4TF3HOmoYdt9m+SO+nUapfgzzangG/aNmldWg1uJOr1RSpn23RgWG/A2+pdQGsVlJ/XS
UVJBIsUglb8oQYcmkT1q6VXUWDUghNEHAdPdx4j+4kzd6L3lqXpP+XQwZvsiV6ux9ctOCl2ulPUV
AQiC58uk/tbC/d95QizB6p+Xt988F/N//h/UqH5Ev/716T//70/p5bj4j6J7blK4D+Gv7/Gv7tfr
LbD84t/nhfUHVHJUtsGGEyBfMQA05w+Ofloui9ICnbqlJPLv80JRYKQA70fEFPAYxeZX54Xu/LEU
QKk6gqDiHvEbe2DJLl5tAYXtt2gkIl9IIkLDf5WigSAZu3JGSBJ3ufZzqlnpbQfY97mX9cDPNC54
YFHPSTOuNx60WzbwUgjiuKMgo66OKGlsg2zU6bxkqdjW4kYxrjLre+NczclRTxbFr/tWPVJz9sBd
uCEVVSVBXgOZ8nTbD0/CGNzSkg95871Ra79XJDgLezU4ZNZ4yKP+YIr7Avu1Pkg2g47caHIFV6ZW
bK9oU/p3uBoDq9HbcTOJYtdHilth4J1UO4z6Np117lK7zoPfvO4yCa9KGlpTl7ATeV3rk30d39Su
cHN33kp+uWluK0+7zx4aGEAb1XUOr9bpO4fyKhd4M/Kq3jqMsyQHIyMHphCuNg63QfMYKolXF/Gf
YjQOevvnxyO+YINPVtRqblflh9IwxzzXGLI6tJ5fe363Bb/nZr6xC/blwXRz/9PHQ75Zw6cjrq8Z
U1kOVB0ZMTrEXnY7b3R/OMM3eHcIhcotlXeMatbNLUX0s9ItMouj9WPGJ8o07sK63pTlQ36W9s7G
Pt2Sy+u8Gmu1WjD2Am+RMFZ4Q92j+mnv6i/Nfrwsd8NjcRP+Ci/UWz129cviPtrBxdc+j4Awvn78
TdfXkmXlLHAhqvVkk5y0q6fQ8UZokkVKpwWOp2ztByTiIZr2k1eZLjo3seKq51TEVvfTN2OuVmuu
NKbcqSljaim9DLErOtAd4VjmmzI9C+x8Oxr6ipjWchIS+WDvnO5KejZSLmUKWNxSor6iZuN96NiB
n06RuS1KTduLqe38Yq7ya+xZ2i3MGvt5qhuxGNzWl1Xeitule48zg53+mlI4UR9PwmrVER5hIiAV
zXoAyQHb4fQJEVlAd65BoUE3EJdqECLeOguSRpMmdOYCKd4GYWOcCRmrKiVdGRvZboblKorQ1pq7
KCNLi+MHmH4RGa2b2yHAN6wK9x+/2hIFXkWJBdxOwrUgKjiCuKWsToBsGvoktttpb9oTNwC1NAVS
0mZhfG5kubodS3TqmlwBSZI2phVvZJSWjx8/wrpLBAeU9A7Kx9KS4SnWQitK5fSamjjKXrUr2zOw
33XLZqj2ehzLlBJzcJRh9S0ym2KD3FJzmURxBRRBgYopdfgxCPNviuU/+vOsJpyCFIUHrlFwqRft
g/W3n0unK8I2rPxOM2dXiuf6Mqnq+qA39i8ttoZ9F9mJd+YzrOLNMijnMMAWcDRcPtdUqpI6Itog
EYNOY/4JgrTsx8JJv1gYLO8jTUPuTY2meauHgQ2ZK5k0tE+0FiATPcYKcrqSnhN6W/fYeSabzQQY
k4aZzrV5FX16VY7KoZ5rP6KOuonzKb0MoHFv6hRlQTmwf+LhcuGUcUlBacK1y6nNM8WgFTUJRCG9
3AUgDP4ZZDLl9NPNZ6ALoEhNPfpoV6IiAopeYVVkvVy6kVVGx8JM1MG3MUScAOfa8mMQNfWzBaDB
9J1ioA1OMyX4fmaylqD0at/wVAvrmWrBIoVmaebqw3C3b6W+RuZCirVh9KmVz0fI6vEea578aBkd
/UwZpxIFN6lp/IE9tmFvM0ubFHdumuTOzvNcAbJnSaVHr3H+EqtaGJ+pM65zgOWYpM9BNQ3yGCqg
L32yVwkP2InOGqzC3BMDgqsxa/JHZcATaEQBfCP104IwVqjBW/hYGMDrD/U0lB4qAbCLJlVs9ECn
C9gZd+y4dIcOlThXmlwv+uUJgY0uBAlAv3C1T2c3nbTWErJi7otgsgAaF6biKXU7bwA/qe6gjMNF
qQTavoybnultci9BFnAT6YHtIj83+B/P63pal8dhyUFwQRACqsFqsVW11nVVKJv7RLdqjr8o99KA
2yK0s78vcf8YY94ZahFYW+q/FuBAa90J7dDszbvQAkkZ/sI1pNsOWmN5OWht9+OXWgdYlgEaZlSb
IT7TO6YkdPqRlbaux9pIA2ywkx+TEye7LleirYrTgRtnhf4ZsET9DKWqpNiL6BMaws3GqBPkYMcU
qfahLs/s6rW49ssjUWRfTCEgALxRqxg0gpgVGcA3uy75iWCrfu8I4yCHmbRJIEPtCPLlZRZ1jl9I
jfpFmQbhDjix+eMAQ6kKJHHZmjgyuFZvd4CZuuIindt815VJcqw5jj2ln5szZ/LbOcPrjoIelz3u
TW9oEtlCZlDbONiL3pqv8NYE6iZqeZ8F8lk5uGX+X0cYJg3SH/wb2iQgLN/wD9LQMcfYcPZlpYvP
dpOEiR/hJLxP81qBhup0IYTMvP0VBZrmq9TY9jAEK/Q/C/DXm4+XkPp2n0J+R56SSAxohLh3uoQG
Y+T/o9K870RTfyqHIL3XR6O9ryIqI9ss0CN6d8YkOoQ7eulnwdaK3UqvdG+2Zan1uxlIVAlo0D70
A3Z7u6SOxmoT4fmR+n3Xa3AqmuQ5N1DW2lu5IVc79H25AiLAPp+B4b851ZZPS0/zhWnP1X597e0g
FfRhystArrT8XEwwMIag2yeiBiefZ4Wfo5fttdZseoBxsm2oWmL38Rd9ZyktsDWKtOi0U0tb/v4q
NJstdoN2ywZwRqv34yqbd0GfmZe5mmpnJm/Z3quVRHa3QCKWQOusu22J3Js2loPSPlqcVITWR1tK
Da2XTKO9HXU5Qmr0Rd/NOiegvsoul10OdZW6I/oJGteKVYzL7GKYkrSW9sVUtHtJjp/LKlc3Wg2x
V0krmjt5IXt53VW3ZdWUZ+LeO594yd4cMuhFrXEtqBg3FfKYcxIeqjI0rsBiyncFaw8Qu3Nuf6wT
xuVFXw+1mk00sXKZdmV4YMva+1qODDzuzMyfyOq2vRGIbangm/TbS4gUlRosjXokBNcyvGhrcXyI
NDx0oQ20rpW+ojxn3EDFO2fk8+7r0YCGSrII/K/pQn2kqh3awrwet5KtoQcuPIv4yZr74ELLA/2T
Ic9/KXz9xvFI6PvLD5ryMlCe0/2hJwMyj3zSAxityrcyp/FbWYT+IOfOmTvQ2/2xDMUepAHOen2R
bHi1FVEAbpC3Y520SVLmrmyWXPfjGSXBwdAK9OfAuOb2zK1Eis685dsPi7cEtHnqjpQXGfv0Lcc5
SxzCeYhjpl0ccL7O3Eztx5vGWjLHuAq2MuKB55Kut0cLGwKFuSWtZ3++KTYmdqYokx0eSnhdIyOq
DUp2zQwXtZ6H/GDlIYUNu4IfcrDVQLnIJgeNWSUpwqdyRJH443W8Bp8TJii60mIiz4ePhpLQ6Vcg
RONClTrOvrbNcjvobb6PGtJPEy+djU4E2bRFY2zVTDIOTptMF2nE3cwMJbELLBQd+j4L7jFCkDd4
BZb7oWrFRZ0M02OO64HXFnLr5aNmXsZBUt1lkHwPVpGm6INM4zbj1nXopjC/UzDXu+4mLbuQtVjx
kqGHaAOQehPbnXUmkXg774RDGpTLlQqRvbW3yKDHZTMDGtqPIto26g1oWrczHov6Ju7PETTeGWtJ
VhakKmhlUMOnX3dMSgsJ1SI8xLEVXdfCebTQKr9UKnNwnSr73M5Z5H08o++csIt8DCA/BTkHxE5W
MxpnKlYRnRMewiT4WSlauDfRMUDpw+5v0Vdr98IKHDdznHRrd5p1FZRTcOYTr8pKLCoegcjPRQ3V
WHKo09cu4zrpZlUigNhYRlBle5ZEHW7NaQaoPqTnHHDeHjaoc/BxF04lb73eyUUxF1oVhtHBLrCJ
VcCzXs+j2l9l09SdgSq8PVWXbgGYMt4Mub41hhK5NPi6UREdRtu8CMugcRMrt7a63ma7lq9J/h4E
n0x5MLe1PiRnduu6IsmHXcpShC26g9zZ1thhNCs0qZ9RYl3g95tiihdddS3y4BE0G9b7vG/BTHxv
+0zxbBRUIGxL9O9665xA/NuFTXmWwM19DdU7nAlPZ9jOsAIeIyc+FACFTYTIt0ouzU8iG7TrBihR
v0mmcz4tq6rcy8svaoGUI1DkoHF5OmbQJEM7Uwg7mFoWe4GSRBhHG8OZtft2MYFQBINFW3QxV3i5
Pb06kQSsPqmo7fgwFLLhZWqNVXoza240y92Z2uY7i2n5gtRXKDK+o+beaDAWrCw5YJ3WX/SB8TmT
zfSyDAJ5r3CN2tDazK6QbzAXy9Pp+uNA8XaT8qLkhkhvkVbQCj39nDgr4RJlV8mhaMcMEecaI8/A
qN2x1A5zb7Vnds4a1vgyfWSjVEUIv9QcV0FB77pBTGOZHBJZi7aDiUtprwNtmoIo3CeFLd0EIm4v
5LBJfE4rJJhQTNxHXdcjaNsUficLSFgijr/Loplc7Ais/dQZwZaUNvCCwUgulbnXAUUkgn+chDsp
KMbrYIaVGVB/fTboHGtm2335+Du+E3D5kMRZ+pRLYWrdJghT7FVF0SYH2p6JKxDw8GwVK8AoKMId
Gk2XddTKF8PYia098scxns6x8979uAAEOde4KdLPX2X7rTTgYzDF6WEMlBotSV3ZVuqo2W7ZKg8I
zCa3Uj0xudFY6nvDkrortTDsRwURjJ3c2xBGyvpJDPnstZEZQww2F2sGGBC2pDlXkh5WW4v8Gv4E
l82+NmhASpKOhXE1PGv8bm5pxa41579FIv8xFX0vzqDRTY5PtCHdXi3SOq9iSDcjTrOKnvhdpRTe
XE+RJ2WhtlXboG7cqpieP57R90IAQFWi2oKWp9t1ujN0JZF6g9rIoTaF4crlWFLmHbSt04Ag/nio
dzYh1XeDcLPQIoArnw4Vh61QElx1D6pUKm4cyOGlCOXMV7Vx3KUk4mfGeyeGIqnA5uPQBVqyxl87
0JXos7BWlVYxoX43sRsZ9TktuGUrn956ES9ZNGshui9s6tWsSbNVAcKYk0MwmP2ekki0AUEwbNqM
+3YnF86NpKKOz74JzuTX774f9XtYJgQayB6n37MLk75KVDs5tAqezYoilQ8DgMEz+PL3Zo1eFGk8
65JYtkrrphAhMtuQCGWjo3hlKAfXEzqqe8mS0nszaH+Ty7yEzoUbSh0ZzAN3+tVpC5Q1bwbB9+zj
xEMAu/RVU2C1tZDP7O5cC/K92SPJoOFJSkX3axWoU1CsISSz5GAhtXIZDSLddkYx70eIQY0yXZv1
+BhKYen9/lYgfDFnCz4XMYPTqXPo9zRBYSSHqFKjXZJYtR8qmXDDYJKurVg27v8/xgNbtQynUJFa
L5W60J28j9KDUSloD8xZcRUkTN3gUMrsSwjHH4/3zmmPtgSVIFro7Ir1MaEVWWnHNXcf6pwS+lwi
QQGYtLEDyIhlhF562LuU1FidCG0vKTqTbLwT1MjHEbqkGQGRa52TJ0Fhcvya6aHi3dxAGOPNmDTf
cFXs9h+/6PsjsXTwb0SVb13zwoswddI6yg6LPrMXxk6zb2J65ZaVp2e2+3tnL3hlgHAASy24dKtI
MyX9qLTUnQ+R3EXfU22uD9NUWz6qQPUhNkV1CMfCvh7KOdiQDLWPRt+evXEtg6zD3cL7JWtcvCRe
HvJVyliBdi3QlU4OsmQEG9lsOVM1KfCwSJmpG/cK7na5smfth5vFRHATmlrEMgiqvZNL/e7jz48n
7pvnwbuJvi5yQjrFqXXBGHYjdnj1LO1jpBMVF6Hn8s+805Vbq7SieQesadL3XZXqP7Mmw97F1IPh
aqwH46ntqpHiMk7MZjE26IU20+wqYlS/JpLVXxhDrz0gkprK7lR12d2M42TooiU+QUPpQyoW6VPf
FUeKGuJWVLOwfRqc+a8AeZHRA51nPCHj29qEkQTKkeEqUTUfVaFkN0WXtV5AUnHMdb26kzTMU4HO
5h0AfUOecNHUSUy3dWCmuPiGyNthZ1B0294sgDah22WP20HS2sWDK+GfB23W7kRSV+Q8Rponbpq0
NoMaXfajhG75kOcxJ24+iuG7XU3ZtS1n0Vddmk2IM3lE09nEVsgVwqI1H4kyV7dhUZtXcqNU12Ot
orOnJWP+qLZEw6YJR3NHs5FnwzJCpO6kR62n2IHzjBdu+5DPEuqBCurfhhu3nfSp47HRX0nDHPW1
OFeecjxOP4kRP2oXjc4UWzy5iz9BWaqkHc021A9nEZZupiTG1QAAeIiTh9CSLMMbs0J5rDsIA3sV
Iol5Q4F9+F7LdualcmBqLsVhNN7CxNL2y/e2btFrbDGWjEJxaVPXKTY5cGNrE4+61XpaE09fQVmm
361I7TvP5KR50ktrCLd5Z05PDsa91gUNbz3bCpy6b6p5ip6NNA7gx0iWcpCaBoWwJO/FzdyV8Oac
fChyt6njJtgVRmn/iMt8ZPqyEoCPZIrg2hnN5lOQDvRWGmAPigere7ZdROIsjjopmZStFDvzJ3xR
aJmKoLRTD/1yaEFZ1Bdfcq0ay51mON1ej8ryODSpeZgjgwpTYsrXiFmgymE3FLkDUdNwsPq+v0cM
oMYyFg9vZNtnoXyWA6LJvslEcgWNXb4zmXTdTYMxLVxTktLRnQBZR7sqlqHPmguTNsgnqHRKa16X
kzn+KGoEJjadbgW4MQx1h3+QKmewEo1c/hnNQQpiCU8Xe6uKsHpUh6r/HrYpiqeVbNWJ2zZy9aQZ
cfnL0bPuk2bM4nmWY2VkMY/aVu+miicJh+Q26cLJ2LSTYXw3OuxuN8FYy9VGBc8zsAwjoH+j0XwC
Zouphx2QXeCPbZjPbYth6GYiBD2nEPAST1Is51FNrWQXU3zUXM2Oqxye1fI7yFOJzQw4SD/IQ6l8
NyiWprtgGO07mkuh6hZpqSeblCsNaqyR/hAjiXBR1FMybFBjFcFGCoseOQlVL745A7VV1y5jQ1Df
ncLY09RMu4g4PpAIUOoJl6s61QxP51R+tCb4HQj6I94HO5QW1QapLwTIBC7fk5dFsUB0d8LNxI0T
M7vLtaK9QxsVPwyoneGWMND8KNsx/yppiX7ISwexWjkC04nieN8enGHUHjBS6n8OlIDBccWInW2U
OA3aTZsqdryZsYECUBZl4qkZZCdFOkZrv4UYajeuOswY5kCeCX4Miegehikzpw0qsrUOXjpTgw3P
HeUQqkhzKCTrU31wRNI9tMX/o+48ttw22nV9RfUv5DAFQLKTOkkiJU+wJMtGzrFw9ftBewcR7NVc
PrMzsSd2F1HxC2+Ii8d8wvkH4Yt2BtRZ9OZrqiw6SXftrnlu2c7PSCXWX5KunljQga27H9pC+ytu
F/OXEpL8eEsdyec2bdFgFagdlJA1R5OtntTJMxd4NPqLqS8je01GP1AWSxefrTfSBxn77GFMs/nn
GJbxT1uqk+YpIxgTfAcUd0QDbnFfJaw3PegqGkj3ZEf6l3ywMRaGlUiFfLI6Rd1x8maMbuWQ+TTr
85dCafo/zTq9R8L2pCymMezrDBQPCc0QGbeZ3dZKUIupCQpQp1MQgnKbvHyc6zZgL1RwnGJD2Rcq
MlA3lbaM0V0nYtsO6FiJl2HRrXSXpEv72iVD/Oo6o/tzYjK/REX3UJjuidQxTQNr4LHxey53oLDl
8IDM2rISIErjez2MiB1zZ7nflDwSC7mtBqGwKItw2TnZoCW7IUuSL2muR98xpY2P/PnWBgHlsk5L
JsM7bGxd20sEh8WjpFP9XRmhNngqxoRfIVQkX4cOEWM+Kp8tDzUMUQcuct2RF5bEIl7cmTLiydLN
V0cO1SGfa+0hbzKDvT0LE/+ioRftzpncFoVHMwzZTHGWY+hc9ghouDRHpj7OsCRqyxp2BuYNt0vR
jbY3N3EfU/UohsrL3CmK+Xmze9t3lfp9HKPuMEUTCiuWWhcq3lBiumcz49xp67U9BuUw1XVgVf1s
e/jZ9I/94AIQxoG7+l40TfdUEyAOvqa78+hZcOccXxMZAs9THQEC1ZpR/SZi0/nk1Iv7396M/wps
//8bS8QmXfoARp/8AkCf/I6SX/+H/xHKt53/kCOQl6/M2P/miNhwRGjM0DKH2fMP1ep/AfLaf9ay
CBqZaxcH7Bo5zP9o5Gvqf8BGUcJcUVwQq0hS/wVG/q2G/n8xLrB9avrAMCExqiS8dM/Ps7PGyVfp
3844Sr2Rd+yi7tsYG+In9vPmE5Jjy1NmFTIIbWd4FMmo32ZzPPtTo+XPsp8wXv5t1p7/Gfh3ptWm
Ev72e6AoEuWSpIJs3qLjALDHkTIJ+2hoKT70RgWbHJ/qe2Oh1j2i0olWflXuEY1zdjleYYknas0P
+6y4Utc8rzi8/RA4k8hacJ1TxbmUtdD0sHQH9RiWmGTHEPGDTC7dlZxqU+Bbh0GwE6FYMh2kAbh3
z+efN0aEvTaGRxFisk1Fie5NgXv3EtsWQUrvHGarvzc0dyEMWKa/uFrjIAxN+9ZKabjoWZuv9+tw
AH9WBla5oMU/heENbgDaASuSPAiLcb63cjHvs7oxALzG3deir4vS64rU5WFu8f7VtehKurJV5X/7
MvBxGgXwFWO9BSqYGLwXIxCqoyjL+3oQgZm0j5WaPDQl4SAPAmRXz4K4R8/DbwAB66AdjUF6ydzc
EMPuDAWnZd5QrbTvCkyqKR3czNX4uTdNrxbhQWjSt8SV6vnlsoP4pcYFddtc7Ug3BVctjCodmpxz
jDWruRFOhgR+3XRXJufdURBYop8HAoDG8fmqF3NYWU5SOkcJdd+3U23xZGfP+yuH6Txjf9tcNDqo
66BthJ3ehUOQ3lSxlmvxacxl8kI6ZkWHFkXJ0c+ivHtpO6NR9jpyqUfZ4q0duNrUfoodpbV9K8P2
DqQOUdGuyZuI8G6xgA0Xrlyutb/emQ1Qa28abVCFLnrnGdlqp9tFeEzrWuwAIPeeJjvzytXy3lFj
HyI6jEIrjbbtiZ7qFn85XOmPa+HoZqyS+r7RCK+V0uz9lKqgX6NTs0vTujss5ez4sm+0z26Tld9N
LZGBKLHLm7DnBIJS/krizr1BBXN5TsnreEKRZ5CDpT8Apxf7YRmXIK0tdS+HogyqrFdeCrnMd1qq
XdNe21D//1lmhG8o/7rcJijAnO8m6NOaNizMnxLm010r+RKrlT8BMGYHxypLf6jycT/Mte6loIw/
kX01XoVrxqtIVetuUCJU/xOymI+33/p0nD0tb03ilYtH0REYwqaaas4RsABSmlOECeX9nIA0zoWi
3zu0pO5li8ke11r7qYNrEHw88nkdlwlZR4ZChkirCgxsqyJGqDhYSZxGp8IpHkr6D59tkf7VlqG4
7VOru1IAXKu02+8EYg7ehe4Xb/PmMJtTRWl15JS5mCH5bmUvwQAY0w+rogvqpp49LWn0Kw/HedXx
7RMpGYOTxtkBmvZWljKqCDbcynWOIVXBR7DEtl8ijuWTlFXf4HXaO2mUJ31YloM5Ttf0VC8uFqT+
uE8AP9DhRNN5nZLfKmOpumSYJtXcX9Fo+rqV/xErOILnEuXIj5fyrXy6mV36whQDKQICuduiwhvQ
NmZuJu5RjO2weMBXqMiU6vRzbIb4psFUyp4c+0admp+Oi+g6glc3SzvDB4/sv0elaAJEjapnNEL/
GOZwuRGN8Z24yt4vgjBfatkYyLxEm9nI/iaPSB51w218tcxMP4XZhqNV2N6bg35aFKnsajftPSk1
Y6cOwr5PuirZSfRj7xdVCXca4EbDHp4boFW3FSIH3lQlxQ9ZmXDvFLO/hYMR7WcUoeg5pZ2vGose
2CsT5ONJe2dHoopMqR3uz+pysTl5nW3O+ljP9rE0W3ePYXezKzCu92RTLHcLph8eJPrsyqDv7Ejq
wrQpFSgXDK5t9oQZKbVeW+5R1yvrYR4tPVDtUtwU3KUoAlPYiJamDlZd0KewQQbs429+Z0vS1Sf1
plPKF28RZz3FRL3PM/ZJrCveUGj9c61HL7CMqiuR4aY4/Xb2yDgJENA54p/bRkqbZKnlSgRtrGQp
n50B81pSLyXoLNDeWmxOezLjyZ8ciRTwWKH630/yWoV8DUQ25wL4KRYi9DgA2ZmbQGUuummijCiO
OeWsoO3t6qGo1eaQtQWFJVtv72h96A+aTCTesGC+h7iKbzqcxq9Af9+5bNfeNIg7jiJgv826J9kI
armq7SOWF/nBIDT13LSqHlNpvvYLVYWP1/mdve2wsVEcYpeBtNs8dqmcDESddOfYJiTkNRX6fepU
yoPQpUVtS2qPk2v9+njMiwCFz8K6dqXTQa1ADeJ8a0/51C4GTq3HTomtnUzKH+2c/Utlv3VbrQoZ
PCKQYCDlbE8tdU+3yPopOVWiHr1qaQCgIqd0O02W9RrabXejkq3fRUXDe9Z2ySFWNXFXJ27/WDSD
sRvFVF/b6pe77K0fimbvmqeSJJ5/ea5g9qVVHaHFUJY7S5XjQzpOODhlYX7Tm1I5wKKSuzBpkqBJ
nOmum9Tp0PSxvLLsl4kh5h0Qolh7RGxWYt35L6kA+xYRrsgAcoGZSGgMN25Vj0+kreEf8DTGXTLb
5aECYHVjxnSkynFUqbLE/eHjzXAZ1mjwByDYQCljUzjrPfj72zcD+QFVk5xoFDdVIPtMhX8dkQp3
OTAMnLpwN/DaIopPvTNU15Dnb3yZ84NvkJBCMlwN9Nbc8Xx82iUNJatxPIVZg35Wrem7qaoi3zG6
xic6nW4mEY6nJsnBx2RLeWhCt/nsqKVzSkNcWId57P6g61U/YVVCb0IqFHD7vL3rFt7CseyK56Rz
kM9D99wbLIC6o5zbmybXFj8rTPWQukiKlJniBmnejsGsZtaVp+TySgGtwI1CrK6sR2LziWqVx7LC
He/UVOEc1G2uHZxUs4KqccdDN2vXXEEuzzeJNYEqWh2rXMFFqtrmS1fbMUtaUNhuy6U76CI2rrxQ
bxTHzcqRCiOYsGqBcZw2h8lq8jJfUAY+ScSEvagx7zSUNIgRlnmnwz3El24edopWiqfCnKJDk3S/
pkRT/kwpGN46fZHvS6dLjvSDwyu/bT09m59GoxUyE/ptq2rCJqCrilz0hVZmJy0BgIMPXhZUbaW/
KLW4RmC4PD8Q/IiTiRMYzd6+F62Ouo1WaeVpkYjzTW1V/xwklVSnqKdD3DnJC/Zww56+0DWNsHfu
EBhbFCag6Crrs7n5yskBY7FoXb5Kn2ifI5MLQrdnsVNogGmYn1Q/01DVfSLH6lcfhlZgO6L1o45m
68d3yOUGX5M13AjQcIVyr6wb8rc7hJZsbIyGWZ4E/ju+OtI6sIBp26Vbex1uCVeC6MtaDBcgCDYi
M2OtNSqbR9PUijwttQLNF32ZTz2eC4euAPfY613qQc0aXxp14qAXrbKLtZTaylw0npI22oM9I4es
hCaZTUx2TP1cIO06E9mkk+6ZeRJ96hyA5Ql6NwezcGSQFqHiuXKY73Wrbl/qBm3Fj6fvMgbgFmfq
wHDBnEJa6nz6oipXQrXo4lM3T4CtweLtFSNygrFp3cOodW2wmKlzLeJaJ+n8jFA1AD4GiIUCLMt2
PipmOijHh3l64rHMnsNcte+qcFQOqfmHY/1slbJFXTaV9+lSjI9paTdXNs3lLWWu8FhOzT+1383u
7XoN9cu0yE+8j31gyLqjk4VZ3cdze3kTMAoyxmzO1SBqmzvLQoGi1djZyVC6nLrcPN5naW0fAJu2
V970d4cicl0dOVhNZRM5tjFY0WnI81Ne0QbpbNQI9VT/mmJnfGWktxfjfO0scnNQf8CsV1PyzYvi
JsIS6BEVpymK7L1KbWAPdL27sScd8c9MWIehG74JG9sNsOD985DNEoDEFO9ay0h2buleo8VeriYq
0RQMXGxLCa6s9Zr87QpIslm0Rlrwi8LOPRTU8PwF78z9x6t5eVIQV8AOD1gguB3QZuej2Cr4lVqd
itPo1MnDaK/qxM5c7rsqLm5cYzAD1FKnKxv1Yl3RRHxjn1A7B6hibwZt2VQ52qTyJGz9r8FEhxRn
Jm03R13/+vHnXaZiDEUvmaAZNQ+UHzezqCiR0ytZtZywVEp2s+WOO6qplL+jpryLlkj1xNILOJHz
8FAOS0RlxihuP/4RFysJgI+bnEMJMBExi81v0Na41AkN7YT/XBqU9jijPZles1O6WEk6NTigUjRe
uQK0RzYraWhNqWBhcxq1NrkVHbpCyiynAOGjZR+lDjTSpr4moHD+ThFh0mhiXldGMfVjZftpmWpM
7eC43dfItB5Atr10Uzp5Rawek7L4++Np1M7n8Z/BHAXW98q/IBZbf8xvJ0IaEgp1HQ20XU00g+ze
rD1htdnBgiXi95UrD7nTQ8BwuB/cVjWe6BOXu8yGwsQjM94vVhcFShpa3lD20gfS3B2yom/9wkmy
XTvI8VWF9QY4BLo2nBLUZ8zO9Juum6+8FVu/IQIJ3CdZKugGrBsX3Pm3JBw5sYTLcJS1KO4KkYld
xB75FObNihJINECB0+jroinAmVIlQUa7u8E+EDVgM7ePvU3rGgJzvUMse9w5Fm9oVpTZUbHz8jA0
GAWxpZ27fDYdaIpT9lkQwO6cBu+rxXijryTinh7G33PqzoemDPWTBvTSpzae/onnrJF6/dygMVHa
2Z1h9OE9aiiRB7pG3SW5Uu/BjeEPq1JX/HiZL1Z5FYuHHMHWWqPgrSl33k+qbBx7OE6Iou9Sq0d/
dLoqB7uJtdlMa5THpiWfhvBxoc+qhXHh9kaoHOXoaHy/dD17Lg2gTdX4bZHZ6BULnitNK3ADSBwk
W3tsF8RMZ14j/3joCsyNWnrkgdTta9zPyzlALJ6uK/uC8i01s/PdgbxNKwtAR0fpIhdgqHjc0/By
rz16F6eXOaDljAog7R/i3s09XKZxpyaDqRydKRoCyR0WGOPQYt1h5E+0qvlWNYydna73tc+8NH8o
2iogKST2JiuAZzEHyw9rBxztYGaPtBmm4OPdcF40XJeJ8tlaYkAQhjK2tTknRpyMCqgk9ZilphmQ
mTm+SECv8H+MvjmAfQsbMz4MIvrldByTj0c/f6j+GZ1gisYYjW/EoDYRFf6gsaiAjBxzZ07vgMP0
QBCpURYx/usfD3W5Fmu3nkodFyrg8q30e4j4LtzpUj+STBR7Y1Bxj6ry0tdrLfpUEJZfmdhNY//t
20ihCeL0lQTrbllVOl3fmZceXGcUGt9lYei3SqvXTy4m955JFSFIZbGsjX39VojF8LW2CPfLkGXP
WdbOV0KC9z6fmgIEFgzYbB7K8x2P3ZtImBz9iHOjDCiAm95MAuTpWW+AVbGvGee9s7LseMrfqyUF
ycJ6An97S7QS+6yssfUjF3x4T1zIHsJM69FAxObaTK+n9f9iy39mmjY+5Ui6TasJ/flYMNEdQJHs
4aGr7CdQk26AHsOLNUXWboEI9hgrtXJS7NTGWiZXb9Bb0nyyVEmhpv2iofsfpD/1A8isES17vLjj
Wb32IL37GzljeNwA9wB2cv4bcUcAIRoa6nEaNePV0CFQTV2V72QN/9uh17sv4LSCJFvS5483/jrT
F7MDvQFbFBdrgK1igCBjiozSVbnrNNxkM4SFWueqisg7owAxgKcFrYF/rQqVv6+3aS9GtiTCOMIt
w4jCoYDaxVfVAd4bBSomYI1VvIkG2/koNv6lbhzl5rGjVrkzqvJLa4zX6sDvbN1VvQVpEKxg17r6
+SAIM1WqM0nzqFqxdRspIroxhqq8t9JSefnXa4NWGSAbFDcpbG9tS2S2cmAWhurLONzVJa3KEqXg
Ky/+O3uPmi3rwu6jWbntVJB6xdbQzgBJCXQOS2Tbh6JKzRcMEbJ7WdXzQ6XQqdZb9xp9Dt3Qy933
j1rTSqED2bHZ99h29ekIdeMI2N2Nd0ooZLhL0Qj6kefseuB7pdB9gXvQfZKM6de2F84rlavmzioS
509C4uZTnVvuSY0jtNKWUQ1/iLITL5Fu1k99nTtoX5T2vjcUeuppYyehX+bp8rOQcWr6iBVlP5Ze
lurOkkkBxi6zqAvQra0fXKwO9jpyiDwCwN5r7FOc9geaCpQgBdJW9+XomDu4bLDxHJN0VA5hHWNx
WANddNve/DPEWfWn24yt7nXouqc4JcG1f4jjBD2QklJmkJsDqtSq3VnNfZtTQod43yo/DH20fwmj
r0GZL/MEn6AQvZ+pVYMuS5x1n7FWTD7rxlAb9PCq8BnPy09xlVU5MExZKrctYOg/IfzQgEnqbtoR
ME7JIUVsVXip2mXIuYdVeu+a2YS/ipuA6LZKtX/ImhCsc0OxvPVnpbS/S/iiuje0GnaXJfJzXiJ1
YuUwHzsoi/msdzg96fljQyR2qNuJEAYzjKX3BttsT33mUINq6IDH+6mZeE7NOSx/LAXooJ72WHRb
ThrzF+pS/zXOPcUuwjou364ETk8LL8GGeyhbfyhQZcLYMU11ClkVsnDmEivJjQY39fPI9OeeBa74
GI3C+tsdcigYelo9rSnKLbeqWtyOUdn+0vHGBAxa1FXmzwKlNwiX4fAVm+25DMhL+q81YhDZoVf7
4ZszO+ZNqs2m6pmoVP3K4nx50Oeuoctc2z2xWZWOqbf0ZUbYjhDzY6OCxPEGYTa5XxvhcmtgyUM7
2ijBDRf9wZazod3IlGTbM1BDL6BBtPLb2AjN9pUiQnQi0qsZJrDZA0pII6Cf4Jqb7xr7kRxZ7V1v
KVSz8W3A/olXgIT5e6pm6mnqKj+AQsmin5wae7YwXhDvaNPEeOgjRUG6VqZ2FhjW7DxpfQ1bRrXj
bypqqb03O6OFlXiZDj7l6868xUW0+vvjm+w8O357g3npgQLQPcMAa0vCwq5OjJQxgdHxtnyFawC8
DfdwgS4bm99DmCjaDSU2Ix8P+5aTbl631X8YOD2acMBNNi9Cbnf1HIdmeLScyfzUJGFzckuBf9lo
tn83LbShsBpSnGYyPainoQnG3AhvokIzXhwzKXeaUwNCaMj9OJLOXVbpye3HP3E7M/QSucUR2wR+
yuu7zTWGNsRNpcz6Y2aOyWMWdfnOGVPbN5Yu8t3MUF8JR64VnN8bFFN37mNE6Ayqe+dvGMo+gLCG
YiTatVM/BUQPQllbdkq8k+7eHstfH3/k9ppfP5Kq4Co/xSIAXj8fb6w1OHCiGY8A6Q+tQ2Y/pxKv
twrTEaBAVx60rdLa2nNfE7e1F0nZk8Li+XANknpSH83xOC3jtDcshOZy0KxPcZVAi+Vl8DskC3e6
m7RBj/XLTUyO56O/rvlpna6eK7Plg/R2d/zwZlfSavRFVaQYcqfdJze0ZbDAiAg+nqR3FgXQwhq9
vDXVtrAFZG87NzaT6Zhp0tqPheE8q7GmcthLdEKbIdzFk34N2/fOysBM1GGr8fC7YKDPp4rKy5T3
TTkd3aZtbqQjcBIG4eeBOp2CtB+Lf5losDQrhhBCLckvPN5N9DRmeY/EYDcfo8h6TVKtoQcamVgw
u3eRIa/JX28DQkaDtutQgFqzeCAJm6/rl3iiQjUfu1YMuziOI99y22sZxjtzyPdQTCJ6p/j3Vmz6
LZkZdWDZ2dzMx7JvJn80ZXHXT9Yrz0F/T4p+7fC+OxyyK6tUBtpN2y4Z4ZpiR4k2H5e0LXxwJvPO
BAR9K0X9i8LTNar8O3NIkQw8DVo6FP626MVqHqcpXEp5nBwj3gNRrvaVHalfP97873wUrwPujEwk
7PWtIG5pCScsC1MelR7FiHx4drXxL5h9f9nzWO4+HmsDyET3g5aGgb8bySCGDhfw3ih27LkGM3Is
bDkEWpYW3miLZTemnXGQdg0RmIgLQ9gxuR3HJIRLos8BDrIRVHrMZGvFjIOSGOHj37XNLCi4oahG
gkp5nr26lUBxk1y0pVSHo4jGcV87qR70QnFulIon/+OhLsoP61g2tyRYLPQ/oX2fnwxacmaShM5w
HAjBPaDa4ksTh+nDVFuowncVUAUd/QXDhaGFIa28m42uPoRLnd/2ROKH/5efw71ApZ42ED3Q85+T
qxUARQQVqQeI5nbReHoBaEyPRWzA/1uoPXUjNFQH1pGvhbMRYDLeBIOKxB5sxekKZOqi1P02O+aq
sMMNRfCwmR2o2kVk94LyMPjqe2WEYWHOhLIuMITA0rAzNuKiPMCPdby6SMbHGRrmoXFSYlk5KX5b
tzt7wX0edn3nOyLTnpCccnaIQYrHoSvzuyXXin2OmoMP8G8OhjjOvD7HG/DjiV1/6O/xz/ohXOyU
FFDcotWzeXgHmPajAAR61PIlRTPe1R8zgxQrjnvFc2I39HNaCPdGahw/HvhNwnw78koO557ibaEe
eL6iyqi3vNDVeOTqqAPyuuULoFTC49lWPutj6kKfM8z9ZDby0GlzdpCF+z1JQw3eWV2fKjPFOZCQ
0DewLz1QCxY4J6gmsqe0uh1dCLgILjvXNLpgaGNjbzVj6GN2gL2BG1dfnXxwvILDRtcpaWE8twP6
XzrhP1xshOSNye9bmT8LTesOTSfllbju8to0AGQhH0FBB4j/FkySxT1w2SmRR9OR6X7Rq4nE86qF
1+WVgeLHKm2wEhWIsTaQFdlWylQk1nKMzGrwRQsvDfBRedv0k7hyZbzzQUiKgYigjbeG8Jv2OrpQ
ZMy9ohwHcJyHbhmbfe4UYfDxvnnvg9DRwQWNVpqqm+s78dtbGtGUJRPP1COAF8czYT3Bu3TRjlaH
3ccjXb444KNB39qI8th00DZnHL+Rlv5HQ/V9VG8UyIc+So8vtTTvUG82rkze5Tmkta0CCAOGSYHv
4mqnsqu2Yacfs5VjLiKp+IW02k+KSn0Pux3lRlZKdcqV5VqN5Z3PBI63GsMi07C2dc4ndBHtQA4f
60coivaXLjJ+qLGi/ILXPQTIuUxXbvJ31o+gBKAxnVYK91uBss4oHaiwUj8qhaIGSpvYB7T2C8iL
1vD14wVkR1zcbgZhFxy7VS2TKtlmCVVrjlqZhvYxdqL7rqlLZ5e0ffTQVxSr4IMYNv4UfZf5Riac
z1UPaiSY1DFD4HuyyjtXC8GU473a+ENvrL7MEdAt6gNOrvjuXJUxeb2SfqdcG31tbQgaN52htqhU
GuSvfurC4CyHApGDpnXG2uvLOdZhceMJQpWihOdtoEyDJwgpmPScdjDu7CmzX4E/8nZptet1dBqP
fZ8AU5QIu8iaUBVIuripO7t6tcOiHyAnxCZUlWZ8rae8svxoYuKRfUjLLrCWWMPkXtXnW3uW6rfY
aF4nc85az0QpIQcwJPLvqZHhTeZANei9iKc0D6pOgqGvE35bNHfiVkNPpPXivE8Ce1UBjgalfzFT
oPjUXOSo3Rg8YV+QXYUKrZvieZqLZfAduw6/SomIJfm7MsZ+A2DrTmkqwqk4HkNCYaWwPRPtd/CW
gPtdNMyRkuLJyXvDayq3pssAM/2NIYzCeWZN84tsFApz5pLUaw0nyu6HvFdXznv2XR2k+MntQAEO
GljNfZpbN2qGIquvoezYeWaVobgI67z4A3wQtZi17mniYbqI7yUQ0C9tY6yqAlaiYbrGywkiqF26
r5Rv0Y9VgU59VpQ5wg8ryg+tjPrPneIsf6i2mNpDF2NiziQZLUU3Y1qsgwPUEx8h8CjzzuqgZX4t
l6QJn8zJXZBMi+b4UaSjlV5Jod65S+DOgKegT8v7vu1nqNSeaxg0y7FMOiyDrPoGZU9n38e62EvO
mUfjSg1sJb1ytC8fAJPq/YqqhcWEnPSav/52NTeJWeVzLNxjM4M3lUpmESNe5UZc3lcr3ZXC69oR
Bdq2OdO1gQbAiJcY6ml6f4dXRXdAs0r4jtnEu8I0rkXClxcW4xH/QvNcE7itovBUhbGdOKM41g64
5bBKZm/s9McOkuH+2n11cV0xFO0uCE+YcvFmn0+gGkIOnVtbHJPOju9jV112KhXNQLF7WjuNLhAL
caPXtE/6p97oy7+jOkLjwUQCLbVq8XDl56yxwXmEtv4c2+Vwg4uBLnT+c+j0DYQJmji2iyWDPm6Q
MWhDeQcnABkUPWz2HH2cd4zIvGutmiInu9tHauBaTeC9jQXwk1eYLJO+zSaIUUuRJZEWRacJuY9g
MBYKlSGigx9/7zsLzRtM0gMCCCbElgZGlbpNJru3jlocw+/RUYDtpKYdrLqfbz4e6p0PslBHQgxo
ZV5cEP5C05KiCgf3iJSHcatFZRbUMaDzj0fZgKvWNBaQxoohADFHd3Plrv9+IAt3ypwxg9FjaDHy
1Kg43uN/1e25guUOz6+Son6s4SQzqV5XLWZgxVJcaR9uMLtvP2JFjNCnItqlL7a+0b/dCmnTZpke
tfEpjEew/J1dhg9kObLYF4lRRYAX1mdSCwtBV2Sovy4Qaes7ToHzFXN1KCIfT8p6CW02NWAvaCcQ
9HGQ3obdTdYoURhXkBpt1IZ9+FVRs9eW2qyCWISJvqvzoVfuuiZyr+m3XQ5Nk463HJ3alZC+pcZH
mjPPJffmUajWECT0rHyg6i7SJsX3rNP/QgJS7D7+2rV8ff61CA24qzwAAGKegk16l4pBsZaVnd7M
Uv8rBwq8Mhu65og1jADBEDajTgvB7XFgNxMt86sSlNiV2PZyt0NfXuULObxvgMnzHWBVg5skvQY9
WDHiwOjT7s4QsA8+/tR3ijbnw2xK+YsF8CQtGKZxazpVll17NlfHvd1o6rMtivwpm532a5GDg0VA
aQnIWNDWyJL4sW4tiH+DbJ4kDh9XUuwNdnU9Aasg71q35QBQwtgswtCF6jIkijgKzar2/Gf5J0Oh
+4KWTv2QW4u7y6AkBUlStH4ZDTkF3WX+A7vNGS4y+ilqNEVXks/3Jouy93rPuWsJY1twbxs3RDhl
Xiku+nTIoKTswjXOFTn2XZ0cabmU6njonekvEMTuU22gnEycyJ0/G7pvOF3u9a4z/euLkfztrQvE
m+tyeZ1vlSqMEMEE8QFZVJ88yqXYmkDFu3Iq3ur7m2NB5rgGKyQGgEw2D0pcwG6c8Zc4JaJIvwgk
2f7WEq2Wu6RRcwWMvIphH63kIBoQM/PQ6BsOupIOkVfHeup6mtG5zy7t3hcBWsQOujpBMy2dlWTX
h7N9pdr03s9FaICJgd9Ctdrc3ONqHNpWmTnpSZeZ87gstOeEzKJHbneUFBYAMrotutcuDpM7UxIw
xHIs7vCZyTyM33BebbAOUSw4zCbGeb67IDrkzQAVrhz093YVNWdUP+imYRp0ocJtU+qKtdk51nJp
PZHj1Nah1PxoQKn/Gc3h+CueW+N7FeV90Kk9sbvZzQBAYTuuWhmQdc2KOg71on8HVV/PIBcuQCra
VpS77AvS1ZIOwkAV9NhnUCnNciqDyBChjyt0fGUPb8ga/4xFEPdWqbUQc90sVyL0JnaHJTzWilPc
Zlob0e1FZRUehbVrhr7w06oIvRbjskMXmcVhyMPoCdzABGPZcg66XU7+rLbCU0ZYgshTxXcF1YjX
ZtAkAvG28nVsnP5gupMCIkLhL0dYr7n2IPwoKvLjxxfr5fVNq0x3QHetDtoIi5+fyXqMKwX5lOyU
AZ64mezYuVOr6sfHg6xzcn4iV6AXsSa+T/CrtnNmGKE6i0nJTvGsuXg4FmZA3XMIWtSTr4XZl48i
4B/aImwDLgFAuOcfpKVJKUUUZqdajS2vGRQtEGnZPrRF1e8UzsaNIKZ6wH2lRbJsVu7scB4pKQ6q
F3N97aKlsJ6gWiLlXlhdYEdptOt0NzyYtMc+R8pylUO/Bv6b2aHeDzzNBXgLKH9zX1G6zSN08dIT
YaMF4DlM8m/FjNqh507jhG1sYjZPYCvqk4krl+GhjJbfjm03A5Ax5AC5x6j3aPHFD1Mowy/mZIex
h6Rr8co9MlMBNZcME83QfZmKOvskZu4hb5EULXalVsev8CoUqPu41oCuHfTwIXXDpvDVqkfzJuq6
5Af1zWLVf0zYJj1Fd5U5xhGySGbf5k/cOVlZ9KTbY/G5NZwGR9leqq1v9fOQUzXX4E1xeDHL5Wru
n0r0Zb8rDcKOeHH14zUG23vTSQjG/Q9odA3EzzdAZ5oi51lMTyay2XvXLNqgpir1c8qqeMfY/xaF
v4LnAMWjBkXlZYWVn48nQo1+mCFSiD8W4s5NneDwYNA8MVp3p0kUpT8+TO8E/rQ01wYgzApuoC16
vZqFvdToV6Pc0eEDEEvHPcWDLb+M0xhjFE7DH2FkE+JvkecCyI+SoN0zlnkoroTb6uVhcyluI2pC
W58Og7u5DPmLyD82YjxRWGlvSxSVv1SIqe2R0buzIA/dEX+Yz9AGFK9yoj//i73vWm7lyLb8FUU/
zTxAUR7AjbkTMZlZDh4E/UsFbXnv68PmB+bHZiWObgunDps1akktafoIInlImMpKs+3aa+cesNv+
Evh1kMkX9iCqri70OGrLTmxhM6elibBogE4kwyO8nniCPegbMQSAI9QD0AjwzUR0u/x6pRYAlndR
UIEDIYb16CO8FQ6kjX+yiH8Rf9r/n83KeQb9H7Os7f7P/y5eI593Kt8+Ff5T8pZcMq7xN39hXEOY
5UfuKyE9D306x0H9O+2aovyIP2F1lnAnQC2MJfqJdk0SfoSZzQtTkb4FUIJXu/zEuiYqPwJCDwsK
SAY0fIEz+ktI10aOHD4f1hiKaZDO59RYY9AQSj6TtHPU7hDOCkRnZuLjPMwVUAgLiIug6wlsR0S0
Lybq8EXYXxKrjbQwrokKO6S+UX8Mrx44qa93ZlYuUDcP2pTD0NTojSYkA/PyeKoUaiw5+GXASYGM
FCiUIDfOFt6Ftw6fNGpjSWwOheglGy+IrcELwNc6KBILZsCbeSXw7mGLhgbJ4qRF2RTt2NjYRQdB
FBLAioS9xtM7447ZAFHX/QDdc1ikVWMpWbg02kxVDfBgovVBqYbgEoPGRnMKn8Z5I9mzMEyJnC4j
KxQLlaigTlrXnhxuxUp0126Tuc+y1nj25+txLp260MkYJwQ6lDInVQBX+djWFQaU4AAtnxxAPuoZ
WgJaZDVxZyY4dVVrAFdmSZZDqdCljAZGs85jwpA9iJ4X0FgZXivf9V4SqZJ3gVDkqxg957dIry+t
SJqjS0YryyZ4HNFwY4HuhopQH1qtb+9FcDQTEBugh0UpggQMlP2PWtCdPr+1bzcBtjamH8z2Em5z
OUZ0JHE/6xtZiQ4q8GWrPAH2aT6o/kZo3ZIuCyQ/aqVod4oTt7qX9IKRLKOOfT4I7ul9Pb1QYbyW
H2X9nNZwpDPTUmvhCQXhoQWBxTqK1LvAlRJdbrXa6Od7NAgVqawV3i9UnQIyl8gY4QucawAiSSNT
qxKWZaMlsXto571Hh4V4F3l1R5HanDHQ0C8tv/JOc0cFEtUNS4aM6pTKHGetMARQCeLGAR3HiUc0
/eujDr6rFOWHyXI/D6Du5u5MYXk+zK/cxG/1hTOPTLE/KW6wL8ErDUbQgZSgcDbEWhrAdgRurhAO
iLEAZ9wxLBaW58cmKAkShjzJfRVJFLmVYj4sJ7zUbwQUtCUEMnJtsK3hJnCheSE5UAeStd1MWu4L
fzk/9aAk16s+d/TPt8U4nAgsCqD1MuYHlamoaxx3CZM6UGWk88WwB+bZBqX3zAR/hbJC009Sh2pg
iFXRPcmZ8uzXc4gtrSdxvZiqgTvvgq92J0w6hDTnfH1AFzIGZc7CwkuadJD2iewIOzVrNsLQRQ8N
QiKHysmUAvHxUNxIcaBosK6aZ1XNNY/V2XyBjZOH6YOqbkFA16a0AhFHrS/UQrLB9lSC+idQGrTX
ybkuUYrHoS7kt4lJ/EaBceoxTt0AsiYc8fnIzOHkY2oRLgF4jNVNMfPdh1LG3gpQgdzzVhKNS5p6
GWyDvEzR4gHE2aTrGseeN4AyGIrH8cm9Jz6qoB0GQfvcqUgj9+42cYRh6kCOjHUsuIQKVrQFRloc
rfnG9YbSsgtRJQqnQA7i/EoCUbwJquZ5SdHfx5jNXISNm2S+Boiku4nTDBMYiylw6GieE9A8aEqK
OoEsAAwnqPYoaEbf7iRZ/tQD67tF9zcFkvkfW3RrFA2UflK+RckP/2399hb5ifvfL206/vYvNt1S
+xGkBABwoTMZ0pLQMf9l0+GZc4E7J2eAj8QDKn9n0hV/5KxgSCqKCB4DPPl3k24mSj8CtIk3QFzD
WkDg4JfYdOd6uosjDTcQlhxX5WDmAXHtOK84KEEQdcCJmhowrWqzDlzLL9YLaQ8jqyoYyNTj5BQl
AskUlyiC1VWWJq+1oYEERg2Dt4JFBlw/wICtxzKfNmDdaKGiVsUC5YK6pugAjZQZyh9OTQB6GnTB
sopQT+ZUzTcxiNDFBfM0Yx6sisQGK56j2WAvcGqKfDxqJ+JunQ22nxpOY/n9dVzUBCUd6/lteR2/
dk/qe/eUmDNl18dHP3jowa7uTDQqOWc6P5uhkUoGWMstHE+RzMVMLx/7t/ld+pg/ShpV74S3BsTV
zyK6UT2nj+lj/Zagg25IhmeUZHonUNc7Rt2/9T6Y98lCJmnN0NO4DdZ18KKFMgHqOxi2pUwBhepT
uwpN0UWw8iGavfchukG0HumCQzuFqB532Rwv+piMbB5lpeyAPNds5/egOllElrBYq7ObTDpAcO+G
99lxcV9v4uvhNnyQ0d2KhA+VT/OGQusCIiHEdBmR7Kp1SO8Qr0BpOpHxxosj9YHtPznMkVHyBw1z
aoOMQZp/gQ0yJRXG9Wf/flJhpJ75CQLRN4rNBZh/iBCPzL5YBCGCFmuy6aM5I0F/ywi96oHXB/lS
2FeLCfNv6mrca7gwMn/l1cZm3vnmOBgDcTnwt3xTg10oQ+oqIHUw0XfX7Gmrw8lnAcOhp0sdIp6C
55uq1Geu4TKXqRM+EPKEX3tB4wHMR5jKOAqR7AHG2VTMVhdA5EyAq4J1iewb4qbqfU+rjYBMnEKb
68VT9+qAbftG4iBagu9ArM0EEq6y01JA0R74O1FbQ+RnfxV3VHaYiL/exG/usRIpUjVuSsOb2U6e
k2rt3wgtkLAE38O3xoqEn35RMhRkAQFH2oB0LqkDMtfhfheOHoJ5uSKVQ7VrAOze0WhjdjPbBlct
ePXgn6/cg/swPGWAMis02bWsuXIV6kR0g2Y+m+JWQ0lcRDbobq/di7fla2OG+/6uXaO7zVWOTqbE
v0IZnYK2fyq5lg3w9Lk5uqDQVCXAWLWeMTygeZ7HZohCv3t49j17SV6ylwLtQlz+v5wRbfcq7EC9
VjQ6etmEJYr3byKNBi6NQhMQIvRT7hQCWHDyKK19Bl+7TQhaKNWnynQy5kfUW6Mz/FTvv+llHsn3
78v8V1zmKWnyDa3SbyxNRk7fF1nCiVvOTMwQ2l/Lzhwd2RZeHykmGCveWkk59F3uowlZOVhLXtk2
k5UpSuGpS46Uw29xyXGA4MttIjyM8Al3zMfl96EqhflSThSz1HvasZJe3w26t6P1VGbjQ9l8caGR
OfxPX0j6SOkhzgCnBJBAJEhGs+hLaAKwKHPFbBzHofICbQIThIZAFR5Ykt91BmpYXWu+LDVUjTuD
MQM2lhRaiC4NRY+aEhF96qWkj+1e9rKVN1MEqviRQwAOzg2th+QtdnmGLJu2gEgOnDBhTnjdSUpk
CGEVTczbiMYfIS1YDJe3M9LhSRmi3sIPFHMpU3BltETo0NeJtANQ0hgCjRqKThiRz6DMGiIgC37f
+bTLD1AcaOCFov95t02e0L8LoMiQTindD4/p5fhG64oEugCWPowP3eoyGxlPlIhHBLXpwanYL+41
a2FJ9xl8g8UeJObbziy2/gRkaGrJx11F/uJLPq5C+VcvOd9xI8f2ckeOcyug0ktAnAQzL3/KXeKG
JHsqa+Jtpwozp7aWOkKC/R5ba+peR8Hlf/pex1ig8zHnbOIAngr8v5HUAtwdNBptqJj39wLd711S
kYeHm9NpIipxXpzx4l1eZyRO3EWiNQC64riu3KvKRpUBEVaO6VqV/ZzZha3AbNcoDGS7JB0xZ6ZM
HZIR2HabbJeQp6cV02emvgIVBhFhmWbkTiFoSEd2FW3JctKoH4f3v5mYsXwpOrSbTSFf0oGEV5B/
Dgrdj0vDQzW3HlJwuoGfY6CJT5Njtsr3aCMoKHSOXnA3c/vzwMLUWM6ZoAt/yv0dxzK1Yc6K/WIs
/+yG+dBAuNgw58rXi+uonguuzRgbBi2voQRX5SP6w5LUVNDvMdK7KfDO5ByPDn2LILogFFjvinUv
cceW++g69ylaU6CewAPHS0PR2KWak8CSfaQLr8MGwUOao6cqQVqtnmp3MnVizgtxMQF/+ImZXDHE
hy+9/l+7Yucd8IlIGRNZllq9bEIfOySJaWoKcIupYymo6nmXKcpwwfc1+9W7ZCQuf/ddMjkJI7n6
W0zCRwFE0EKDZgwxf8ST5JFolINQHNoyU0zGHlPymBmtuX2MScXujYCRN1cnJSvZYv9Aj2iIS6zT
aSfTBemZte7pvcWsm4BYn4tIAB0/sA4uBjWua0U5ABq7DxiUYM5JwaBoqHZEYZrhXYN1uCcN8xr8
Vq7SdbnCQb7XtqCzPqbv1QtemdGZ1ePoV4ZMbmfGa27JDyqr6dJyaG6FJNcXNw6ck6OjH28jKh7Q
n2KFeIllo4soXTDNRiCNdtaC+WZFQKOKgEtFzINLAqNbe8bbQBt9oGhUpL+hTlsmyvUBoamZDtv5
Ld06TDlU5G1GTTs05zpY1ZhGqP5QkRAfH9LF64K9RdB2Oi3IqmSO4T1DVT+7Zmn4+FS0zDR9+nJQ
tyTeHBZsrqu6vYSGmtMM49BYRPTSALOQ3VBwFNkKXlEaS+qbzgZs5bikxtSr+Y6Hy0RTsO+C92pV
G3cN7Va4n5eQvmhs89Cyu92C3CG8Re8OVzE1FVwuIandMpTjEfMOT21Kn6irlb4geLm8injsTTBS
OyGr3el4RDtfUhkq0fR1qfPHfUtDsn7t9iEpjJoWrNQrtq7p660E0R+TGso9oK8q3gf2dr1gyQY0
D8b9uibbyFax66AgWEvvt+vALliuIzq09zbrZMM/LGOF4dntqrnP30FLkqWkpf0q2AQ2CDrRO4aC
FWuFNspGd5AQPgw2/Ure88vyEYJVCF+36LWMR0hedw+q6ewX5Ml6r8ntrXD0WdARgZB8gwbbmONM
L5lwrz+ENho/k0ZP7QdUtbOWDavWmG8xzTPaEdslJmjGiJVQq8X9TZyEUYb/i+Hy8+kc9xLJ6sHT
RH46VVLqEe4UN7A17NT0yX7bscFINq3ODnMT6M7VQ2nr4gpDNHpDp2zC6puSFOOs8L9EUkzNz0jR
F1WeozH7eX74pnK2832rb2ekJDl9RDtxhpIPunrqN1SXTZyBhAiGe9isVqfjxPRMC62Rmf9daH0X
Wv+eQmtkO/6eh3JKPowCsL+n/ASr3gdWDYebgzkZ5hbIEb62qUEe6QxeCmHFlVnBBJPrx1JvDDSa
1Gt9MAb8jG87ozOQe6L8uX6VQ0uicgf/5hkp/lxPByN9SmzREI3FamASFZlqSLpHYz3UfT1gM72x
5leN1VgzqjEYNGyJnz4savWIjA86j6D7R3Jbs45qZFMzvdHVVaM/uWzJFjrXpJoZ2K0+O/XQog0T
jRZ/zWjMkKeBzw6LIYJVA2m6C4hHbp5k+pTh79zFh9FgvsV0cUihHa9C83ClMECV8LhK6UaqSbhZ
7vIX2RzoBpo2IZvD5u5BQ1DAI1YE8+E2JSiEOGttqOnX9a0KWwHxjDmBBdhTlRxr8srn450P6PQO
9Y3nWzzPjYrX11dkQ1c00EPDNSIzhvGqkN5AF3adT4vHypuc9YZmoMzN5EbBggK0Zn6ut7GeE2s9
MuX9RQdmqiJF5B+rV2P2wM2AL77yYB7FWnbGumE8w8mXUVm1emYn9sLM7I71umygykiXEETJYIX7
umpFhqt7RoDf0OMeC+2xEAuOToiGh+Xnf8tNz5ghmBEYvl7SCM/j1UZKfX2wYjPEs50VbuHzZksm
7GP0M9QFY4AJGhr5pr8Hpgv/K3vRLPTWKO1B7xksfTRoJJIBNjMK4lWSwQbDzeAhYlS+7uA2NHz1
Oqw3NofFnes1jde5Lu81UzTQ+xXPgDeLoewLFriKbb/AyqRGRSUrozQBnkb3LJJfC/awk4/pJrel
TWVST3dZQhEAJgOGI64SyycE5rmem+Bd1o3WRnv2nWAILFnhk7ZHVpMFRdEW3pWuF9jC3PSsmEAj
GJIwDKl/2+D3SE9Zh09skE0GczlVsI8rHTVIxhpxJxigkpnqC13D1xw3BKOdHx4EBqz5ZrnxDWtJ
0fv9ut/XBvFt16YeCcwpROy0qBh5Zd9FxV9WVKC84nNRMXZ2nVoB18ICoqIxSgiKUtfMBgK/M5xj
95NicHCWJMgI/ox675hcPoDJR0cXQdMxBdoDJQG2XCM2Z/SlgcOKTavbYMVL70u4AzUb9JiBSAYP
tCmgkbliybbatrZ232E/K8RBHHZY9XvADhhOhasnhgzrGf4FTm9PkfzHRyp7geyke++qotFqaVdm
ZeLwGbIJ9JXt7VIbSX26OJ8cSLspGMqZOmEcIrpQn2NfqGiCReK1hWLKCAnwE11TePJbcIZhtmpd
fRmMhmVQi4Oh3kf2AKmkQEKiNPf8XWYaFYlGazNiMWavpIoesdIMDA/z5uLfLiQlarKZwzr8dPXU
dFe+HhngIjPFZy57Q0jWBPI1YKnpnfj7UFiK97m6f/ShfAGpY/kW74PsFZ/5J4hWYOR4v8ewNnpM
HTbDhDfr2OSv+vLK8o2/IsXDM/h3dxUZ/gqk9yZ+4oq+ntPSjDFuH+sSGTmN8D3EyEI91jMDY8I9
JtACkVFjBFzqOwzEKbgmvraxye+HRy7cVcAGK+XjMfhPjBN3kuJV/Mrnrz3XE/x9ELa7xoohcrnY
RXdzhBl86tNDaMewGTYD5fYDKgmP6qq0o6vgSrlPbYhv6NZqV16Lq5Z1xsJEwOZs5HTw7Lkxo+Ih
stpMsAoK9WgILVfr0BiQ35oemelZRqes2oH7FtKcaxcJ6+VafD92WAMBpwTU67SiBRUYWH2uVCoi
oRAyT58dfCM0PN3TWXD0YJzM2AzqnasutGZHAMHReysy0VFY742exXiuMhBJ+GJg4XwZXFV7Jo9T
LLC/5izQk6ueiXSzMLJ3NDhGFMHbOjAaeqIekNtduQw0VmRmRojyJObiKjB9BjUPQj/Em2CUoCkW
1QvMnIqZREoGvLU0pbPt3FQpCArtclNu5uZpm0NVFlBj2xY6VMLACxqye9FQcdMlJqjUM2x7fr4c
3Qf4KTRAbAUg1NpaL+2W3PI7RPtKPmQMn1m1hXwuVG6NA4LRskKvWYrQVqbPj0uMYGkudQLV1xAy
R9RgoDeWAz0Pu8xCKNwubXlVbkRTuldetJeS9S8udmbJws1i01g2/OqUogyCAP5EYX7FZI1QDtsO
xr2BngxbLC0sT9cESu0wW3VmpNN3dLum7+8RPb4inU5PN7ungNzctOQVVp+DBaO1FdxoO7bm1p5I
BnLFQywlueZXyfEPtAqmS5iHc4R7uK13u7QKhjAI49ss11treQB1G2aIzwUXABos2cZQGSgdEZFC
vMlsrXSdYmG4LOSz5WBpcuwDwNcZ8kKwejYAXiG81xryyrNWWElujqeY/pbyzYRsObaQQ1HUj38H
eEME4TroOexMOjdTe26KmDh5pd3PEBpKTNwW3UlMpT0mZkM9i4f3iL40dVmP9+7+PdVDGBEO9n6C
B3BtuAUuqNF6HgvJh6rpHj5mNhGyUM/wl89EKrdiL9ISSrbws6YDwWp1jtblunT2SfiB5RYqPxTI
oJz9k+6e+x78QKc7KB/DtSRdNQZWXKuGyBQqbkQI2HrnrtErjlW2oMs+QRsGys+uRrfcTFU3mfEs
kvoGUowl+7OlCqnG5RgsViMxwlVt5pB3sF6P/U1tFqeI1dvSFAmkHV4HSWiK69SEnIZkDiCBU+gq
Lutg+SK2GXKUIB5wM5YZVfbdUTpJJ39TP4g7dRtuXFvdNXep2RHw5UNF8hApIquHJXwDLgu5HBYJ
xsalLDRDaIY4txpk4ZfPnuE3d4NaHnhMCmxYbBsLvUBwyPgq8QAjbOu1qKN46RY9O/QG4dwG72kP
DdXsbg3JbEYnV+djrCwEbBkCd5UOCza5cVkEGxtx6bv2rjBrlsPu9CHfQnw+doGO9lsQLwEOcQ+l
PWA3PRWUwqwusD2xTlhBzyyfIzg14PY5wo/D+ecuUGCKNqKh2IUIl3LrFj8bg690gVArV51cNPPo
Ov8XwoxQ+TmAPAWCsfBOsRFhM5j+vkeME/QcRmJGODcLiEc89ABCO8cG5kq5xmR42NUi4uM1zGoB
EnZptnC3svcdsJDGfMODtPOzGHNhu+MpJhEw7eH89Aa3xGuEWDvMGn97pw/wFZbwOdA0E2eNH9cl
BPYSbqqLGQFrC+ZMPsR3EHO2Q2O4M1gr7ASQvCII7mPVkNfDp/FP7g3u7tS2QCgkOI7T/KyKzjNj
gXyKzR/a9cwGoRmkAR5GtAIZC13ayU4AWDK5bVbqFsvFg+7Ee5odoch156QhOYCttHPYwsbXeSsu
AFf9olA7kt2FGAJ3ItTdgsn44so1vHHs2RUU8zq+aaxuzRUz33D8E2ZwTcAThA0Jo8QASY3FncEB
h+gZnndplyh/8An0EB58NQIIbcnYSMZcf+Eb2YdRgK6wcAFhdGAK4s2wrfeZaflGQmn0ViNQvcDq
1kiE5Fi/JfOxlSsT9AQ5oa/Yx5ggPtvKlWfyXc095PyOzza0Ipwd7PVrroZm1/y1/K8LiraQ+Ldq
B6Z0xTUn9wY9E24UvEG8mmLbTRiEkz72uO3mdx/7u49dx4fUT6ryP/8mTkTjxiWf6HRcDVGLaFwA
45crjhJG3hMXk9J2CpSJhvcTTh5//kLTfndevjsv352X787Ld+el+w/3Lf2gQI9HQD9zXUaZHXEW
x+6Si29ADRCTts05bOKJIsCpa4wSNv/UNaadsFGq4LsT9t0J++6Ewe767oT98U7YpBU9SlT9Kiv6
3PD3E5k/LtEQhDyM0QOAJ8eVc94js3niPNnIe55Y5cgx5B8JghXI7qrnHGIG3xTtvRGoUnR0eEQw
NdQHxGF4fPtL1Ag4vQV7eeNx2ZC+pUsivN4NK4S3US+pq2aLsEGNIE4H0GPK0HgH4WUeqD6HhhGK
WHP/eAr3NXmno+rEv+6dTqa/zpn0C8/o3zT9JS4/NEY0MLKga7KgoqXZ1x5kWzSSCA5lvvkRrUO8
jsfcbm9fb3v6jKBqCvDDLf6QMUTT14AJtvgu89A6j/chDmUP7PlqIPscLy0pgurXM7IHlGCV7JN9
aYJE5046yDt52x2V60zPENDOgRyZI11VIrREDofDS4RU4QFRzYgcEIoaVsNKsIFJXQ1mzlSE+msj
RXTUM0Sa2j3ArDnjkJAOzrVnELy7IcPqISLz4/v7ySMnpAEw1hl79dnxHTkAGfcQIrEXA+dxy2Gb
M2N9u0bge1MTh76+BhTYD2T+EP2/LdgtUhuIC6r8hgHhBCqk5j/5M/zuj7eYi/Mc4ZMrA9/wCg4q
OL5+Dvb4OIp+sTIj3z7yw2W4CGsFWGX+WCPlQx9bvWMpuZ8T4xqFOHcNcclVR67PtewmwMtE3xDg
XzZA0NygRkZ3icN8pDx42q5BcsUAjyiCfD4SE7iXADHX21dAbfrzrL0D+xLo7/0E3PScQv1GwF7c
ycio7uR+pnYS8gHaY3bvvAFmbbar+cl/0o7CUTp2h1JH23EQq0mAWGpoQgZKYzobyHy7OKE4UJFA
GcKrabrn9EVDko/NgMUGubWDCi+KwkHpqOlNS5qHz1fgTOf92bhHhvqyLudN5uBs9DvRR572jadA
Y/oCjn3CXOJvfZfegP3eiPQZC0/hydtKhGfufGSEeEyb44M/H9O5wO6zMY3MejRTV+Qw47kVZKgU
ikwUUiGyUW0WwHHxfB4AMaS0zlgTWqGMX9RTIIHEu9ZYAbuEiilkNpEFLM9JGRl7PsBQgYlBjqhF
CjPaImcEqykx1QeUqE5sBfEjGg7O6Ph3eTPS7EGClob+DOPn2YIFxsuTtMgbbDnkp0fKlmcHeH4o
AXCp1d0rDl9qkIlzbpH7AR6t2nM0WnkDEnikbb4kmR2kn3k6ncOZePqbg+z5fgevILLvZpHprsLk
o3tdLNc5ONhkkiDw3FsB4NclMpgl8zcdonRP2n7QLQ75WdAM6h6JX6ziAonTEnm/xjin0xCE5iOO
7O4MS1qyEPg1Zc/xCo0urwSYCAkSxe+Z2a5fXx39/f1m8xabV4ckJElCcP4go3yGbx7O4Okd7dGA
UOPRcR7z5nqff28R+UbeGomC2uK/8ywQj5UjvYjgenHOJyNl+yu3lzSiqaiVxHd6GVs+JsIZg4B6
XYtPb3sjWznh2TOfeNSHKIHgXa0gMU4Z7UlGbwRyE7Obm1OKJMf5DiETj6+vCWrvuIz8/Bx8bCH+
vI/OBZoX+l3oEr+R0cvJzK+ivaLB6gLSzGxMtKw0KrPAIg0b6W7iolPa8lwhdnHV79ryX6UtJ/fD
CLL/m+yHKWEsjYynP+60TIndM4j4YuN+F7t/LrE7spD+ZFp9ylA6E0Vc7K5/haE0ZXSeWX8vxvRn
MTqnzH5pZCD9ec3+cwOmb0xVtIrijGIgwJVH0lFFKxqQjsDUWxwfGyB39mln2fvkVG5FCyBv9gYk
hR6Rt3DrwpID9oDVN4DRU38F88KKV8D2EIB94N69dFQ1S2DJwFllasawTRGJCQiAes02POMqEsqr
DLybJSxvP6TeMTNTtHs5Fjk5RvD0UKw5YcpO3t7IP/uL3d65T8c3qwfGV1Hk3ZNQx/t1YAA0vLFf
cQNL6GlyXQMio9zN2T03zTkWtmMwxmlxDfcDDkhohWvtjBVFg80tx4EGBi8TacBeQ6qe1HMArYDb
48UDLNgDZGXE2yVcfg45qpEh54BLQHmojDV1aWe6qCBIRdJqpioaYNX93JCbvLmRtfCXujn5Q+T3
xcqNzh3aNbqJpDTg60BLTrI+3iKucXsPPxrYOzSjJaZ5UBBxaeg5OnkwD8cM5TIihT8y4U5wtfXZ
HhodkdwBk1GkYiR7w16dPl/Dydsc6czf8TbPVNWf3ecoUKDKqa/VaPoKsCjHkoY70HcTw4f0eubB
l2d7J5Gnh43pon7UX9k7hGzAToNn9s8AO+JlKUUMjYcVev1RNktbMeKDtNEsbb2w4pOLfrXW57PH
R/TZiEdhhMFZztNFhxGD29ZYI6D3+cefGyd89vkjLVaFqZJKc0iPYgkyKBL2NLx95sVk4kahAn4m
QGCqFkdociR6xETLENccNs49eM/w2FUZU/m9QFU+IhbtRqZgiUf0QqbR1aCj6y2wzE2rO1efD3xi
XpZj/7fThJk3YF7i4wNKx45TDvbHWuPnwzluWJblnVfJOS6wrlBFPAAVCrYsmiK2hxDqjFzznTHA
935GXNWwiYlKtgR/UI3nAdG9N/z/dgDXzU1BHtCilhQEo0RBG48QevDCVwW5gi5EgdMJcbx3gQiA
5b1PrK7MZ+GT1V2OdMMsG2aB4OEmIFV6DP5+Se5zBIB5tPhxy//SsJzDWaHgK33zwBdvZhaEfb5Y
U+du3B3nz3/uliPZ/EvP3dT2HQnc+jffviOh+9fcviNx/Xtt3wntuBzJ4F+kHacE8DmSdeH+/GkE
8IeEeYsFElFzdB8E8+NIAifhTCxVrVXMZw/lSaWZgrgHwcY7yDp6golyA3nHUEvBk1QTlQuiwO2+
bwXbzxcfJUjRVFVK0SgO9bUxzXdo2IkikDkKPrZnZq99rMtWArA9h/MvUUzVgWwKOM+TikKo53Vx
cguyyIkXQJEDeI2aLi7hwakhWw1zHgBJN3Y7AfchsfcAd9GYizWaZcGTiVGVkzKZngT8s7c7k5ca
BQjY+4ZgBeAPcVFFgiQND7QGumSF8H9iI9BjQKzxJKo/0EeHSExgEnvidnSOJz4XtuDdnJickdTv
cx8slA5Whs1RSd2jmIZL/HUK1dPDrOS/ChD920fhXE3Da2tQbYy/zMn9f2WxeBV2h9py2eA6IiW8
NuBxiXfm+DO3mnglDq9H5J/2mBM89+XhHfhrwB8Mp/AaJWAA8XOYf4ZkBlKGuoTk4IJXG9IO5V08
yw7KLf474P6oSEJZ+BwVA825wKLFu1A7lZCl+QW9L65EKKgOfDSfT9k/0E8/bye+3S4OYeyKcZ2G
2E4CvKScPLvEzunVtQtTD6ZhSRJm8D/wPRLrif34eNezO5mCuS6D0fP09AoGG+jwgLwe31c+dn1G
PWyGmE2t7eTGH+mlf6eN/yFt1KVEGinVvHCSJouximdznkcq+IMvGjffAuPavkYNEWqJUEB+Nvp9
rO/183MOw+z4fnsL6oG3twW4n0L4w47NLTzU025W7+/vqCU8WfR9hnQsX9yVRPh5pieU6Pko0clQ
h5eYKHDj+dpgdfL0nkzIvMm7G2n0v9bdTQutka7/LrQmhdbILPnDhNakpTDyMX9TS+FDQxtNDdF4
eimi8/RokhxH86O+gy6Elipx3F248NBWKUTC6kkzBBKtJmT0h5Szi4tLjm7Xl2aVFki4pDcXXzth
AVaKRYEGLNWz4qH8tEGT7zgQCxaGcWwkAzhSFRFUo0pIloJy37Yg2s/jpKQzITvEjfSceTltkr4w
1XmIDndtI0yN+EOD4ecRKyNTLg7CUHVKCE4wkTSowwUkx6OZLZN+i/hghcJeKwMNyM0TByWsdi74
+Sc08Li335np7GLSzlmCSw1czJVeUzAEONZcRF+5Oi+U43R2EeG0MLxu0AVO6Ajr6vQeAQvxuQ0g
cavoG5PyYhJGVlPc1WXo5RjBlnvHr8ctJ0TcG+D0qzirzc0qIMeJS07N+9js+O3n/cxk/tldj+yJ
MqurdjbDXYtGDksOuLCcIvaFUEcOWEFuDjgvnBgBTD4NadkOdXzcNIzJMQGawGcASPQWloRbvyrC
/ohyAKT0fvv5TH0s6y4WZ6Tau0Uzm0kJhnkLbf3MLUxYZTA7EdLgJu09MxsKPqKMHDjJ4osCYiFO
22juCu6H8MJuy7rmlgAfesvjMRSF6Le376f3z0c6uZH5mv+uG3lySUea9A9a0ikxybuWXU7UHy8m
p07rSK6j+aTchhn2YEy2h431+b6Z+PAxtvmXffi50cQnp/yMj7jYlEGH9rNOC5WE01LiAIugKQEx
CQ23wV1FNrwK3qfRLgWkqgblGPg1QPeVkR3IGTji6ZVnHB70z+946kyPkb9/3JkWJ4yIMYn8b2FE
TGij8+RdrNhvoI0mN8lIxsaDr82zgm8SgYJKzAWQF9YSNAAaP4L6luuEGXnsGHx+UwWIrkcAJDSc
HbCIJrCMJ9Tm0wnLZHJMY2n6ZxjTSL7+lofpd2iG+b/qsiqeInQC/4HUxdtT/UP6/sOpeqr8svJf
yv/BL/mSZn2BdsjV//z61/LL76jQY0/V01e/6EnlV/2xfiv6q7eyjvBWfNBPr/x/ffKHt/OnXPfZ
23/+7SWtk4p/muunX/Us51mOf9we8/QUpXE6anPO3/JTm/O58CNaJKCfuCaI6rnxZftWVrxAXP1R
hYegKLImoP3pRZfzmfqjsJgLS7TqBvAeDdew4j91OectMdEalzdAR/dzDQa6/EtaYorc4rsQ1Mg3
ocWtilax6ASN9unjrFORRJ3Tz2P/ENeKtCozITY0dIdlQaCh2VnpNCuxdGoWVCX4L9AhWg8rvzPC
IAV2Xqtrk7fPnQg8jKXfeUzoBQrrfKnOAQ8ZeQfz2O0qZdkEh7DK5veOkoqgila76FpOI+et7aMS
Absg3qpKh1Zgqjp3j5osegLp1Ba9OpNK5J21ZfE66KMEvM2Kj5YffRd4KU2ipH25WO3Dl7m67Nou
fTSFy6Uionc72tjK44C6HOa1Fkq9f4iEaimwtGmz66JJc6Qvo/nssOi9bEHyPgOzhx83V12vpoAz
uNqzGjbSTuhE6abJFt212smDCpbpqHiLvP/L2ZX1yKlz21+EBDaeXqmxu9MJfTKfF5STAWxmMIP5
9XeR+5KiSl3Kp6gfIqVjbG/vYa091MnJm3ny4ojKf5Fk1N9ZmC0fXZ8373My/+Nno/fp9Y2snvdW
FJQSq4wqQYXaqOMgs50fZp2OOZnMA+YEoWUJQ5LF66us/8tmFQgtIRipjNJUJjb+PyaJYDSGnSFw
nQegOwzQ6HNu26fO6OxOjLdxcVY5Uhhyj2HVKqREbUcgo7+/aiTHhjw9/CpGhklYCXnuvcBGnWIf
/35fAJnW2Vu+kGQrBVPLQjJkoY6zRlAM7LP2UFVGPgdlP795fakbF4WxziLkIUavKLqNnkmodLks
nYmRvKmPU0inw+Laaf8/rALNgGHfGOXr/xb7PxwCVzJfgzU0cZGW5oh/0R1m6d1LlrreyzrXF8v4
mBas+DZBkAR8SuYlMLFiPpIghnY4JtKQO3vZjruHKDD8BBgBBN6IYjzVpe9v51DrKsshCgtHkzdS
ZmcPOi3Ssx+JFDPul5aQSDgJ+mDGaGla1PPz6+e5hheXgs8kKqYw6x0z57nYtjM3rDKCjzlG3Gbk
19CY7kRRXnXKsnTah4seduPY6b2txb0Xd+OIJcUpM4YjljA4l3uXRZGMBZEm7qoh3Q9ZgZ64ddv8
9WNjkgUY0Yz5yqDoxKol/xAXaTHvgRBtYh+j2XZsZN+Iqz57RbVv0/lOnfyto4TBJEDZCOpFthgb
GjNmrg8bE9uuCA7daNlhqXwvamWT7ems2jdLGI5RUfL6niBtPPNVkIAKQKMIqEmCm7zc5pgNspqS
vojl/G/ej8+ho4dJp5E0/sNQeh8MhoiRNNnNFZo0Cf9QLu8zZ751QRnNrsH8erHPhx+vS9b1BXMR
hBifTeApwNfYHD0f24ywesliVXj6k/KM+sewpDu9vkqwGYaHrXMBqyAEC9er9jdylFCL6b9DZlaL
BhaCqnw3TdyeJxXoXZ9l4ixmz3zl3VAfQk7U2XRJf2zCet69/iXX18+FpKtIY2Y85HoTF09B2Mlk
NCbOsiA/Nw218Er8+VCUfrZL/Co8Mr3of4josjsrX1sUrMwgAyCIlVTbUcElRYuGZobgzZlyh9rp
cK95PR5Uqdi7Shv/zpmvO7nUGVxy+BaUr8cut+uRoJ9KlmKnerT6w0In9LjrZ69Bk62JMg8FcLQy
u9y15YNXoCqpStLlzpZvXTt8UQIPEcY+hDW4lPjGaepCW5pYNIF6orZHqzP4LFEz9AQ6K68ehqSz
780skK2Wcb6To0bbbMwhvOMX0msBlL4KYMopW/XnFlQYmsDZ0ZU21trCWKC1uUD+myE1irLHgHQH
45UFus6pOn3yvO7A3QjSve2mutnVYenQs7r0xjhMiio51EkJcLsajB9GdcpJc5b9zNHqrKdaRblN
5JvOVuRrXWXZPnWpklE5V/aLGMP5n9IMEqVfpHM//XnRv1qp8g/T0DseybTpfjWDG/hfK1j4xOsb
xB88dn9zD1rZNCyzvI9rbyS7voCr2QcYFpmxRUVgs+j711/ZtaMG0+9LZPgGksNh22Q8UDFKbtq5
j2nXNmeWUUzhdaKITO2z4+tLXSswLAXFheHSvlC430sRC4amddYP+ljDFD96OeYWC+Pz/2UV7q9G
SlF4uBv91bph7eDmYUM+hazMzWcvzMf/ZREhuEK8R9d473IrWTtmfKS1jQdH6mOxpCRyatH7vz4w
CiGgTK7m1t+6M85rG8KMtXGYkuIQjMl/eUbvWfQbt0LhsQTw0Sml0PmXW5HOZrZv9BAXZEBy9zz+
HN3Q3ZHqa3sqKfw+RKFwnBF7bGI9C+uurHBDbFRXPKTMdWdP+cUDwk+wAAstd8vE7xmQWztbg2sZ
StwRpiNc7oyLllHhKBb1LSZ/sRFjEGRh7mztxgOCz49RvHhBLLiS6rIKOqbmrotzPbqdag26ueIA
EKWy6o483AjjJTKiQiER7FAK8bvcES17OdJl7mJTOzQN9QtxGMwcHJtBJM8JseoNCbMZtdEMKaWa
AHFNW/q+wIzCAx/F/JFMlj7+tYxyOEqIiyniMGisy0/ibMznMqtsXC2LOolU/Ew8SQ+vL7Kt7oNC
lIgfJOwxDBShv1OT/nA7bROmhd8xG+e1ST95rssxOT0NKwyG6tCUsq5meARLhbHuow/Sk02TQ1Ps
1DASpeOUmj0fe9sfncQkq8Ej0HGqLqs7X3lDEmC9KQPUgguScnMUumyBCVTNEFvFUaW/TNkuJcrb
hbJ3/4MkXKy1kQQhGlICPhjioMvkkTmavgszrzvWWUYf/DlEn9AxQGNcprx3wk/SqAQ8geHoiTmb
IJ13YsnEne1vmc71klSIYFXiNax/2SjFyroscQGb4qb2mjem7NuIdo3A5KhknFC4rxly45aqBxHc
epIfVVh1MRCgxt/1o0WtumNpiY7QMmuQ0SYyTnZZ6joSTWqwmJfGi1odWj70x4x5ZIpYVQQo9Rm9
Jua1n+g7LhFd7dGlWwazyAIeSkRyq926FG1ZLXOa1mqIdUv7Q551qGlxFJNFJy4jUTLwudz8NALg
U9L342NiHye0Cx4mEpmCdwdXFelxGQQqzBtpI+oIYKOiIB/qkow/pqqU+66u0FCmx041Y78yO4Sx
DMf0WGtD3lTJjBJ4M6mT1FLup6zvHzyi/MMsjNuPqpvuWLVrAYa6DBFkEKA2CNI3BrrxxYDw2Z9i
3+vRx8aq7jPnXR3lPjV3OOpr3az8AGeqRIgQCw7B5dm28zCGfBFT7HWOnrK++NnmY3B+XW3cXEQA
G/r9I7YP0qOt7aCa5hgY27SvvQzt5gkldwwAvxITIF0AQKGaGCNAci+34pBqu8BPmOPR9D+1lY9G
oLuPbf1otC29I5S3riiEs4bgTMkQ+PDlYsi+ZHlZJxhF5zoMlFtGdyxzH+in1xZ33vM23xNPWPmw
NkA819XothZCaWcSx3IXdylrdiqV+qHVOTmStiD7sfLaR+Xy/lugObE7XB+KVSY5VxHr6x58+FQq
u9Omo6gcW9KSnKzIp1+GSr+7cyg37jnwmaABwkX8+jZ2mXoBAYMRjqmbmp0/qGzHu7S8s8qNEAmY
AGJjGgYrsrPFNNuSeKIMcB7LYhr03e9zY6IgD7sKdWqd1VEn/O5s0nocorDvg2/pkKcYCZCk/ftk
SF1wxwjcEDzgcTJYoSYY3y1AyNKUdlQ3SzwtOvi2eEsK8RYmrkTX74sZbZdff0434DV1seBG0rVv
vLZssaCVTfLOLao4dSEBw1vw9NFpoPTT0CRfKt/5721R0OM4z8WdTd94AHCygHGFBNoDQNTlA8hS
wXtTzkvcCoI0ksKVUTV5aBdC0/DOfm8uBYECXhlCfLZvbVgSnetyWuKELwBBVCt3dBinYzj1/Z2l
tjNa17cGj075fGVEVhzgcluFlqCBJrYAcJL0NBJJ92Eapk953smzl40hwIfKRZl2mOilEjRRp53e
GeY1H5IuMHdE/RqQwNesHhdw4QBBKL38Gq/pZOXyYYkdtEPUByP7WJeD2WlZ9Y95LvuIJNYdsKPv
XTd6d1zKW+eOnGkMNOMBjNDW2QuGnFmT+UtMluKLTbnYz2X9qaemuyNLNzgdAA1/rLQ5dWfqtiKT
F8Qld8Vz4huFsVmkb8xeBda+W0KOXP4iKYY2mmgfxGPaEaAQTclPi5WziigAuA+pLUKMrvUZGSM1
dqjr0qWqj15Fuu9Sj/5wFkUb+G/wQgmmsPrSvKnammL+U5Ol7Z09XWttCZiQUgQjaOcFDGVjIZjI
5ipgHo07mbfHRDfeSWV9GWdhGmDMxNQ4NLr3wdNGdCb1iwIZ+NnltT9GTSuT/BgObDkJrcSvJO88
jMJCItf73BuDT69rkxAy9Kd3hVF1UoDcxHRgBuvir1Lwh0uvteRuMXUfJ4GH+ScBXU6T6vWdh3W9
igAUgCRNgvUYBPpylYmXObW2G+KQW33uqKuOXLp7naK2mhiwGSLMkMoQz4WGW3q1Us3YTH03xfNk
3ZsU8WzUzLn66OlKPLjcN+/vnB3ZHB4NBJwmEKdwtUF0yM22miKwFE6THyctFd9tDsc+agORetFQ
jiMGJhkB6L+Gmz1iPDkjNkoLykyk4fz/6GmOMfRdn3ZJNI6Z/izaocewDVOpCUXXfYDhvWzQBWKG
ypY7YTP+Lih1AS+j5frfHr9dRxX1rIl4NfT/dV2QPvdDI54y5PwZwIPMHyK+jD4MUpUAWNNB1+td
U3csjEyvLfhPkvcLwgM2gpJuunmfTaGTEQNMiq4ALGP1PmO0edae7DDGBDDO99ePUG51HLyFkIHH
Q8wSgBTf6rhhCPy8qvohVjrIgGlqspzVJP23Yfvdy6j3keWL+7qEhj/ISreRz4ei3oOuMOgBFhr1
6GOU9I8qADkX5cvgoSDHaFpEXV57n90oAhTzTsJ/zDrXN28CQZcHnaz09WJD+1+WyaY9CWHVGdeL
myknlcV+x7sPWSHBLqSFxNyTpctR/jHYhj4PhrI5SmxpH8vB0iqi3PkAIl2uu8gqL0UrLTqGn4Yh
rbso7Y13KnOWSgzmK6r2sKYOP2dLS+tdVrv+U7OYYNnVHUCSHeB3ke/6ahiaaJIDewEB2KgD40H2
6JgNMYsnSZbDMtkKuY7KLXYXWtEtT95kCvJIxtB+JHmVFrtx6Ae5S7vWZE+Sl8mzly7jS13LRURF
6v8LCRvQWSobgi6qisTHjDHRZkWEaG+Su5zm9XBiZEK82rQpBkKTsf6g87xFF6pplvmuVE0+H8q0
YgHSm5tTWZUuOw8aHEDUVUn3iYQIYaKhzhzmOy70S8KDeVl1cydPrwvQVrOs8oO55gD/EC5xdLi4
1Cy9KzUZGjLE/sDtIagANjYgJY9/vQoAM/CyAikSoGTWr/hDSzZFyUhdVfDBQ4mugzT3DkXO7gV+
V54dNoNlODYkAJ0io/1ymaS25ZB4g4uLvm/OPrcYkQL0cWfoMp2cmL+xOsDIJEf9Qz0g0u5V3t8J
1tZo+k97sH4CnuHKXIJzAeR5+QkZaRLnTckA4jTA6EkkcHRjj16FPsd8p5SV59aIo1Du5+sHfJWG
8nvdEDYC0J2AZ7lZt7ajoJ5sQRj0Q2p32ez1n0scg40mT6lflW3GXwpOCEZgioW/bXhQHnNgXTH3
vHA3lcWnoJqqMBrgGx5c4DobySnVY2QtKe5wI+u3XJ0RCCnoLcSAyK+4PKO+Gv3FDOEYz+MIRrsi
/oMhpjiEdvbPc6MsYi/R3HEGbwg6lCRIZdhr0IHBBmryWTXLoeBjPExBsZt8g6gO4O2dVW6oY6CI
PlgPBYgPjvDl1qqgtqL1vSmepIfRNOMSZjuplxE5QXCnvtqqzDAl1rXZL6sH3e6SNnH3EJ8bx4s3
BsIRyUghdB69/AYzDkVXOA+R/CSXczArfUod0S+sGh9U0SUfSivIhzvyt/6nmzvlcHQB8YOrIHJL
c/q84MmYBi7WvjqHhY3gv71F4PiBgMF3Lbrwzc23sQj3ubRxA61eBGRXULO/8x03rhnfAZ7dB1qy
ormXm7dtZ6FzU0Q7s50fZEbCJ+Wr8LHsCtRiUkd3M8lQY9oEzQFhQbermBPgijy7m4akP5QVQQkm
De9iv6svszkgxLgQvFU3Id7dyF/RMR3UOT5MjsMciTr7JT2gLa3R9bkn0IotsxhpPKb5t8JweVzq
hO1sBdf19RO6IR14BcjuWC8KmnxzQKpO2tpbw+10GkiEhnPDu3nM/L3P5naX0nreN55rHl5fdNvl
BMwF3h40ooCX7Es8kctr4awwDW0cgiFkA50SPiZH3uT9aVq85AHpYVUUhOn7NiiGQ+iFKC42BQ4D
PME+zKx8QXwlTkNVBaDu8/ZNaJiLPJ3aJyQWecduWMTDmHP73Sk9PdAsQavVURZ7MgYo2fHDT26h
KEWGJ7pXuPkI9th7IjZB885lmg66qkrAnKhCwnMCuWLRknPu0cyjcvQ51GN1JyVq62f/PoyVFZY4
EXYV2/ShSMxYBEvcu64/yLFA4UXTlfsM/bt3hrjwjk3aRqLreqGPEJEHDCXpa+7mn9a3taDl8yGB
6JFhinMuun2RZ/Zgsq4+vX7RN54fHFGgzejCDEH/Tf38Yei9NIT9XXI/zpF+dp6WDINblXcvOry1
CvBs0MoEiWU83DgtmGkUmJqNftwzOLOkGsV59PGOXt/LFZqxnhuH6K7JsKBZfyNpf2ymWig89j4L
4qSAfUWWzOrvUfjTLyOv8q/pPI+fmcoy+5hgp//U6Ryg3r5goj16eehjEmndYWz06191a++AgsHN
gKMBPbN5SU1CNNJHFcbyKYkEkrxzOw1de2eVG/7EyjnChQEup6AlNmqiZtJQDdMc52xBf9lRpW6f
+qVmUaGK/BOtTfYZ4K0b9kmatrFZu5iij7EW8L2XXv8L8jDUZzaU1X9cZv1bOheijwSfArULQy+V
d9Ta9bHgexVIqzWIDcFdXcq4GRXgNMcAbvgOZjVhch+48V73gOuXC7wfGXlBiGA/hH93uQpCfLnw
oSax4FAeA80yxFnUvln6IjubaZnKO/dwc0FgwqslRw7J9j3B1KWL6xcS80RiZKhOUOIY6OAwIarc
zbpQ+9el67cbdGmmsMM/FtyIF9CBoGoHSuKKuigV2uwlXR51KN4ALNbHYKrlefQsJi6qKTmWvUZL
hGzO98NQt/8ACan2aTW5x7pvv825NIcWTMVDxRfvOLM7vta1WsOnSiB8SPdQVGy9/SpkBpkt+NTe
G/Qe5tVGDZIldzqx+Z2lbl7DH0ttXCoFj2eZQRDEKizROE5zYEtFiIHJk8uOXmnuuZG3pBmvmwd4
4OAuth5yGjqDuKwkMdVh+pBqH7ty9XRnV+ub2N41XjZuAI3xfP67vdwf+i1pXD1POYFwsZbvmqQV
ccVzswvhkxxnBP8HZJCpz69L2HWABDoGr8eneEdgWDdPqPKDUZUyp7FdKN9NtvjlN0x+AMfN3/R+
g5hcjcu3RHvijoa4dYfrZtEG8Ddjt0EUKScOL8zQeGaNPkNrYzZtVi9vw7JIIuXI8D+sJ6GQ8HZX
GHqLDA4NYwNJZxp7tgDwyjz9LFTX7MosdPsaWPCdqOrGc4C4IOYgiLERgG7ANKDd2s1DucQIcuDE
GUdOcqA/TZPmd1a6IZ3IZUR2csh9rLfFCRM9zpNm3RIb2vqnKhPPyH29l0B3YztIAJZgR7AIiKrN
dVV0DqUn4SQNQ9Ge4ZNl+4WAm0nqLr2znxuSARYGedYIG8BK0k08qlQZdF7jLbgpSd7ZuabPec7R
D39wwQkoYHHn3d1cDymhCH7hwIirrWVJ7YDm+rExS3gUCNg+t8Xwr0cFWu7lc3aHiLgBiyg4MRDB
tYUpKnU2T87VfdAwzf2YN/5y6ifVvdCs9HdtkvhHvFZUssk2iJpCYhq07arHfsq9OxHAjevEN6Bw
h65+C0qJLi1nFdjBlTDhsQSWf9RjjTkV3NATBcB653hviCc8Nx/BBkUqh883Jkw3qeUc2bbxqEny
5ObUAMrr/Dt67IqhoDA6oO8QCyrQXnDHLndUt7Usx9XjcEI236k3wCBTD3OfqwS1SX6RPfk2nR6J
WMIdDS0mJU/WO9KGk1PN6/KhoPqn19DgPLmmOlb5lO1f17S3bDnwjrX+as1NuHKTZWek6/3Sj50a
zDkVU/aGTWY8615/nVHCdUIimH4sivIzSavqjXANOzUzIOCqMeyz55AtbjuJFIoRueHtxPKDV3WY
JFTlQJXuODq35AO3FhIO0gfM4SY8llWbO0D8fiys7E5eM5T/jCJcw/PkXunQDQu0cpSA6dbSl6sS
KLKECdp5pkGMshfw36AdnueuqN6iL0WPVGAVrPVaPiwEsT9ev5Fbm4RF4CszuuZJb9yISZM+M+MS
oLDDJmBBl397NrFzYYLx8PpKVyz/Kp0wsys1QNbmt5v3JhO75Lh9Ei+yeVuDBDgFaWn/g2mo3he0
4BEwoj5ioGD+DeaafGR94c5U6Du654aLAT2HUNcnwapcNzueM63rpRtJnJJuiqDu3laT5PsBSMl+
MRIpR2nw/vWt/1afG7cGrDpMhkQqC0zh+k1/uDWNGL18ThiNm0B3a51FVrwJZ5RWRSAuizyCdnss
NUedm6zzkURSd0wc66moNJgbl8dVy36BWewwyQV8ykE5X33myuP/eXA0vWMm0hqDg3SDRKhB5NUv
Y6Z52pWyb/JdMvYlhi56gpqDFJ5c0EpNkS/BULq3js3TaXHW488h67NH0QKkiCDmKDWXZfmU5BMH
GbuY1oKfYA3medRJiHbR3jQ+oSRpBFO19A41aH5WoMFakC5NxAKvdbs5C/g7moA1ew6EC5DCgECp
RvqzJ8FesaGfd4VLZu9sISonJnj15HtV9T0ArcyjHu7Wu55wJKn5bYOiZmCGaARjZf2ZepNP9lWy
SHQ4zprxc7PoMuKKmh8J6+rmwQ4pW9G+TjVRmTZgY6yqzUkkSXovqfyWUCNZKMBHATlBOelG5S7g
oBQxPY2RmfNOLE3wptdi+bhU8/ArdP70aFG4uBeg+75WfuLNSIJv+rfBUhfn12XsholBIIQMM5jv
AJU9m9c1hTkabiQTBcRapQ+gEFF9KGR6+utV1idMQrZW0BKyMWSV6ElivITGRavlMSE8P4SMf/vL
RQiQmgDJQL5SyP7ahhozJ/XsW8tjbSeMPA+52i9a37PJV5oPqwiqkJUnGEE1ysY5HYIsnP0kEPFs
OEZcmZS8XYOccyvCe6rvSr2Dx8LLX2uS4XbDg7x8/tOUh9Tq3ItrYTAOq2j+yX2HJjV55T3agti9
r7J5L8P6XmbVjYXXBBgEGFC9KEvdeKzMLEtQT9SLOdjoF9E1065oy+Ggl/KH9DMWmXyxez0N96Tx
/2GAC5WHzHcEwYgVfbKmImxUXovE08WjOn+RvUCQClQnO/b1UjwPvaeXPfgvD9xw0I3PoAHNmfUM
M8z0grzjEkWmYeoDuOClp96FVqnvZW3EJ70M7bvRz/Nwp5K+rj8AWNFL1OSuSo5BOvH+CPenPrTV
UqIfRpK1/aGjJN+Jvp/rx5YT0kaiQcLNHupVvMsDYYdIDbxGo4SiF+Wuy7Px3C1N2kQpWeZYMZXq
/ZgX+oV7anwpSjzAnavHKg7aUr3t0qr4ZuqggOLuVZ+iZA75/rnH888mcwGGiJXT9JN3y7BE3Pbk
ZyCSOWJuasvITuopq8Owf4YWNcGpD1r32bIppTuFPIf02PeMpRE8gPnHPDD6o+xS/1eNsl9EpaYn
TbQmk6qDzTVqnTOWkQfHdM72qDLtf+Zl8eBBM0H9pwmqeKiFMJy9PJ/eOKPC95YtHjapC35up4Wj
QxR3YjkMKk8PokR+QtRnzGH2j6XDjzGbWbfT04gW0iOh49HPVdUfgJnrc+AVJN0v9QAwRbag7EUF
JD2pSXX0U+/fgRb55zIk6JxVjrXyfu/KPAIDCGMAheZzKNs+23lJxjBSdMz6Lzbs2/ag4G/FcljM
MVRN+tCqPP9adANF7mcz0LcZQ8VLlCGMTaI5r/r0jsN+5SSs0gsUAqwR7hi4wObF9oBM4RroF7/P
0mhWvncIdF/vh7Cxh75xbN9wOd9xOK/RXTAgAvWH0LAhdN+2ONL32rDig8xfPAMijk1t8wkVg27X
el5zJm4yJ9lWxSmvwcFnZiFnCjJ3WfLgSfRc/20IijpohCwAYsDgogJ81Z9/+CyG43pVnpQv+I7s
QMKE7g36skX9iCrY1CXqjmm5jgnhSzPwlCAhsCZqHy4XHIpChSbv65fA5BgbKLzlZHLUmed12b9b
Rume/Jz7OP0yOOmycP8ELidf/9b0AK8IEdrjHmDSt/23fellUlaGvIg0qZ+kK8YnTsp7c/tWfX+p
G/na0QLewlq4DXbicqdkkJ3mNgvjheYnL0T/uCQjwb6oUQiakeytXNo5kp0aD5PT93J6r+0eFoe5
A6SKmheyLf6FQiMCuWphzMIufRZhEkRFlXr7BD0FXj/Ma+vDAUPCWUAa1e9Lvdwmy+Zx8bsc2+xR
J5KBDXGVM6cKPTkO01gLILEDhZ7m6i9LxdfGHnA7gAitJeOIOC4XrlyG7FLdh3FHVLfjnui/pXMb
HtWk3GPOp2lfuaQ+iGXx7gnx6mZtr3btYwEQCgoEE1oul+6JY7JsSxYnpfvkcss/iIEbJJWy7DHI
s5OtW/cAnZPteVirt3NgHhQvTtbL/vv7wwe4gcAO6ktcMXq84bxQA2MxepAM79iCeDpqxo6c/cL7
isNHASqKSkp4APny8fWlb4k3YM21HBHwDlJsLs8ANtM0paYMqYHLspODLt9oMacPpSumd3Unn0xT
oNrYQLOmiFJeX/yGGgGcikoZcHFg3ZE8eLk6zSqhzAzvcdQ12oNUujmPqevfVZOQ/4o6x7zTsA9N
hM9qX5CwUxzmmnXvXv+KKzwNEvjnR2zEQCViGJcq4yBJ0P1xVmF6TCcE2Myi2QTK7PXh9fV+m4ZL
uRM+cCVctVo5mW0uyYxKgmlAU5S480sPKWemyL9QbspvDIbiH9YgZXVnfVmkO9tY+gX+RNDvwUp0
yDkhLrM7SMOE/tbCq4rjMPVlFXHkq36BQ4F0ObTk5DZqkcGKttC6z89wXxmSKBARoVbCau9Lb7p1
xihI3XMRBFO/y5Hd+n3u4PO8vtMbRhJeNFhjVDtiaSRqXt5vW89wxTrJYzevTTp7z3tQfafemjIZ
jsgXRlWTm5HehOS/CAbjCZVIQ9TYrDv2mNR7j5W8vmh8DTz7Faf1UUy/kbae1NM41S2PkSjXvVSV
+okHjhGTWSmfJjLfI9+uojyC5SDZQPBhmhG/XG5eI0ew1WzmcRBo+obVJVoj6jF7uHPG15obFetI
q0a7DbC6KFq/XIat+dlQXiIOW4/9h2R4RPYuewk0Ue9IXeDdetb7gumz/YcR3Vqf6WyerFHeD5SL
waUmZcoOKUkk+smTMolVotK9X9Bc76pgdHdyF9a3tBV9ggyOtQQWSmfrNYnC180gHY8nkaJvdJqS
Q49kxQiZdOT4+sHcOBcoljUk/Z1UtH1lOW8mrhsq4nyql1OKDranSTj1lM4JjYIEw1hYPal9N0r/
zgO/dkgFgzu6+mSojb4CzKuC2sWILH0J3DKf3eilD0OR9g9Dn0271DflAcR3dUeXXityYMhw/0At
Q5cjR+ZSDNKl8jhaWWQvaApRPJVj2z4i4mv2uiVhNC/TEo2dQr4pmdQDMvyX/eunff221uUZkTDh
QOvQqevCA61Dy4hfY/mxTfgZZBKmStd82A8ecp6RKXWvzPTmenC+kZoC3QI25HK93C9F6gqZvZih
7U9iKroz2kUFu7zwso8Tmp/dOd7rx7xm26CyCtNWkUu/JUFyntAAWRr6ZQTNAogDWQ1V4iXR66d4
nTeBKAZYJ4p71uQUVCBebmtANjPo6EC/kGSe3zuG0oCozcoifE6dlw27pCqaD6iZRDpvTqyAERjr
AuOWkQeIEqA0NRjCS8Zpimio5xe7cPqzzKbU33PXl+8MRQ+0O598w5rhk+G8IGEQigikyeUny8CB
/6KNecmcwAxlncF85iX5shSZd/IrL903VgbnJujwtTJp/o+z81qOm8m29KtM9D16YBJu4pxzARSq
aCUWZakbhAwF7xImATz9fGD3mRGLDNZobvpvRZHMAtLtvfZaa18WVudCvLe0D6TRdO8tcuvC8Qrv
IjPokLaM+JwYcTse3b7OrgZrWSJU23d60hc+1H2rv3J7r79wjKS9MivX2OW1nWKEZo1/nVQR8lM7
FFT2IPGcHqyOH9tZ4xX5sQIcGCTA05RlgrRbZIHTmt/envqXJyOjwTuEcYD5CPfU89co7XS1By/J
j3bpLwFUq3xn2j1NJMCUzwS+r6xlhoLti+ncli+fLLISSL0yVi87JmZTfGn0tAqTou/PvL5XR+HF
+Zuei82/nc9/5KRT0WmJnPv8aK1dckDAoe0GIf7W92xL+zfC2H+Psh2Lf4yiGZVc7ZxRUku64aiX
0AN9/97TO2OPkub/45gjDYQdvrHHqA6evDp9VpPrTXp+dBdbfOjGdg2nZXFDN9X8q1Gl57C5l1cJ
lHT8uy2cI4BxT0s+qdQ9UU4Ij03Ifnt0pMOuaR06x5uEgfa8xLsl65y/P8uB1Og8s5X+kOKdnOXu
UiUjWof8uAllLspOS0N8M5woTbOfjZWfywJeublI/eC9Q7kXFgvh+RSmia2lYlDFMTe0OnCt+nqY
tQ9VJ36bk3X05/xGVPa7uav/1vSDtUN5h5TeRPANGeEk9UxBR2yj5EyPR+jsWeJaUVst05m3abwM
RLiNN2NLEmuigtNepkMd93Gqg09hY4KGAxHV8KVGO6MHquDYCtZSsy91grEdlWdQzxElZxLEE6ZC
Gab7+NEpoT+OM+q1dVVN6MZrb0eeytf9MPnrGGD5UJzDt165X9F1sGuRwG+enSfH0VzE9hprQMKu
qrba/kDHD6fIDsWaO+GCSPPMNfLK8UdQuInuqWxaMMGfLwIUguXixTlwmpweMnDwy7yfHpHCnPN4
euVYgmWOFH3jDzHk9uB/HBjdHPtVO7nVMUkyZNJNLsLBdOczk/7KvvW2AvHmuQJsY5+EJ061GKIZ
RXXE5Yfymq45O4VcLWwcv4hqTJt2EpPS6O0r5CWnYKO8wJMg8dhc6U5fYjVLgs0xqY/KkF4ImbLa
+5XdXXuQCg4ybdSRBi7w6xuc2fLSt7+35lrvyPxtFFRgulOmqf3YxfU7OXrdO0GjtjNXzyvT7BEU
b5Uv0Fqkgs/fvhq9KkmcpT7m5Vhce/oKrq6rGaGgN5yZglcmmlkGGKRABUB5yuMYBgycXJT4RzPv
5lDWWhHoZV/t337nL9SzHCLIKmEdcCE8hQvPn0h3lYHTUtEc0S8JSOKWfRVLu/q6dtPThqZ8Qp31
Zs2T6UDk0+zbwuxucR8F6rDtbt+uA4oerX2UbUOfK9OvIxmX835ai+zSmcoHM7cRdpvt+jNBVReW
GpKzt5/htTcFL4GKKFZzxCAnqYOmNgfIyWuIpXWDA7h3sL1Iz+lKnhhkz3M/gnXfI1fdZDswwJ6/
qQTFH8Q+vz3WgyhYjvmU0WGsxdpNGyur3I1Wm/1IC5TBu84crM/rkrRuoISIv1OOMI7TbM6fYjNp
P9Sr4/yI66Xv974r82Njm/FPFHRmDYC4saxlPhhtUHhxdWaLvfaqNuR7g5yfbBGfP8Pqd1aXNUV7
tERThgbWaWmw9pX/8PaMvPA42lYV1cDNLxlRJKnH83ES32nnefCzoxXHmCmoz42ihFIoKmA9qH4f
idGI8s7j8Lf7cJzVZa/022Z1L97+Iq/czcDPFEOprICR6tv7+OO0tHAWYELr/Og0LTqvpp0vc9ua
Qiv3+4O/qt9L7e7HeJCfrLkuz7A/XnkLhKck8R58RAfL4ZPIwCg6PUeBVx+lNdFtbTDmz1a6YjeB
UOSQW4ZZBK2l56GtN+mtwnU0ap3JO6BRzUMnlXZUC6s548f5ynXO8bXJBNFIQQPyT25G5HEJ9kLg
ka41J99lXyxIeGFuPSzOpFWB1pmNF+iLl+BUJ7LrvJPWhbAQzwVjYuhxlPFTP0rXIC+asxxJydDN
v9W86VXzOtYp7um6fq6K8RSzPd98EM5BQihqU1HAqeX5ROZxNZeISckJeyHvrS51PgFJgBwmVB/w
isJYstmRdfhx6CKbvmRG2gPu05kWqqz1VNjZ8Vjsu3oUP5pYN24HHm5P1xDJPpu1CVKOM+Zo/2Kt
0cKes3CD9UYTuv5iFneTJlDkuK3WPxhZxWfIAj2FN+sUR4WY8/feki3errU61UYGMuhiN/j5cmuP
hIc7wNkZPU/iIRfo/boOp7jVnL3VQcmNlNdnSThKq2x3q965oGwwlC61ZEz1K21N+0ORumYVEF/U
R8eQAo6wXOUvD4lwy7fDqozcLxxy9x0mRutdqyBmrPbq/Gwwhdl6B2ny4ziYYxGaeqq+69IVRQjj
08qDti/qn3E8NQ9DuToqIpiuLwYP85Ww6GPbRLCbWGUotCmGPjTPmn6VqcIZAV+bVoYG5zvmvLEL
14SuRPZxKOzOBNhNll8FmqMuXPyeqmmOa5ITFCWOk8HY997vRbQUYs9s9Rdn27bVNk4bQK0DbHWy
sC1N2Bm6mPXodAW0Ic4DzCG7ptVpIZh5JYLj1SX2G1e/Pmh+qfRPOeTW/WTWeP7BDjGKa+qAcxv0
jbQezXmOP9rTgKE6+QudzNfGYXfgfTiGBHvmt3Za4yFEOaeukdnr6FuZgvtsJJ+LxkSYD5k3pHTW
XSXCcGFJZ5cvxnxtzsOKCDeVHUOXJm2UIOt9z2pz/dzoJRunm7rW2sWlXt4ZGGpRSRqWoowQ7JZx
2DRZ3UbF3FY/BL6q5q4xvcHcKXa8HQh/UcgySo+szp1a60EfiuVSdHPSB8XYedPBNxpLBVIIgIq5
HEwZQsFK9m6/wN1qrMm3997YTkagoZIY0KkvSGvctNajulmqHTJVvwytzqiDLrHTX3GbNBkkySQt
w6o0nPQKPZ9G7J9b6W99HZIvOHnmH4x0nL3rTjr4BbabOkFY2kJzrTz1I1WtcNJUWSxI2qxqvS7Q
SNcRF6R4wL825rAck+R73CVo7pWJYFYqN0UMrkEpDzWti2/Toiqad8lQmOoqj22dhpwLXLP9Kpvm
w9tr7EUqRLVvI5lwemyMHv0k0kizOC+zceiPKvfK0G5b90qY8tjriQwmG0dSu1Q/+tnyz8DO2+n2
7PRDo4CgjFo11ZbNGPr56bfkxGD5ushjW5RW2IxYJzeJieliLLrDMJ1VmL3ynJtSHeCIS5xk5uQ5
+7w2Zk/EjFfG12MJPjXGlgfBt7oeZX1gbTVRb1p/ndASNvCMRJpgcdCxToY1ncTwVnPqj+mmgt4M
4aPSwYD/7Ul8EcNT0HA3+ikcJRCQ0ziuXyu2p15NR6Nzj/OYfi914d8oIc0zq+WVgQh9NncUaNKs
m+3zP4KPeMAEJzHH8dhggL0jaUGXSTFjX3TyXBj/ylCQ27FZ5gB0AAROzj5lwFQgfpyPNQbDIWfC
GiGn9K7RrRVnnupl0RO0+s+xTlLd3GrgKI3zfFQFPkZDRwkwWTEPswoTmwsuwgO9K9zPts2N3KY5
3XSF3URvz+HLs54uHPhIskhBQDA4ev5q3aKCM+K589HEX2/n9I5/VS/rOW+ul4xLHpU8dguVWSoA
Cs+HcWRedLbU5uNsGs1Bq5zpWmoL9Q+hlmuID17YJSq/90poQ+VmPgwPbdxpne39LbzAF3ny0AZi
Ivs4/SLzkuOD2w2KfFzIYFadHUHqaHaFn5596NfW0sYe1NmL2+OfvFsMXyDqlHI+9rZ1KMrkm/K8
7KHrusCL44M1prvCSg7L3F3CbLiGQ/1xYPUFrWtpt65cdITDzpkw/pWvxATAa6TyCexxmk5ko5V5
6+jPRzw5ywM2kep9riA0ShMo6e+Ph82xinTYh5cF8vt8zv2unBYB6nGU9gARrci9D7lysYm0cIl6
exW/rD0AFTkUPel7gQYN7srzsRwoT1qaCOOoIOyS9ulure8FIVcdTL6PrC9TeauF/lwR6Vabf+En
XTO0m6yfMcPNeWVmsLp2c9dxX9JbeozFdUIYnW+2qSgZhriyIgh/zo8VTej7MuPODeWsfs9rU/zk
shmX60pp6yVSX25kd4aGdrvGqv5reIwH5dttSeGTueg2wX8chdCOJitZnOVoW42FMqRdgxQg655K
Qncm63ptrVBI/herCtzyZM9q0zhpS6EtR3+Zll1dTGWYVhXi/iU9a+C6IazP72UeC+3UVikFLXNP
5g/Dt8ZcHcayh8wNm6Fr0e872JrXuJZbWnqLGEbbFYjoL5iPG2X6zZmDYRvh5Bu4m3UU9gLkl5CQ
nr/Y0tfsmZh7OfYlDH8MvnRCswRXU23l/2II/1DqTU3ZdK3O3aMvgxIIIIjDbRz8No/ukzuHYt1q
p2O5Hm3SmUBUFXZUjqJfciMYeDb+fl9SH0bcjBYdmu+poVznlHJy3UU/+gh53MzsPlmVNVzOCtX5
29vylWMfldYmayLoIuu0TuKQser7tS1L+7jC/fgU+5AQct9j63QdKq5gwq73stEgTgS1U+JH6q/+
bO6StoCB1PXu57e/zsu7biPAA/oyv8CBp8rGGsta2RgbI3j2H6DPCZxzve7MCftyMhEEwSMD4doA
m9OVXJt+1nVmZx+lSIu9miSPbIr80hi8LiqmwTgDQ7zyUB6QiL1FYZgEnrIbAOAx20ikOOo49wSq
BvqSjT/s3351rzwVtyXENJ9bfKu1P98dY9tLEPLeOdbSrq8KZC8XY2KlB7KHGWKDrv8tFYvjYAOu
ob9vE3Xqox33Xbku9Ko9UkoxwopoNhp1BTCdlP7F0C3nhNkvdz8yH7hYVGdwuOS/z5+vqhPcH4zU
PRo+NKQY/TnKl0G7TDpgNmOVfbjWnntYtfTX2y/2aX6enzvcxk/cQ3xlBWfg85GddMAwRPJm6YOl
fgtBKJ1opYzsUfvEK+7vW+r9u6z34NfrJfKbNnd2lHRFhB3C8s5I7TL0c+tHT3AY4DldHz1Mi/fx
4Iogc+36zPJ+4kadfl9YzjhacGJRFD85J/uCRl7zaLnHrtTqyEEYFLpjnz/EDd5susIh0o9VtiPJ
Wm6avm7JiZMsMoZW2/Wu0wYpevuwULCK3n6RL/cB9A/oGBteQUnnlAcST7wOO5mT+9iE9r4kgxnm
mFKeuyVeXlSIzTmQsFthDDq6PJ8u+GTKzqle32vgkUe/6zTy73n0MZ5pB/W9mWNxdDtAg3ClmuLt
8wQDoTDLDKPB30+qIiB9ad6X3HZortLM+0HDqdG88miJdFHniX9I8xzumxcjww7mNksUeFffrbvF
9ofj0tn0DnNq0utAt3Mp6ARnV5/xEl+vHaeWFeZ7qY/uAco5/GRdrJGb5sVF7vtT9QDracXUYuy6
Iihdp4yAapov/ohqf5Jpcc/tXP1yk0wMF3hP1Z86KXzoLW1m3ser6+5JZqrvetekEnOOeK52Dg/z
CLdAXwNOofXBtAqac/XDgquEpaS8mttRxpEyOuMS8kr+K2uNXOdiK4sk9CohO3zqnPa6H2X+uyMk
xcbcTNYvXWM67/NurAqM4wvrXWXiLnhwXTrcYPw9T0kw4q1HMSduUxpjqnoKy7R0WFcd8Co8r3mI
zLK1b7QEkjbsc6HoXJI7hXFmPbyAxcESiO9ZDZC8gM2s58thWDBDdcshu88HPOd9R5k7q3KHr73Q
MG+xpuFKupoVNR1FrhXTuDMh2stji+Gf0DrqWlQyTyKHbKX/jIhp+1MX1tdqTpGppIUTuipzgF7d
8Y5yyRqoCQ/Tt3fb9oefnQKYqRIjQRQnhcFt+eS5nYyONCOsgXuKOfJ2btxpJ1PHuMoBw/Z2nCe3
xPzamS3+Mpywicy5vdl6cBLIVp+/ba1kX7KfzPthrJqb2AZLVZU27ypq7pcdcdu13RTxvqXhGEWC
tY68oqhvkOd2Z66np8Dl5PnhRWAsC68Tk4RT6GOQpqH4LuJ+TR0YdfPo2VqUm7Z6P3uL8c7IU9De
uNFbK3BEMkJamuwHq6f3AWLRbsI1Xzb99UR2pPZTXYt30lfYN9XVqqtdS6CEs2RLG41w8uN6r/Kk
hwiMP0+Au96YRJBJRb4TjfAvCzIbwtIVi/2dYdQtnmRg4nWYSxj18KU7/AkTd+AGe3sFvIgImASO
Qv6HnmAY5ZxkB86QSyWJc+59cFrYZ34VIpJc9/S2rSP6fmS7t8d7sdQ3BO0JR6O8Cl9j+z5/JD4J
Xtt0hMyt+96RxS3NjCxkx7FXfur05mMhdfOha5T9QNfD/oww4cXNso289T6gTs0NfVp8kpbW96a2
WPdKziIoLa0MId2cu79eWdxUt4BIttB0Q95PXmjlV7My2866z5akucr8kuaYdpVfVEXpcpWtCX5/
Zv7OYHK/2Uvx1RtEdokz9TljtxdpH48LTwE9BxwciwLt8xddtmLMs2S07tFLLB91VTcXfkuRLx20
5PPbc/ram/1zqJOoi9iuEoKT877yACfnVqtCIiQVvT3KizMaUhGUG6SptHEAqdy+xR8rJ3MNHYel
0blPF8vYF3pWXcJ4t+jFudQXY9saV4lp0VNLH9fbpTCMM0flS5gPQhNYN/wDuP68z5OQIROKa9+J
xX0rZi/KveqQpXkZiKG7ho37MNX6u36dLhsh309udm707R0+P6lg7hC6k1TbDmX1k3c8KVfThzq1
79d1Xm/HwrCOuOimt1MxrDuZwRNFZisfC0uvvsmy/FQ32WZcK/NzgeN2JZx8EeLcTSTGNAD6n1wZ
vT+6qysr7V6XJBKB4Soq2ZiyDO8ln905Fe1gg66eWyv0sLb7rZLxYuCQRUaq+iVchzajofrq5z/e
Xh4vNp7YkEmUXVwrJryz0/npiwTyONSwozkuyWHW7RsvWawLVzRWQ7+carnCure/swu4M11eaeAR
Rf29T6zs3HY43XrIn9DSAQKAzhFlnhLEDFdmqQPafKxbs0t3/aK1RWSmBPF+0RV1iEiGWoWN/8l6
47caJPK26jBuS4Q/fPX43Xg3Y8e+wF4bDWu3Wl65FcCUyCK54sgU6KJ3ODZhN2MnWq/1TeyWyg1k
U2gXshT2zw4RwQ2VBSURgmb9g8ddOgboX1oV4FE+/RDjKr74epvddI1ObcEicfLDpkbuF1Zyw87y
pJg/e9YywFHOq2s6BdqYauW1GRC9teZOkspoWJe06xwOa1nn4CyUewNjrrJz3aheEKG2hIqQAYkm
7NaX7j96MtSGarviQyIKaV7OK5ybYEgTnB2zyevNgPO+eJwKs/wYa2YPcrcWwwdzGK0L4u/yR2bk
AoY1YDGwYe4naYgBLyiGQbed32fW4XYO/LlB+K40FoFJgMAdvtJpalGudtNXOd8VVS5GloVXDuE0
dcahsvTxIMy0uUyNpjqYuSw+LJthJeSLaWeoogjBP885qRinG5beLVRdoJ5sihLuv5NoC2fdbJGd
Zn7QaB6CSfoF4HRkON9SD0ijd/abh0vjfK+M/J298uaa6ULMxV8G2HwJJBT0VsUdB63Ik0nHH4c3
9ir2aMem/qFsRid06LgZ6uviHCYi76uq17ugbVP1TeEJjXPnmZjjBVOJABf80990cdzKnKDPr45h
HOzYdSr3w2reZeVtb7xvqMp61rjDn3K39VETWPLm+b0z+DRu+7ogVLNEGyb2bUVEKr1I1Ebgm1/y
Oj/olTxzs724Wp6+H2TJf3+/0w5os6dmrTBK9wPU2EMVeZdT5AVzlAbHt9fm6RW6jYM7BYUMVid4
3sl7EKqd6RfEeygCM8QKJZwCtWMLnXnfL47i03FOgrzMittJOTyPHhpBH6Y7XCB3UR7ADfnXuvqf
P+f/lTw2d//aV/1//Qf//tm0uKwk9O17/s//us1+EmU3v4f/2H7t//zYyU+9bx/rD4N8fBxuv7en
P/nsF/n7/x5/9334/uwfUT1kw3IcH+Vy/9hzqT0NwjfdfvL/9cP/8fj0Vz4u7eN//uNng3Zl+2tJ
1tT/+PdHl7/+8x9wnv6Y3O3v//vDd98rfu/uUY4vfvzxez/85z80x/vnhiBCpKeWssEcBAvq8ekj
z/gnNWVMjtAOmXxgsgTqRg4pv6b/k1oEZnj0Ud/aAUGy5EN8n54+NLx/UuWkcIuuCnI+WN4//vvZ
n83S/521P/vOP48Y0XDBuHOEwFAVkSryse0M/eM4SO04QUyQJ1Gnrylt40lswTDiMxH/81zj36NA
5oR05sHIOm2aieOG2XQ0K4oW2d5ruXdo/ex7Oru3okn9XVZMd5rVnDn+n2fU/xqTfIqMaqvFUth9
/mS119a1THuN9nCLHelarN1Dc4pv7H79Pk+TdTvXpnkmh9u27f+9cf41JlImZhuu58sKjxqKBFO3
Sdu1WvbF8DGgLXvUeL5tlfs/1ti/5/HPeXvtjVK6dzBph8MIdvj86YzGztwEQHW3zD0cRvpW76xE
L9+pBI4MTiDGhaWrYb9UdXn59sgvnpHxcL4h8AQ0wBjuJPr3VxpFFILmjzTQnug4JwbjQ9UQsO+K
2ERI9fZoL9bnkwgF2gVUY+gKp7iA3Xcy6Q0hI9BtO2yzftpXhpueiaVfHYWRkLACWL/QK0BoXkrM
vWU0lnN869VlutNSs43+7lmok2+KSXYaATIVk5NE0KpbAIssllE5cLv6k6ntCe7PyRVP52cbZSNO
w7bYei2f9kJtcfTpiaj6aMTIM2gqQ31orNi5ajsjPpMLnb42hnoiddC+CiENzvrPF2Fh2YOtVXig
LGig6eBGeK8q+KR//drQPxJ28t5Qspz6GMhlLkdMvfqoVYa70/QRk7tlTf5+cp48OklbKKu9oMSU
sm8K0II+UvSODIgbraAavb9jhwCje5tfNUegz8FOVevkUEIKILpK5nPUdT6tMuN2Ng7xgOPJmeNh
2/5/HkQ0/IaCsh0OMIvh7J4kqUyCnEa/0yNX72loos/9hanpWGPDzcsCrxD13duTdBJp8GQ4maNV
IidnzeLxeHqRVE09TpviN+vzJig7Cw82Qyv2ZK75lXDa74mofNpapUa0pHZ/bYoyu3FVspx5crg2
z0sKG4q2lbm4HcFTgTVPkTRy3XVypwrfkIQ8JiRimSQF6NWtL9u8attiZ7eUrXciy4W5V4X0q89x
WybeEU5lshy0UiWPC6ldeWWWGM7fdrNS61c6pYjhruEura78XktbChC4Ea3BqJRLszRlynttLgDq
TOngIlA1YpV4CKr2rjcKNe1r1cobvZmqPpitdPaIY9viIzCLqC5SB4OoA875I71olgxP6alyTKzg
QYXdnd6maR91U4YHYq/U8quPZb5GcEBX8TUxuh5uKIludq0nnSjuISD2yzV5+Hw95rbyA90dqilM
6lTJXbq0K2WuAp4FXvtWMXg3rlhwTEoSbbxpsAXUsBKvvS7sYX9/IpHJenoB923k4/k4RjkuxNd5
Tb60K5Ki+Kgy18sDeuosN/Fg6fQs8qrKDTC8YMsibILyUU6x1MN1NJp+b5dpT82mHCozGDAxMCNL
je6X3pUw0UwTX8uI9gtbO3UjtejYJHr7rhCQ7UJXauJacNOBsKxjke90Gw5qo+FNFNaJZaa7yu/w
97Ayk3oPBYMGfrOBgVVk9rN7j665HoJ+3v6KXsyejDSe+7e2Sj/dISKr3WDq4/5nPmAFFWZVusHC
+px8S40e2aPVWt8ACFzqUvkyTcEsChpo5ELp6qAXJqIINH0KalLbqoc+aeffK/2DPyNVSr6OnZDf
M11v4l2VqdgCyE7GPuzj2fkqcgjtQRf7NCRpRe/eONL3yQo0T3tPZa79WcBpxMMc2QeqNEcuZYhO
0e0iM8/7q0TS4i0YqAPintOwrAO3SPu9tTSZHU7mxrZIXP2d7Bz5ua+puhysyUmmoJYZbXHnHBnS
1KaOFej0x+l2MTcFzbPmKSt2Exzhg1bk7rcBPddXrVqcL8pq57K68yYnR9Ti63EPAgZ1d4Rt55r1
IYszZWB7b/r3TJkpdpattCwqCItUUPuz/9kpxlZFldZPAPJqNvNrTxsmGj26zlrvC1nQ8Z4mp10d
mjC2jV089rUXqsR234siFhb2mCLTArEs5nqTpElu3E5yU4s8FN4q3ydYqYzMTeL8WqlXfWyHGYpo
v9LAJvB8krugFt30TVMj5YW6Ndzj0uToHmJJ3QdloKo/pBhZ0DEqjtv3TWMOBMVYMyaBmSZ1HhpG
On10x9yhG6eX+x+LVJX25WyNxbtUVmIK40pY3b6kJVZxaylPPGgruv3AGGZDv/a1dKY7saR6HcWY
E24duCgB7lLgxFvMwYxHlwYgHv5abnylMGqjEp26y7K3DTkgF/AbSnJaIZ0+ue1yw9C2FjaYqhkY
+Kk96oh4p2Ubt9yp66kEltHSPtQz27p2C86rqEeNgqlYqtVICDSEaUGl0/MmHGtt+K0AUzEU4JDJ
I722/ekqtd3pZppkt1yZvo+1Jr0M5Rw0pkx+Lb7XKRkZUhe3sI3THwhYjAWxuEdNBY6z/Ugfoeqz
JUWfHORoiofFE+m3wtazz6sxWA/lOnfuIU5a26C4TKdjGJnJ/KH0J0MFdDkvL/W1bwwY0zmxBU0k
yjqyl0SzgwXvrIdSWcsPtXTNvZfSJ3Vn6fHQBY2aXezmEHxnId57pYisxow/6pafmTeNBu8Kh5fC
jwPesP6zefJYG5OKzUOL0UlhekqFIHCy3oE44JY2VaWpKy9isaRTQLMO5Bv2BJQ1lS5hzlSl3Rcc
8/I0cBFzzuHSiuYRgwbtei1KzwisxTce7NVdv1aymP0wJ8JA1KGZZRGOSabwARULu9G1CpFeAg2K
A2vZFRSpuvk7laveCDFGrEEYl3Hqr0dLX+69uvB++3XXCo5iogAKtdmq7ZKpbH/YnAG/NJQ9PaiJ
5hzNbrCTEM2HlQb4dNA8b+IOiihE9NgfNlN6hxaB/rLx7K6SQnqT+xQ3rfQHTHItC4WX+Rl7YxxV
pGFtIaMmNooPMWt+o9Kb2nTIZIlN4Gg1Y3XdGqJ4j3FrZh8Gy2m8cEnLsYxiFAW/6YFnTTtbJM3e
HdwsRtqCf8YddSL7aNmtelfWevVzmKf2LtdoLYlD4eItAcxy+R0KIgwyNebaRzWvy9c5HQc6Ascm
S78yW+tXwh20XCJRwNgGPU5Lr8mlWuw9Yo6tkZCl1yNk/YHzkj4/sFRpOZjfTWVd6GGVj8ZRX9u0
DRysZLu95ZkD9otN3t43M96JAdIUWwC9zuVvH7R8Ccq+EXWYetpy04/Ip/YmSd/RHDBIpFSIw2OQ
KmexLxyRtl+8bG5UMEujAovXhuxz2dR4Mfpu47oh9ZPlt+ilZe/GemzkjaixfbzQ8KyiQ92K5fHO
kTq9vpzGLbpr6B46jN6Urb1Ix70yZg3Og5su9XtjKAYA1aUqj7412k5YDaXl3HYlBnKwb/Q8DufB
mK6r0aeh0pKm8XHmisPOdhj1W4nCWgRdEfefOHMKK+Bix0pIEXqFujs5j51uqkPZyv7RsVa8Tsql
zJdD0sTjB5pa0XwvLYe0wEY/nfugkXGDQqtX2jcpqvXrqLtri1PJ2N/HtE14j+yjsKN1ltwsWABf
LuvEPVVDfdXYY4b8BhtTH3fOLLCKohGs+IIVqvlz1ePmYiwF/i4IPc3PzVI7WbhKHHLbZgGFdzMr
fRSE8O8JA/QfAtZ3F1T87TSwcK/DrDAW+g+jF8Zdmw3dI7GdoDVKYg+ftLiD2DrGOjaUCdSsaPC8
eN0hNF0rumAL62gMsfZRq4zKuPRN1d6M0l3LEF+C6cdaearbjaZik/XWUlzG3YDScnYHAr/Cw2Rr
GPwBgkhnjJd1Mpkxt21c3JNgrhhi5q34oJXYINMcZW3WSEm9IHyCu7kizjHtete2U1UGsCU6FTjK
zy97mepGkPXgG4E356xXN/a8u9LlhAuJspw2WoVffMwNmy9ZGKL8UZlGNQRz3Bt3qepWLUQFFXtB
KtUqAi/PqRSYdC/F/Fn1/aehq7xbKcqlO3QIWegAV/VG95GWxWYf4sEdjxcacUMWMVX9AsMyRqYW
Fz2ioXjSypRAtq3nSFDEzriGvFSnBU2fVTsQeX+N6DMz2pEcnTYN7LpJk8AfpAB5njVvwDK5nz8n
ltsO5hw4cVelYWEW1RQ0vnKSYLVq+2HwBv39sDY+5X+aRGLCNUo2AG9f+6HrbScCbVbVp1FW/rEc
DKMKZrRB/Q5vmOnOrRIjjnAJJYyb6qLZYxq0SsTBkJD3dTqnDdaea4L7YlfAsiJvgrCq/Km5hSgN
ndLyDPmzk6nFmWF2VU6gDKUsgIu9AuZKPyPDav3qF6ylEReLVohfTZasDiRNHL2CxiOMinpHuW7g
uNrUBGI2C2MvMFrRd8vaDyQWmMctyDH+N3XnsSU5cqXpV+kXQA202AJwLUKLjA1OZGQktDKDMODp
5/Nmk0PWsJszi140z6naZDE9HGEws/vL3nvkPjfq9NE1+cvEdNBvWl9aB1JyyVClxmK5aRXwygk5
ibOGPaKNC8ejvN1x2+zbnVVzN7VCvqPSVy88tfq7z7ubFa5IVrSxXtb9XPF8PaZBkrgRbarcg/Oq
CT7aFtAuvDVhORDlVnBl+tGHKHDbJovnvDCnyF+Ut4SmrWpS1KxBJzFGl83LNC31s+6Bu4UBtsHX
pParXyoxazx2bdofgslnE6Y416kOqbMQ/2JWM98jZ2+6mKPQMYxlpffU9ZQFhJ3WW9iXtLxaIytP
mg9D2PMaV6OiQNIWVDGFVMoGPys61cYoqCaT2aEY1Qvvl063q9ao3xlJH86uDFb56VoVVaAW0xtb
LBLsfNv3c3Em46RmpywVGo9FK5bPbpx9QHn6EH+svS/evUyUZbiu5vIrVbc6lKzxjUtjlPpJu/H6
TtERC6o7pdmehkErvE0zpf4vEufqo2Wvq+Q0MseP0VmQsJvE0Z41WVZ36eJYz4S7zndYECFkDK/o
77N04ICzTM3iXs0cus9sp6YlUlMy0ibZkqAnWvWWtQGBW3mzQhIKq8kIeJuk9TWyEphGcnz1IZxo
+pmnpXantdX0S2RcAsJhbLjQTrTjME2mhbOph5x0z2YW8/PSjN7zVNzezLrQ6MJjXH1SxlhlR7lg
/OQqPtuMLoE/5PEytLUZL0bdEH+l3bIHcC8lG89vFeqDdEZfWs9tcGgIPvhJ6v3Usa+5vREWTruU
IfHPYkHm15ICBBfcLFGmec2XU0KqR6YrfG5M7qCrCFsU9xBHiuUz8dqiCAlPD94tLaeIfmzQtW7I
BfAwepSmzS8x74Ij3bhcIoo8R8bnNxNt1Enif810woqwr4xbublR6UenE4Mee8nSvmOQyxZCGRHw
h5ySo4m4OIA2FJPBQnC7AWK1I5ripUMa9FC0xVLxPaRAUYei5UfnzfIbE/vIZbAtxztOFNVt2ajr
uwxK+ccqg/rFszArEgyn8t+J6EW3IfV/+KJBOv0eJ1VihoRDHmI/JR8kRPzW/154pFk4Ta6HZSlx
OTKJt3iaDcYakhfadG/WtI5FvrdMH54bZG+jbldFmAoCq3aywYQT6f7gmuw6QZJv3VF6aZwUgXUe
GhvUwuW6bUTa0q8Lh5cVENXeGZ2K/Cz1OB5yhztC0LhAFmJo7W7jcrgvG0pYMkaxtjUYCqqR3jpT
NsqLyYGfnsA5izHsDY3jeVYoFWOr72QbTol0eJFZDOVekFYxbz3K/NbXUktTGa9uTZ9LOpceyhEC
+b49JpwH3cvVN7m/FEBUhPTnpIUbq2TNp3rHJ9ukdU0kWFZRPyHgihyxFh9Jr3ufdiF7agPd0RCh
NH0kvjoXfytKu3qqNi0O4CwamWD4sbyBzH6r6NOlO+eBtC4oJ5IXu8BsYj0PBqlr5ouXDvoaz+MU
CDL1MI1m/vM6OLnAX2FnVhwUzVBsqBEa37x+1Q9ZmaUpJ4fof66lrQzqDXWZnqdcciD6dUUrcl7l
qEJbmMCYkgCVEXfkA212orXV0S46N9+47qANhI+RhhvWniq+XNpYKw5gOsYjgtIaYrsy0haphfew
wwa50i9au/Svmo6/ny7NpX3Vcc48FbL2Ka10by+qrpL8TZWZCMAF2+U8FUL9NgPN/DVgrtRDc6mY
gWxfSQq5KXp0CVkmR5P7jDM2YWVQVBIR/IERu3bL+Z6i8PtBM2zu3HUm7qvFcsswHccg29UQre9q
1Ogn0ZUHyV+1oMVRynFDW51YMnvDNhBwzuZj1RxSr3L7d6MYff0crI2Tb1pMuuyAEvZqs3gGv6nQ
pBDExbjXBSt7h23qObYk6c1sLZWrIduel8QvzjWG/0nEK00wcLj0WIoxJJI2saleypRaOLJn0t0S
nO+/KYqGBG8RpxDuWWT+EW1GIJ5Vno3ttWis1o+dSlWgmrqWSjoFV98Zn0U2q64ByFNFHa8lCCBN
2IM9PjQqWJNTp7xsOGdLPYmc0EdvdK5oEFmUYdtNbkKxVWd32qsYvFU+WEPXzB++JKz2mnbzQHT4
bCY0a9oZ+qt40VNTP3ae0419qBrkNRpvQBYsInQrLOIPncQZvzOqwQu2o0ecXotwHYEyuWBJpjgg
NbvT+/psdOuEugXFTKKm2OwD2S6hOw0ByIYpAbSqsBsX+hIiRwdX+FKjCFJ9C9UkeFhY9KW19W0M
KAzQlgq80Ck1kW2DytNbjpqq+taULy9Tk0pYemOcNecrMxF87BYqs3MiZhG1cyRYgJFObntM3HyB
W8hc3uf416OpZTR4YQ8sCODTVnsZyt1QjtlkRaJjA6WV2yodUvvnKfcAO5cGhHAgAPS7ntbbLgJ2
1jgnA11PddLNvhjqWyAAfFEheQZfuScNK2r0KTdMFnSu+rPy035+dqbWITwgacH978cGDQNAmVk5
+NoNI7UMRKaFNmIH1+wmf+KwkuUrBLVrRmXmrllsN05fvCxkzbe7xOr9Hre44+SPqlALT8JVFv0h
9pj4J9USXckQOY70kUSEOvQ2bdR6ay4hO3vrWvHIHa5Jwr4fDG9vta5mHUqoFTNCp0T6X52I5BGK
p7XMjZJWUNEi7GAHVYfFkMpYN8PkqtTf5aMxaAi7yXCwwIpLS9xqdHumJA+nvC4HpB7LTIxXjiq+
q8R59oTFSTxpTk+hRcryl+vG9WpY6L+Qev8dWoHpWwyj+P43pALy37Zj8+tzgJ7/n6Aa8OBc/tdf
mfn/SzVwzcfvf1AN3P7z/1AN8ED/gOxCu/rvNmIU0X9TDdz+CCMUXR1IaDH23dwvf1UNIAwgB5hi
IWx/N8GTDgXzN9FA8MctPhShAVYLoCv8nn/90f4fRAN/kvHcFCv8ZBzCjouryMYo9Y/E3+pUHr4h
rcPz2dVlSE2xyDbKso7V6vcdgIPXXwfu6ib4zFIyWQMYgzmbxs4K3BU7aK6KHox9Tc8zW8xE8W89
/0Ls491Om+4l0zmaI+F38tJJPfu5rnX5F0nCf8ca7P6n6VWghP/zlXf/KT7T8XP5h9V3a3v8j9Xn
2H8QqYz2hNVCOCf//G31ueYfro0x4lYozr8gmf9u9QV/4LZE1ETe31/+8P+sPtP7g5wwfGD8j3+T
Dff/s/r40f6e26R0BwUdSpKbko38yz9rtJay9U2AgHJjpdUTBM8YuvgtSdBPvfjvHsw/EVn880/C
RwspzKFo3yQmfyeOsRHAGRptDJsSEP7ajbpzP3Od27SUtP0LkvuffRReShyBPMFbrNo/fpRp2wTh
DHwpPQOhIR0o0gznsRfJvzBa/IkY/veHhwgHktYnyYJn+I+fQ+Z+D9GNCalUpqwiqQqmezMzTp0/
OKGD1vTtv36Gf5Lh/OUDb2nRONvYt2572d8/w6lI7RzGsKR+T1R3Qet/FHMhLhr1fdsyYxp1Mvmv
rBQotP4kTbDZPdGmIEnAVAKv/+dFktSy17jLZxvYVe9eQ9343XQLGVFlk+2pB/afJgXqvJSLt7FI
CSAi169wV03eldR6BLakHkETl/Ubtb4S15mYjxPJa/drlvqRXQuHy90oDnSidHsjdVEMTqB5OJLy
UEpJIM5aB7kR1m03nLqp8o+uailvMZ1645kZYTVl37SSrp2O4qNJJOTxVMp4T1a6kYVVej8mPal3
maUNlI3MUrvzJ9v/SvTE/gAukjTMrEz5N14hZaAflrOX1MOn11a/snIqInInrxPUBEGXwRT1XQlz
vFrMKLYB7KRyWJe+ttTJF6La+wa9cyUB9m+GnflXx+vnjVFPwxZIglxNJT312niO3KFfze/KmXT5
ivnkYItg2Ds6Fra2N/dJT+cWIUEyfdXd1vgUjPFP3XCzfOuqJBC9XpYvBDhtha3Rr7arM4/0fiTQ
nxX9aDH2dG6CQd7xgCuzoK6h0PshdHtV/Ry4B0fJ4PbnrHJaELdRL+Oy1sT7VMnyEYRzfgbKMg7Q
RU5sait4sGjMn+5qaVGRwwvIJs1RcFOodlZm6kOUATOJ2R+/SE0ENMgS41mzulHjqkc8cbQMdXF2
W1HuAV+Tg8iRNphrz/AsAnnMUqu8KyqR3g+U7xyoUFqnkItiuR9rchAY0aoqFjTUbEtEBm6Y+Cph
4jOnIxDN8LSQHemGRCfMqDKRgR6Hwsl+pDRcG+HqJ220TjB9a1aqrbXq1hGPe/NpphLvczsU5teU
GOMYlrUc93MCEhNmpCiHlSn8vZHnACQ9WMlmJBYttut22ultfpdLRo2oX8dfA1vAsVbYFEPdnWUX
WpYwHgH3xPeo6/JU0BB3cHUe7krt9DaXK8OyTg8mvHFPqUHHFErK5dC/9+6UHlxMRGFuTtkG2CTz
YovSh7jChAXERMeVtUzzPlCG8zrMU3tvdm6/gUulkqntkjfyYGBVzcJ91+xaP/p1Vr4SlLT63H+r
j0XzvU3fet2uWP3vwWia7dDk3jsQtxE77rA850GdPjaT457dyQ5ekpqspTB1wT5SPT0GQ9ZcdN4+
uLnE0F+sNdPvSENMrjQHoFrA0qaeMpKZ4rKdk185otc75TANrYtXnpinywfNkfId9t8bHuyh66uN
xo8hvwjW7egDWgIMRai59HaLZ/IGJa3BOkzhkoGTPIpSWv0OxL+nKFe5qn6YdLPI4n7Uev1XQ9JX
tbWmaUx2DRhjs6McPU+xj1hte8l0mexLSwbFS1kiOQwJZdd/yQnXx3bR0c1wQzf0LurpSkwvbMM8
7zWl2jtKlsH+WHvNHWJlrrhMm7Ieh1hLSns+EtxP3bub+vf6UO89IEBnV5l2OoT0BNpzDMGlFfvG
4Yf9BFQan2mEJTLOCdbS29zUxhffX+Ut882uZxjiOWmPDbzqW1Pr9rTDUqk+a4QHLj0Z0umjHu3F
16gX1BiNjbRe5zEJvGPJcPy77uTyRMZ5Zj0XZTJAttZkTEZeba7ZQWhaaceAep06ZQQSDjE3gupR
pCnTbJ685Ekpdnpnl9gBbS1K5HB2dBHEWL3aUEgvicdBJNtpSghIQ0YRY2Y7pn627ZORBUc+zKs1
5WKEACx+29lyw+kzeLU+6HDr8PX5DzvfC1GRDMxX1lE0fhKVYwDcO7o3Tq30DtqkfQO2T+fe1rr7
m58m0quRuFdiM/etNi8QEtMTnHfcMtzOKfnrOp+3M5TH2suCZznKO+G6+4TgecB4zde3NaH7Xeoe
TU/1sd8AuTSJbdyZ9vKKeD5q1mzHCbTxe3HyCHhzM+1Qd94JgOJ1nvt3p+3znUqWL8QTn9bUh8Vg
7wwxnQ23e6HsbnrhHNr1i7vX3bQ6uOIGxfR0Cowzs3JizrRapOMB/8luNQkQnVwAuoXXBm6cXEVv
/axycW5LyL4RmjcQv28kfWtB66HfqavuCfXEQ2Ph38Z/sJtda5d7Gbg3e0NYZ4mMueMfvGnNwTql
fZ2a5Hdmz8+5GO48g0USNA+dOV47z4RtzoI3oZkdRXdLGy5kxmxTKR/8jnU0rXtP709Z1e8SRAvR
WmRfSg8iAAyo7u+xW8AgnSDO1uq17Tp6BmHuSforBtwnWLlR4Rh9c3Yc9SN3mbMx0U8YoJm3I6rE
6OUBAxuGTzHxE6/GOSuXO+zVRxTFPVl7oAgdSTFYzrZSzBuCHe8GOdchbqRr2pqc+9Z4oXHWfLI9
ogcCf9dP6hnMs6T0U7SX3k/2Nd4tnni9d0Zju3SBFXrV8iNxtA7Yuzri5trYpAOGpsEaTlrNjOYJ
dmduNXsH+dHGKfwvWt8Z1mAWu6Kl4I6xEkKGuqfWr7QQDe+uhUQJi0Xca1nRvwFl+1Fn4Ywbc+/e
muyRaU1Z7blaAa7N3ib6b8yPxMIEcdGD/Xpl9ZwDsVAi01xcoaXkLjXbcc2RZ/gnylI/q7b8BcXe
P2Y2+m7YaFA581i4KW+URbeemz/RK39a+tS6K7SiifxZC/Z8AF++aDZg73EnLB1ZgCa24EdvS7JA
47ZcUIBkIhgjGBnSXKJVzuDwgCIPxAh115y6j7giXzfUdXHtuhu9CWz/QIRPcAha511qBY8MIVzg
FcnWrfRDv9b6Lu2G4RE8MNm2bT9vay3ZB6s5f5qayi49lrrjuMz3Sd7sF3hOGCZzvZTkiPe+1u7z
eT0gSAay9bQPi7N+b4wKaQhU0LQS5qFmsG1YuZASt+JHqftQGt21ygL5njEhRbOoYBekuVuS+bGp
JWGcY/4+BJQ2CpW9Ly6fOPMBkfKRkk35a2vMj7Vvn4KZXkXQpZuOI9mhpzevhqddZgQ9UeYOM/eC
7Ekt+tWwpoNVd8gAluOYyzORMErBrgsVB1kz72jHvhhrtW58/IkEl55cW+xbRSVV7zTbZTTPtqOe
u8X4jRF671n9Y58lr1XlPhLhcE1Lcfaq7B7UdiJIedxQxEJeA37QiJL7L1eHFFq0jV36ByjdvaSs
b+3tMz25vCz+sm1leYHvvVZFWWwJ77q2k/HTIvhgHfPdNBR+mC9sQYbmfxh2/5jCLUWO7d0V5EwS
sbyFJ8XdiHxG9+rYyFbt7OrN87DqPxsAkbCppjjTVB63QM0s2RnWyoJxEXzx1EdWt4D93jBHgUaD
2FEkBIJzaT33yiBImnddCpDisUUpk6ObevT64WrwhyTFjcZ+KBFPKHgpPFJwkkM3euC45osmjUPT
+t1GF2ghan2i3IzgS7hg85fu80ssO4p4qLgj11j76iobTDUd3WNhzTqbonypWvsJ/k6LvJwuYXNu
gC2RuGbQeiJ/cES/Ro7pBdRxmutNmwIF4U9fEwKMqJm6y+jO2jGftc3Kq81SCd5l1Xwo0cSeLNan
VdHM2VmCnAiPw0kOK+HYc2AQcl+9OcO08FfOP5bauNQV5w24E8+2q50IA5+xt5FhxQN1E7/Myftp
DtVukdppEe1n0vjLRpnJHdvUhngBJA4paQWdW5Ju6hrrtsjcdAuK4+BInJ5E63G4dO6B789XcZtr
kXfflZKklRP2DGoJNN1beZTLJIDaLrOTCmzub8UNaa4lxKVZyVMySVSfFBkc1oqclDAx2mbvFmWz
a1e30ONG7wrurGkfG7BxIYzbd72OXVxWE2UmFvTN0nTNBvUHAZXJiL6CRpAuNKSuXldqnI4SkdlX
GqTlcxmIq5TFEg2LqJ/WsaZSALc4iRmJea7LgUFEH9zxVW88+nFq7sd6LeefAF1A6GaN1LmGPXjK
8TWQisnMd3sXWXVpSvczRPo3tM961rrceZ1SJ/jtpdm0w6JLaK1bFx0NFGUHE1fihaNYdSUUoMoe
MxKdP0uSa/bCti6oOLLtrPvltVrM/LsYV2+IrUC6Hxpypmi0NcRAKJazaEgT6uFlDx2LRo9mG6kv
B0DiHhWaMv3d2jQMTalRm+csUcUROh8F2Nz3NM8M633iu9OWcCR1JSt9eBoG6dxR2FNfRBn8aBFl
RDlU9XdC71kCBTsw3ripS/0Ja5T4pPYs2AV39tCW506U7hNecXSGaJWuwy1AvjVJZk960WOdoTY7
0Z3prslt93WZ5JpENnZz2BrwQHeevJPMDYn41pfJQxekdVwaRCNbiE8pRu3Ht3zJzFOjGfCHht8R
oJNZ5YWcsfxZS0uuv4muz1R7O0m5ZcV6X7ahtZuOA/RNsQp/e94ocLfM5k8VWNUZLUgXje7SnbJa
wMuSmsvdIigymbGuZ2K3HN79YznP6c5MJ2/f28lwcZKh2lQ59RKy97Yp1l4sjrCGhVLWXR8Y/dO8
ksCGTIrrGaqijFaIsJz8X8hZk03KRnKUa8AvWplotnUkTicnXcdHmO4bquEVqt/JwuybWN1+U8fc
TrU55QXLuDWZ95XOul3Oem1aNhSXXCy8DL7Dcrj3MnNZxotu97kxx727IqX26kHXqyFcXMQpG+Kg
ChFVc+LWhPF6VQvipRkXKZzEvndL33gbYOaIylGFZYeT3aaPtb2caSFkc61nedCzFELOJM99N5i9
/9agcmDYIk3aTua6ZotpNy4/PRfRzNo2iTC3hlH15843s42b+zL21aTDDvbjxvGrZUPPcLIba9fZ
GtDi+wmhTNGv00ZYyFf5O2J4VOTDNeKVFodxRF4jfS5A2GfcGDQ3jcl9P3NbMhSKIaY2tWs5+Neo
KEyidzx+XWU37fiq6ljafrdj5H9aJoUSNZ39Q7LkbjgNPWr8Ob0UUv2w/fXbBcRGK+LQXmQN2mbS
MuuYdcmODOxHv2TIMS39CN88R7RSTGeVLkNcrYazVQq0fOrG8Uhrsbh0gz/vUNFVp2yxq2NeIJAg
HcN6TwL3S/E+71LdMWNbz5stAmCEm8m4bNrGfk5MLsGLI7djXgRMFGZKg6EKssgbEvc0mCinHUeb
LqL2um3SNeIwQHPBJeP/RTWktOtYb9zZN7aENmoxksuS+KP1Z4BO5BPaGnkkHrTtYvS8WIs51lGd
uQ+ObZ8Esp2Nb61nfh4ncpYAGzrrqEej1SJU8PXDmrfemVdZcWB6FqplgwdfZvad6LqrylGFZK4+
bFNbBcc+mNEOA2IVb7KtJyuUXTofRlH97Frpxm41lBuSBicEzGW7U0tvb5AVE5KiWzVBlPIzXxCP
Z37TRm3ua9ssSfNDBhVx17fjY0EvRuyJ9JVUtTT0lrncIGn+UAMqsU4nJp0wpGDP++7tU+UuG3hR
TutJ37Y1MMTUGNY7Nrp+S2+MiFBzJuHsW1egzuVKM4KMmSrrmBFjPDmlQqMky1uEleMsW/MmRbqx
zTWMZJjqZRIK4mNCL9WSE4Pap26Wv4XbnDKfrXle6+oKX+hf8iC5852KcUKY0w8L3e4hWDJVhWRV
/jZsM+mRV4zNizOxC1Z1+tCRZXP2tYZNbbWCLTVK2R5Dqv7DYGM+dKUu4qHpvQtbPCKJnpIvxphq
w0EwoqWBD1RFbmLO9KjLkc64qUxDva/Aq8jUfCQC6D3uqD1eGHSK5qeWJPMDvhvSw4vAKX44Q1Nu
Ot9IDmTIlBvZqXXTmwOqJCD85DDWWX009YW4K8Q2j0HnFFW0CI3gy1rTX/x+5LDULHeT18341DSa
dWIW7zat8Po33KlzZGh9fyFWNTho6GvJLF8LgM2iGxmOigCpUlf7yRXbiBHJvn9dxnI9LElpRRNe
ocixxM1ZQlB9OlefZm5wDrca663uX5F2Xqk70+/SVursS9SgH72+KRTxW+QHxeUSeK8mavQ4pzt2
pwKhHaGwqnDVqhoQon0pO2D2NTagtslbTAr8QaGvIdZPbKRRCgsLIsx3lkOxl2K1N8NcmNj928CA
9OIKmvF6hM5NtGZzUZbGR2237d4aDEBnS+tD3qd7V00yzPza32J7oa7eyFAQ+x3lrn1VX21hXUXX
VDJcCaGMg1x3D1qbvwyV8WL4Oa0WTcYg3zrc/4g7C5NGsEuwJOhW1kNrKiNrcF97zZKYI+hTr9ft
ypRIhdIhGJuNrbofXuFjVrPurcX/qNX0k6uUwxW3mHb97A93ma1+2d1qbwtb1pvE9hg7pPyZpXM8
lN1y6HONIa/Xh4MhZueed05csB8NZ8ERv68LSlg7ylX3WZ+qjdtZ5TbNPU2/R0tXouTKL06+vFn9
8qmhO2FimxeKSnT5aM8AHP2QpktUidrdmIN51430F6KonP2wnrES2Dkp+OY4bxunCd4Suag3x+pu
mmBfu5BXfhkrnB9ep5AC+yiW0BQ9uZP/SsDoCXlTta3ITKtKhxNOpG4oVP+jcZc+NpN5103q6CEu
4NIQA+ieF/xxH/3COVpmesw8tZ+88WkWJNErP67L9dHtqg6Nn7d1CqCQXEdSuk4md98Gq0wx4DfI
84cZWRsAeCz4P7UOa5EmxsPc5AdPOVcvD94DoZ+KGTusbe7WtDhi+tr7a/2sbN3fVnmNXWLcjy37
JT0nUhufabx6Ec1IkKW/B1PdZqrejMAhQT0dU5nH9B9s58T4HiAIJCZL5NT3jbY6H6ZpxWKmlNvg
sF07iWhE25COuUE5sr4VXr1fkcg5mYPHi5QULupVpZ0EabNtE5wsz9giDZ4jUIet0lTEyrj3A2sb
ELHX1Wuc5eLHks6hBI2Zb6PNmh5xqUW1020R3W5tWg1+YITbitJ8chHjd8IkIoWglyOO0xe6DCOM
oxtE4ayiNSbUZbuUuDmKLMFUoUWuyfmG0H4Gfg/T+ldtdf1V1YHcz2Ybc2ocZ8Tc7zPMde2IXTbN
BxuLTpgn6pCmGHMIjDUJOiEGdDoPbbNjMGWtJta5GeYDgMFNrBwRbbst0/ZHV4g4LYqI8yOum+4e
NvTd09gG/ZRDW3fPtdM8NhIAKdAHoBVcCVUybL3WgBUg1aIeo8Jzz8ojG8qdIjCPewvbGVLdDJMH
vNHgb7WAADYe5SVwkudhENwyvqzZPMs836q8vLdn+9QXYxnLSj67SXW/+BnosuIvAX1m2AnMaUtv
wTkNWoimvH5K9P5SLaBfnOgWjQ1rX0+xctHXNbP1kGZjH63Bx1JrUcXLl3J4gI9qe6xbG8tC8Oy6
6lwKeZF+x37hX7SxO1Wyj9HrbVytPTQJY//IOxYoiL+wm0cUeW1NgH96tqbiY5bj/ZI2ORTCcDSL
NcoQST8CrCNI7KoYj8GwcR33Mo62CjXtBmCKPmzaST2g8AfWdkoOhKGgw81/qNzhgjB7u+olAIIJ
tMa3LyfFZT8YTlOTPaJ+HkPhTaeO2pRsBIilb2OXZ8G2s42TqrEXyDloImCn+8apz7ZVV5Gbzo+T
szxlVRJ7hXnKR33CVyLnzWghtR4CdtNEQw6Wtda4HXJ9n2cJsyfritl24xb2h+Ujt9fL8Udrj6/C
ZutE9L/GpfROtrl4cVqJX/o8crqMv8kdPIi5QOQdxKrJf0zkqMIYvZgOeqdqGT8qa8Ji5AcHuIhn
m12rgxuE47wMQfaTcOljNgXbpHDvF1zGVIOyXUL2GDlOR5EEW88QeEQBFcw5yCMjV6feNg5OWdPw
6Lz4q3bnmdyTW42MNJnaT2PeyCihJNtOq8s81d9FayGoN3cI9slozD4DMg8icJdDYjP43Ua5lq8+
a+0dswnerPKE7fOUBOqxdPtHBE56hAf42HTyyvn30eaBHVH2QHFOpna1OXB/8vxNCisY1Wtz54ny
LKiJ2SXa+gaDjctcnepgvKuyZmWuSPSzv+r5k5Eyh2tjoa7rCis3E4LGTWMyx6c1r5/LYlYR/d7a
pkTIt4QLk9YhsxPjgG8lCA29XM6zoU+4X9crPbvD3pe8F7wf1UEumNVSZfvXij2EwFzPeMFskxz0
NAOhN/xhCT1zCA6Vsmk5GIn4DH3RUCfJdfYdPXmxsuiC9ZTrlnExaSCgGlxW/balAxIXHQ2uOD7d
LUQyJHJflftyqLKnek2Kn6VlFugqSQAMS4qvQ2tO8Faj736clty5t7yMbpYlD9J9nZT69zTd/KOa
QUBnj+S3iFKE/tseFU2VqUTsk5wgaxTy6fhDm2npDu25ne+NHl9mpAJsu5vBLM09f/fPsUpMHI2N
eOhhD/cY5L0nKw/WN1dz/DuUtP5VC3qjpWKFiTnA4xDLydY3majUPdCh9b/ZO7PduJFt2/7QpsEu
guRrJjOT6i2rsawXQrJs9n0X5NffQe3at+w8loRdwH24wHkrFGxnJpuIFWvNOea3UIv1x4lOclBN
uQdNMw/rvWz0cJsyhst3SeQ1THn6Yh86yfSl4c7sZsqbXQj60DdM9rAS3O2T18BijrtltQX1CMKr
2qIen1l90l6diUFZe8YJJoVd6H0RYY6SUe84N+YUFzhQNNPaG3RJWNjH6cLGonaB+xETp0tq8z3s
QwWWfnRORzG5T8RTsD+bdEGh2mGOcYfRn+xc3UEewOhsRT+ijF2gmgkI3fQTGwBG/zrozHI4dQfO
RFPSvaRx/Oj0or9K6B7sQErhnilsfdjY8EHOPZVV+J6G7Ab/whernhKaMvRV/aU1jK1TiZK45fpG
L+j8rM50hpI0UIWzPCNHxU+GjH86UVqXH5B+sv7oC0l3KK/OmooQlII22Q4LFDxL4xLdYrpXtN2+
ADnLzpJeHBAmXDMasr7ExUId3LT8cR1Vj6/cstyNVNtfVaeWE6LK6ZN1+A99athxJ6Kchnoyj7ue
FqpvWrSaRgDXn5skdC/CytEu5yqu5MYZVQWMN1F0LqoxvzLRGa7O2+jMbtXE3jGF626C4mIz1dFw
maA83w7CSM/C2E6v9cp5bFqz2dP/6Yg8lvmB2snbao5APa1XbOxkhfWX+uhUKNhTgqt4M0R2OojM
u8Fq5Y2bbqi6l8VA7r+NcAHtG2cartxaLziuSQwsw2IOh3Hy8Hc5lG8c8R37sODF6ykLUobpGKtZ
aCzaJxdhq+zTzo36UzurgYpWzSJpdMTYR/aFUmkwMABtfQ9LDbW/2dq3Rh2ZtS+UtWyZGNIB6KPF
uyqKgRgz8NMzFWM/X6psYKplRP2D0RlFkI1J7Htiiuno9OIiYVDHv6nJyzrsHF9oKV1KMRcLdq3K
3PwLfnaPItigleCZc8yzHGErY70OOUpUeWg8eDKV8QMoVxBbKmay5Ts4662TfwFhaIyGUeQuGhFY
Md5wI4PZWN/ol7Jxuv7wL5KLQJJZNCrqFAbR6gSg2Jp5xtUWa1J8H4UWZ+JXrdD/C03e/7+6UPdd
XejN0CYlXKnf1Xl/a0OF9YmkCtQ7YC3Ah3lrzudfRCnhftIdwxCeBZnP+7fm6S9tqPxEaIoNiMoG
oWKAxUCl9Zc01PgEq4g/jzIPfocpjP9Gmme94uP+Bo+QbiZBzqwxeAIJKu7dI8kcA4pWkurh0ihH
UbUhBtXp966ZksHHDIn5O1qj+koSlMKuQbri10KWLOBROJmbDiN3GNhEI9/HGdB1pMsd+zv0h4yV
XZEkXBToO5CLyKbcpSRb7NMxLgSznFyDntfQsC7ElD6iNkCFWqC6tw6u02GgtR0YKH44ieIMfbv5
ZKuhxIvizQVV2sKAmtB35hN+F4ZAobARViMQeFDXmzIZ6itvdvUKe3dUYbquVHsoB23CMM2YgR6I
ufSN30uHamXRCo4budvaz+44qp5p7RIb+0HKrD6JOgd50ajPebPtS1x713aYLN4GiRTJPa7b5YjE
sWBzYLDoygLJiJ3vRNzE96UGgGRtn2AyN2LlXduRCn/aCHzuQjF1d61V8XM8N7K+tkMUfzGVycyq
gepMgWoWYA9dDX2OloXlVVq6eAC6doRt7vZkM21Nxfp9UkeOemq9NP1aIfF8TJKSF35M8Q9sNU/W
jU9jNRn8mgME6T7Wwvx81toLoipNpJZR+GUylfMVsAWpaRDS81vm2zTG9C4ZbkvELK3PYurSMovg
WFu96z0kuU50RG8269o5Foe6ppEdoAIh516lNbbyyhxOWzx6eKY8+vlYTJtB7RY0q82F7WounA6r
RR/QeRHGL2Vb7Y1rdA19eW0sn8LUNbtzM+3JCI6wqdc0gDz7Z5pOIxocVboWqhCbsODU4QDhNx3t
SiZmWm1v8IPaaj8LEn8tA9/xyM2E2QhxhsPlONGhbUvHybYIg5IfOllzDzltxvRATVCspPqIQaGZ
x73HwDrHDRXmJfti142k2S1Y81Fe4WMJ97xH6wirNYbQLzsdfReYbeGcxW01AB6M4F4/lcagJadQ
69RPJsHMvWrNIdUtdZeSrOW8rrX9iGMclH3bYwkF/ugz9mkfIIfn0SnSOD09kZgGbvpxqFYBhmKm
cOfa7G/PnVfJ9AyWxnhj1NNIp94WlvKdRDK/N5AiqKBptfAGcDy95UErLQorOyd0KMmbvP6iyaXg
CDVpKy9Gl8kyBbEwo8sRD/S0IWoCYREcHYdTmJFaKTkz03RhVKYz+JOOI4vtqsc8ag60WnZeHS39
5xBFpfRrYXJExk46asvWlqvPFD8r8ZDghVJUYE26NIdyTo3hlNGZVcHXryR9l6LklJgYggnbmNF1
76ocPQUuC46xZYx3cCdgMAhuUUe/y7Glfm1UcXNDaHgW74hnFP0JwTWcnRkDOpueCuwFhYVt+amX
aU+Q8bMrOmyoSKqCe8HFTK0npjHj4wSjJ9kQmDBdOubInFXhvbmtF2/txzQYSzZ66MDWqaMUY05M
hcR/m039DdcFIQIm9h8yH1RM/4De8VNu5uGDblJtNgRe/8QgPlibOhWLjTWynjFH9RUHV8JnLLXp
PCc+Fxj02zPXCrMXoVuwbtJ0ma7Q1iEVVJEs5GVj43vZVOVigLTXFvcZ6KplbC2sfvO27ECgnUSu
NVw3nsyWg5cahb61RAKMpUjILUZjwGRzq9HrvqXHm9M5t62zrJ+MxR9HJwPbTtksDt2SQN7oiX1n
1ho73Ym3ePmAjq8uLoEo1e1z3hRQJ2aMbfbOi1x8XbGDfnUHvMg5nTLM9buYylHbsbhtE5ZAJjdL
2z5OFrMaZvFto21nXYGWmcV0kUlZAA1F8ReoQcDDQaoFE2hQYf1IpT4+DlWp9I1cWqQaecPBJkRG
N/h6KjiScDCJm53CKVZsvdLE1D2nzdwcUMYyDmkrVDNmV1U/6NEtL+Ws6Veozdc1hypx9mfEczz5
CrEJKbR5mOF1SLpu482rIy+jEMQzl3TGTzHRi9gOxSSEjwQuvu69WTySnMnAwcU44TCs8ZqsDVk8
i3k/zUpSxY7zeGv3yczAv5P2DfKHegx0JehW9no1PCeDNLHHF5r3nEy4yMhUjc106yULfk7NFbyb
GCtDjfNh456Y6EaZ10Euvh97Rwxba2FsiKrLdS7CIo5yf2qL4YZmvOkgzoGzf7CtsHiQIb/vpAOx
HmTG3McHLR7hC3VEWiA+dkZ60oYc41ttHvWvIza8flMwaYAEtMjYvbbTQd/AD6q/RKgExS4UMOoA
QUs6N1VV1LCokRd6/1bU/28x+SuadM35fNvqcRjmp/Lpt1Jy/Qv/MXrIT9DxDcMxSSAitFD8YvQw
PsE5cfAXAZiAWbcafP4qJd1PAvgjPoHVrfBXlfl/S0n+AikWukE4neAP/Xc2j1drwG+1pM5e5VDr
uMQcQs/nq/9qHUBt6sqsHGNmJCPWv8SzHJpzGTbkbaskGpGSoK/HcTHsOwAuRs5776XJViBXZpqm
+vFmSpTC5WZk1mMXu8ln3WzDbtPEpXY7Myl7mRbKGTzw5SktifrLlEdpRrdAITSrtEadWbVRgq6w
xuhLxTzH2Wpr1TYgxDw37NBpfE+14l4xxQ3htZSczAlcpDHv2ExyV69yxxdeIv1mQgDAQJwcj4eO
NsJlEieo0Tt67v1e7yN+kQM+44GKOpwwE1oFfC+Fjbm1h+i6qcNx3MSDlf3AOwumta0iixQSlbXg
2CbEeVrbdU+tzoiQwVoRUdlK4osOWlk6Z40ZisgvTK3nTc8LNskWvFS2o7niGr6cjOhb30XDxdhH
VG6h6zHYX3M0rmOD6cxB4vo8LXSX9MiiGLWrliUj33dOn8LEajzKzswZyESBLCNGn/qATjv3pRAn
9aKbAbNXp4ZKGkP9joRyvhmiR85oOxFkDVyUXnzCKoLheHhdRvrXJSVKXpeXpu1iJKasOszYMnFi
TeJmzbWGILsuTbhRqZFq8B5ftNfFq1nXMft1SZtelzcgIstd1IYkN0k9dk/016UwdRqk37EWziyR
r8sl15ClM19XUXRyoNxrKfpnPPYss9brkmvqhbjhwMFC7Gr5eDuRIYHg3+7mPQ0MAF/s2y59P3Ga
lBkMlykBflENXn2BsY0VP++pObdKc4yfrmbRBaDfwP4wNAZ7BRlc7Bv6tPKZltf9pH/dWzhQEPtT
rVtOOtjzi/W6DS1S/6mqRb+S7UwNhMmOLavXQ7av+nUry7K102baWs8tW3c7ElUoxtAxQpTJ1/1w
XHdGZwWvEDr9umHO9hLkr9soroyL5XVrBeVBpT65qYvtet1909eNWLIlm5U5JntwT729a8BPnoq+
zz3fmalwUKGv23rxusVD7mG7n7Uwvwxfi4BlrQeG19LAHfPCZgNfSwYqJhJadDmYCygBHLypBUiC
kr2+tfUCyFX5WoCk68lvqxIiHlBRZcVyqNp0vG45x6UnDrKymSintaRx1+qmfi104MVR9IAVq+Sl
0kyKoeS1LkL41G90jisvveF27Rkq8fi8fi2nbF0p/NSvZVaPAcPeYpxGljCPVf1TL8r4B3z78CHp
quVJey3ZTE3Kb2U+6JzsdLv+liP71DbVa6mnT7OOGDElewSW0FoOzmtl6L4WiVNmjpeMu9fScTGG
x1VS8zRl9kyJmMbrRrpWnOWyaE8IroXlK8zwL85rcbpQzd8mFOD9icXyF+/irm9uyqYwrnnGKG/l
v0tdNFfpLuzSsYHYgmuTtGSZ3LshgpItB0BEl20DJwTreFxE5GmbSBl6u/aM00GvJ3U52omiFJ4c
+HAYx4f+VFYel8NGrkW8Nrs5hY3JQHyr5Usrb5Ecr8Ax3BKcl3yEsCxycLYy5WeJNp1R+FfZpai7
xNkhp0YyOvYY7Bjwx5F9ZRSR/gw+BYVKmMehe8jJfze3S6IbqS9kr9RVI3BjB40F3uW8Qk1dMq+s
xechZ1p4XS2dzomhK5PQD2fyQ76g7opNhNtzRWp9k6jwtB0KIcPNkkhjILFgRA6vNk5RJtrGa7F7
7bp50O+cZZItPJ6ZaT6sjImZBUcC4kFjqxwukfjN7T1Q7T7/keUZIXeejXhqL7mviPYa150PWURk
+caYc/srGhH3c8ezSGlo8vf9QpnGM94o7bngvU83JG+hk8wsNGw+er3+duLa4KOxm9Lbpw0WrL1m
0xMkxCKOLwXa1tOuDJeHJC3QDEtiPC7I1fTAydJ44JA6uwgspqmqv0c0H7+LLmuR+GbpY90ozpex
NL6GvNDfOfbFy3bqPWVtKGhBeUzZ4rw40zTcEchU6ZjFRjoIVolxguI2jMGg6KnbkjsRuqumx3a/
WqPyqjPk4Q6xSkvRw7clIInCFsU1u8Ragk8LxJCQzGymn6aNYiKdye/ajh6ACvZLmZ4nTkLtKUt7
DjAliftqmvJpm6phvjPrnGcPwBoCt66JgE1Y00SDKOkt00T21TJLrvRXoWm7RM2pkeCEoeAPs3hv
0O0nxQ3aOAn0YYNaE7IYgiTHtuHoGEinNriW4XcOk5XeJc7UAa5DVk1vnyROTlEOJ3uELmF2vngF
v4f1WO40xHg8ZkllPpqDzbQHTkAzsv0jM92nhSceZQSzx0GtzSwxlzXa9sFKv5VVpe6FuSbS1aEu
n3u37m9pjJjsoDZsTUxcHULRWfXddwdi4Ql0hu7FTebss9cMCE4nphel3wpoCLuarMLruUxoSR3Y
bb1SPythl9wPaYiGkqN1M9BP0LyfWVXMP9f4ZNRDtc7qVNiXibVIsoMZ3V6JUiuCGo/FRVeo/oGz
PKMIPDfVbdIJou0WQp4bmImGeZIkRu0EdJMsvCih2xIGZkXAMJPS6oENl+bgoy7vgzB0gBcZC3ga
UHmzVuJ3sfQXeFTL7Ks6tqtgFs7aFEqxoehqZGZlpaZ5y/nTvi0ZT3l7c4ays5mA1+lbLaqpuVTq
3vZdWMpt4mUthom61KqtNRX6g17K8cHTy97aRbLNiP5iqJBsDEssl/RMjcHvhqE7wY7gkuNY5+nl
wDRzvCyKFH2DSIvojh1Fz0445xv3jtOY09ZSXbiPO9nlG0Xoj+3PiG+jHTlwM1J0VeYwRMtW3vUW
Da4D1in7oXXiXPnEwWS3S6oDM5QTqsdR13Sgv1GWn7Oox0+9Z48vBRnsL1Sz83M+pNWju2QLq1C/
3joLtdGaNsmt3vLOO+3GqOuO11yG/efECeO7Dk13uI42MNJMyH5wR2orjDcdwsxf2cjf5iFdzjA9
imYvrMnzAIj0BnONifT3ky4JkUnoaWTcNwWuvMibqyKo6ly9GKYRdz495vrMCAHc+S2RG+O2Bf5U
gUVtnJN+SNGs9EZqnE7LghfQ6lJ5upRRwbgjsVDGdzGYIYiDXcamaY66xdkYZaSL2Y3uGLI4enhC
0OZDdlNuokoZD9QIBfFqFUWi70Im+Rr3Uhth5A5jRs+khYnX9UR6AYtJcKh5YcdoE/eo6fhlu3hf
ZjhQ6H5cZ7q1mTd+rSyvrrfwZkivBrkYfwVQNf1wnTSPiF6mdGJqK4DYZJWWnGV2EV8PawOQFuHk
3BZ1Srwke3x0mbQulD2cdjPH6lIhnGZuz99269i7XBwjIcaa1wxhufZglZpjBalmLca2GqbyVGPu
B9hHzOIka6R9l45pzQLbzvwDlejCq9Ey+Q5TGQJVHBkFmcwXJwt11xCjVfzf6cpxVofDQfXt8/D+
ieX3qXxBrvAj/y3jY/17/zkWO584+Fq6C8nAhjKwxpv9NWGRHIsBw66jEoYpr9Eb/zkWa8JgxmLA
7LDBcwBjXqM+/joXa8L85BmMQ9a4OzxfNtyE/4K+Yfzu4dfMNbxn/YgjKz1g2ZwqP8uDTIkrnAMA
ExEQbxORWAh4W+tRR3oKYyxXD0lGo7miHbsvapp9c4gIVctn7wDqNNlhLTfus3Zs/F+u5h94CUfZ
u39/s6OpT6yl+siBMwtyKy5Au0PSylDpbFMGWBdmmYVbvfUEM2lH3xjoVG6oqu8QTBt7E2I5tstQ
jFt74dVEhW7uQzNpfKvqjINTuWqXC9P68sE3/Z0R//c3Xa/tL0gHemYEBHsZPu3QAAPYIkaiQVxs
AKzG3/XcjvFDqWo34r0GoRjaib+6pc//4aevFIhfPt3CsOChIsYG2phiz8l4woceCdycwty2MY7c
jjV4G09T7dfGNJ7JNW3y/Q9fn5K/uyp///KVmPDLZ1clmwrJHlnAQk3AZS3H5DpC9kq7u0MkO3n6
l8RKZsZRDgLK9z/zd7rF359p/f6Z2BV1U6MDHdTZUOynAhNHRbrGRRXqL+9/wmtU6Z9+lvn7R7i2
1Ap9wXY3GlF8tsCM3KmsrG4LiX0tXcIYSnLGMC+a9a1TF2VQQFjYu9FymeUT43bSTjEZoafLuueS
NXpfJeaA4tgIP7jpR9Ccvy/CURtL00D+dnJKAzNLFW12+NrShYSfu5YXcLosTyeRZ6eRR+KnE8r4
VhJvvoPq7+2qQeeIHkYdwN8cJBXHjFN9MszLehnoTjVoa3Wy/mBJ4Gop1Nx/kIX+1n07opFgYkr6
3EW/uoYSbxF5Nz46h/FQ1s7N+/fNYqH9w+MITOb3+zbEWZTb6VQF+ajnpzFqIZKsXS1giqHOxqKh
g9Em1UFjQuUvpA1gB4CkSR8Qk5WC2ey2yYzQKBZXFYjNDR3p7GtPBH0Q1fGAsZ24vNE0ym3IeeBg
CUo1pSAhiBhaIuYhY5fl87axTbUrmPnuIf2WZ/aI0FbVCha54Ce3naHO7AgwLU3H2h8itgnISyCC
B3c/Ra31AZvlz1f7f8SopLNYUmnLKuA8p0P3T1YB7gKpr0Yz//7lNv687knvaIVu4Oub3qy43E7a
7Rne6Uh34oI5NF7rqPg6he03G1qCP1lOA6HQmj+40cb6Iv7PFxRb2+83utbCwbFb6v0skQPGNpHa
klOMYd+jnRsBt7lkKrhp7kgf4EBmb4fa8A6d13NSbKQSerD0HEU+WJHe/DpHS3Ct3LpaKsHFrgvr
HJwPNG0PNHEwcx6hUrRPSzfKd42wrA1jScDnBnGACFpVMNp4jD+4H+vL/6ercrQajwD2vUI3qgCj
ITNvk25qNs4wr6LwrqEE9JOSHvCs9xrqhsbdLS0ectALH+Ur/bmWkN7RyizIddJGfA0BKD1na+ia
60dV3pyVupv7rik/itd569k+Wp7D2eXNGt0cf40qDt0scayHaP50o7l9/1KuT/CfruTR8trmHrzF
2lsVk0Pqh6YhfAD4HncQ3HZjpcYuNWfj6/sf9tZ7dByfOJRlvBTNEgWK8yVic5ld55kD8H9ddTJD
Mst2LXradv0TwXLrS5WWH7xJ5p93cABcv79JjgMRf2567ZBA/Tztas3a6pW7fJsdYV3UZFXvcDZg
E9VitOxhjQ2dyzwWYLFNKZ71ftVN91z4yLemxLuEgRGi7idaIEjEVNBeKqPAKjjgbxVE4mfc68WD
ncT1wRv0uMcNDGiVQNkGWV9iz3CHrKmer5peev3h/cuLAumNu3m886h0KC3HLQNX6vOLI/hOm4Zf
firFonn7TnDdN1lHpOEGf1h+lkc6rPV+CBUNFdsj4dPtpQJQW7e4YHCbcwDn4UswxGFRcLMLlbcA
Sslw0b8jMQifMBbSG9BjejPZ3A3fYn1kWhL31V4MEvUgW0wGpVywV22YKpSMk0BvZgcZAlDQXXJ9
sbeGBq1V1xlxySnzohvG+dIKc3PYYVFGEzyT0IrW3tAWBKkhXF29zMC+SirggyzNxfA5NQ+fIV00
qxuxdK4iYKXQQ6YYn5M35MZWwW6F1NWZ2tfZbrOfnqsVateTI1Ccz42KvgnKNnTpqXIvR680duK1
y0XTOcKtjkjG2wzpROIIgSKN3MV1Ge0tVUX9gRhUeWvRgWBYX1bLTy1Mte9Tmng7M2SCHDRzaV03
7hJVAE41+7xNpXc7Mww2dszAkpoPJW+O/ImClgWhou2D8BBZY7rl59GtA9S6w0YIMIvQri08K/4n
HINgsPLTXMdHtSlVAqAduJMzou0a0qdUt9StlRSkSaCYOWnKvD+IiAnWpm9BD26gedc48/I6BnZB
RG4SdHOXaH4J+WLiQo/iABLdeJD62rWf6szNtpMhsyuZOp52Gvei+1FJkf+c0trDreJgCcDcUu6o
waqd4YoRzjZEEvA1ZR8S6iLQv6zmbfe2wK/DGSabcvANJT59UZtuRWRIAcEIzyOKAUCq+EYtLyOb
YTSKh6lIwHnOzKWMnV1nJVFNZkTDzUOT+ZDOcgwsN2vvSDRNnwy0DN8LW0s7OiYkHNw1vS6/M1lb
tD1NUgRltF5UdC0T1Jdbo9Yqpv+pSz2PZrv6YiOQu4/Mqoy2DJJImEUvBSWdVp6+D/OstE/Ac5kn
EJe1YZ9M7bIrik4SHKGq5ByKPQwSSxvxuyR1MoY+/WyujIr14druee83JQMO3DxJZ94gMTIjP+lN
G+n8XCIdqIUkgSk2NmuC0Rl9+cFPrSXcYQifEG1gcvbdlMMpJJl0+Yb6oQFd4S0E4Jmh6m+aWoAw
wkKMXlkfAKyTnhMfMHKh3LFjr7+ODJ5rWrguD3veRz9FXNaoi8SkcIIaYMxJXY7ExhmWJtA81IKq
a+r0aqLrddPHanhoURb1pEtVPIc8OtEq0KUYkrqVXpODCxWmK6T3XPGuQVLJW+cmHOryJ5MU+d0l
V7EnO2sUPxoQx7gmmqE1t7jNx7tU68x0Ix3He+6he8Vb0VnljyqyaSdX3Urj1mcSbnGWKZuGpA0R
drVvPjVMny7JlTa/zmoY9qbWDreyTWoce2FknfSAyGrEElpowOU3L90OS4Sq8e9iHU5+qkjUu7Rw
xcaNRX0agS6AVl2gDINI3Dw5PE4I8Qq9bQIT9dEeGAZIu7xyrW/YRlW8K6PqlM5pfNL0YWts+9Ro
ajBVOX3BaE5V0KPzQv7PcPcZEELdBzOW8mVnRql2TvDTRPTCEhVfVtA5q2Zff9MNZy5OdfraFwk6
+JNmiHtnY9VOdW93KTcenbR7bjRL1u+yttmj4JtanvMwgbHB68uNbALRTEpuJlElwPwzoplI4138
uUiQ9Jf9nATjbEMqapXn/RCVniBCwsDzvYjyFTxqJyI7IWhqeMZXMZZ7F48oEQKOQeKytLX8Ysb2
xBRUtnKCeAcbAB1fzGYZMeScUP59w6hfPI3ovOAidaZVYMvCMrSRWcbz3MGTClnDWTO3SYNNGihy
LJDzk2O6fX8LfKNgOg6JbiaQCAMQ8IAfS1paaUUneYjcHMRC6L//EWuN+YeKyTk6C6ih6JjO4jKV
2dwepp5s9ghYQPD+v26+9QuOCn5a15W3kAYWqKLKdwYpOwfKCTSVAp+mnVXdTQ5rf0+Hu9rQdrAR
ylnydICDhdk1iTH+idB3gSKRjlQh7mUX3OP4Te7r0TEOmtkXvgKQGUDewvMOa37H8X85bWy3u9Tb
1P6HJfpxRrNCJgrHYsmDdJjSc30RxDClWuKnpj3uk2U2dqCl17fN607wUHiHPGwUjO3R3L1/Jd84
Ir8yLn/p2DiUcUXmNkkgmL9cpaMdXqipTh+0RltAN6ObBO0cBdqAzyhdPkxSNN+oqJ2js8FMGOoY
E1YehGnavACp6cU+AZljxM6afGOBYdjAr8GFPjbFdNcLu3vqOa7QjxxQgB1knTEDWLwOYo2zYDVV
xpQkW90mv3DjhGNzz8kfeCVackyjqsujW4bHqFb0OK+8nYxH+U0jCuosn5yKPRgNGguIjdTkn13X
ozMJJue0YnGNg3hQ5ipRXBtF6Eh26NEJO1FNKDinmnVkb0o9LF9iEi2jD969t16Oo9PKwrS6J0Mp
CtZQhW8yUvMOFbXy0zqtPwhdfuNodxx/2arEaRu3Y0KOP0qlWnEoSmKwYi15Udb8UTrrGz/kmOsa
OUuiRXBFg2S07POoAyjfFpTfE6aTD5ZC441Dsnu0UCGRlxry1jxgiBfv2ym2tzljS0rwCpOyw/az
VcBYPhOBgLF0gCkxuQu58JEZ/nj/UTHWZ/4Pa6V7tJg5tdZ7Ix0q3rK+OmFGOh+QosefiRxMrhtc
SIzE4/auNDDzSmGJi7QpxPXSZGBJOtbUOsyLDw5Hb7yWK7L51wZu2UYJD2afBRplM5NmHZS+LiB/
wbraGkW15k/M4z/rSa02k18/jG6Yk6V9ROKWa03MHWGyEpCg7ayVa/n+tX3rCTpaZvrZqBzVWmuT
MTX3TYTZDC/v6GeYMD9409/Y6dyjN72evQUVOL+CAAeTySEkqy7rjdP3f8BbL9rRu+yGKCcKR5ZB
04h263jebUXe1FlHmNFmwtb+wWvwxjbgHh2Jy3Fyy4bTfRCretnpvU5YXqRdRPW8nBcr3mmaeb3h
sFDijKH5waWz3njc1gnZr09AqQrFILiscJXqzX0GmZTnAKVKxwDURneCGWKdi6YRh94Jxd6mzYkP
BRhYLESZNVp23hOqPENaTLKfpVtV94y6O3fTybHVoBWOGULt1wO1hmuQqUTOim+JpjrMMHM+13Am
HhycKYQutKV+YprMKnykfFj7rZByk9TVjrOZoyFCRD0/t9dGVtcRMooWTiaz5/EaUE52X84FUye7
bKrlgxvyxpWRR3M4r5+YZuVZGiDXh12cYa/FhrmcW4jrgA1n6QNcmOiDh+ytps/6JX4pAqQxQatw
6yTIzOWHZfXXy2KA4I3Ty1wbjUPnTvmjHTnZB7f9rTX3OFhel3iVK5cRVTnE54Y7DNgxsQHUsQtS
wUzq/dDhlc+97AnKv/aA7RKgIbv15/ffqTcWBXm0yGVGmNeLSrPAXoFnei5B0a20SbMgLvqffcTR
0tYycoEuBQacUdxwEkJnQwWXVGd81vLBLv/WE3K0tC1kdBagpKOgxyuApKAZd6wRK/nMqE9UA3kD
U4f2/Z/9nqNFrvQ8l5O7GwWcHTvomuBfPALItxMC4t37H/HGSiePVrrYKdWCayALsEZXnw0geDin
LaTSPT6RsEeh8f7nEAjwx+1WHq11Xt8IpSHhCowQLBJGU2vbSWKTDXxae8hA2sXgdtkpGuorbMre
Z0cWcDGMqr4fStN4qiaCEiHo/yg5YsCIQMTh9vptNKWgWDZSC+sAswcsHTD3S5LI/YJFaj0kl9tJ
g7o3D1G219r+EFdQynoYiLvR1R36HmN2NRviO7K6mRMubIBUQDEdEWITrh0jjqoogJSMi+uS27uD
Tsx2nE7ZWTZ07bbrTEnCVYglPGn2DmfQDx60t17XVaj/6/LQ5zW6N8SbgebWq+8O5RSg3FZuZY7f
t8mZGsStqQetNkFDbnLtW9Q1GD+KXP/gvPfGsy6OVsNqlIW3WEYUdIB3Hk1nKW8WE12oOejI+7SM
YzmRVuOP958Qc32F/lCQiaP10GlGiMxzFgWkHekXjuyqnRWWS1BD7jwhUBrFuOygG1odyDRnLDa4
0KdtYY7EOycSkqCq7khA9rbE77SYzlsoM5Oyd11hL48krrnriBClqZmbPsfwAllOVX3wGr11qY6K
SW8kNh6RYxQ4SnU7y8RbwEI0Xy6F+NonWXINfzL54La8+WQcraQzajbC7ps1IY6zuG3N3QHC3/zs
4Ck6Q2A/no4y6wAox/HNlBUw5+O085sk+ejXvlF8HUdNpBlBmKjm+LWrAXNOEJMXSaR/sAm/NYkR
R2ts07XeaEaMLCKDqM7FxDpaLVO7cxZ2YU8hcq01Ze7MYklPWtE4qPV1+cERa72Gf3oIj5Zc3ViS
eqwpY3SRI2kYVOnrWZr4U2m2H/y+N5ZccbTk0nQiN4tYUQB/s/lghaa6wET7vcP1ic3YJC3+/RfK
eOuhPFpy3blETiShWKHBhtv6f9g7k+XIkaw7v4pMa6ENcDjggMy0iUBEkEzOyZxqA8sR8zzjwfQC
ejF9iCp1k0gywqq0/Vfdlt2ZHph8uPec77jj9GCCons31G3ricIXB1B0+h5vDAkS8Rg9oPHUdugo
l1ziMqaNQW1/04zatOsDZV4h6M+9Rtn+P7vXcjXDmXCY2gk3+EVa5/EDoc/Uvcl2p2ViGR9P34M3
HudxNXq2x4omp0Co3UUXhBi7h1brgC/pjnUnO2mdWdneWNgWA/7zeboZUiLwkC5etE3cXKkBFPys
JWhcCfU6oB8mSCwwFvBeV54Z8a2LWk02WmZWM6Eu0QWPr93aRMxe8co2mGnL7MxO6g3xjS1Xc4w5
tkEvU5cKldLCJ0qw2YGEROijdU3ic6CZHgnt/XvGJfW1icILQaT21gqceV+Dv/JGie3XUqPEATim
GJ8AflNEaL0aTsiZF/yND0mutnudixOZ5lDE8QmbkTtYAHhjBZPKpsujIiw0p1+it8ZZzUe+XWlC
BczftUHWdIDi+t0M5W8fUk7bhtmUnlny33quq7nHzXI0YpUVUb3tYLT04MqgImq7esCAcfpS3pi5
18Y7GFZxa8yIE/p+8HczauWbtsqn3el//a0LWE04OEVHDF9uflHbYFWl4+AIxT/joRJ3/9kQR9HR
sw86wdpjdin6pTjHf2uRZHbblPOdY7vDmeX1jYswV7se9NIdGIWUiwhdUEhHXkRRz/d9n517Cm+8
UMeD+bOL0ELYEGTBZRdB5bcffV8vd+WYGCSzNJgVIMddnn4ebywA5mqi4KfXY5eY8QU6y/d2U94G
kF82IDJTry99TFnSOfNevXXTlj9/dkWzzcIyTBwjZE4/QOTRjLuiIh9RD/+KGPw+/s/gZ3H/5xr8
3/Iuuy+ivG3+139/S0Bgrj73NhA5noo+vgDtC0tfw+6jjxEhQH0uDsPQtNtqadkIyguEQRm4IeHE
XdUZQTMwx87uy996eKvZwAktygI5x+iwqMqR9HCnhRNlGQbxtPjnYRDH9SVR8Ki/w7r7mjWF8YfV
NWWx7Ttpfm8nbbhyEyvfyIQzB9K4lGMElB4KKKef+vFNfWUPY67mEWTvFsd7NLtmV22SeNbfT7Kj
dx+Pe1EnNchKyq1IDxH12oWzbczJ3dJH7vZu0AENg2jqId2absmxxYuaypxuL8DWLjCcQ2uRWNuT
UE4SAGFAmT8EuzggQbUD6l4PzXXVkyhcNBgecGFsiA+Yr/spsD9hF+8PGTlKMArrdzzB6tBjYPFk
FIjbUQdERWzt6Rvwxoq86LWfv4xpWcWiNHhR6P+Ly9gYOae4QNdLveawOItfGjR9gpQJlTk9oNTf
mFfN1cyHUhOuDU7Ri2F2AQjKrnDeRRUpvJuUTdjsjXoXHOBdE7hZ+lp2Y0RF31G4p763g8MQeRwf
kaQ4tIzrLQkatbFReGnwecUzQdUgea5ovhHPa4EEISqHalS+RDNoQTr8kRHNq8DAaj6Rqk5ziStK
0PmnBvsjBMgKVIxV+96CnHKHrMl8j41yvO8q2/oRVnlIUjg5Sri7msi+GWhDg0huG4gGsUkAABY2
q/B6zR0eMd/YvQdvrOj2WvCdLilU5mzyxW3eGhHaj4zINfyk2ZWCohB7xCVVwcYyESthY0GhHtE+
HHdGlCy5H0DRLrqZKN69BrAi9Vy83AovIzGXGHGd7KdNIYcwDktTXjSazZe616OvTgsOcKtVxJNt
B93SJ37a7H/VjW78WOjZY4up+cqa6K82hntXBj2BwvMEllfWYVcuJEyNzkKjxHUx5PqSbxFiOfPd
hn481xf96NLUuMbM7Vtb2+z8zkMkU8O1K8KvQtWEA1p+jFTPijJcmWYujc9WW4krcIVkX4VOUx1w
kVKqwE1vxhvI8TWW1dKvLkyNy4mGrlBbh6UrvM+YDQycVl1MBK6Zjz8LvWz7R5ST1SPOtJ5WueOS
x4vIxf1e+U1qbmfLTS8CXZqFRygGGEoqxRkIMJMMu9vW1dIfeVlbn1McyAA17UT5WzXL+KNDThpm
IhEmn4YotNQWhu5IjtI8OB9aAhfiLRm75be4m/hU5iSdC9SKU3+JK8vsQFu26MZgyog9Eh3AZuks
bNqUdOGhNFva8HkyjCK4ioze+VAKP/qlIX2KDnkD08lTGWlXeIFiqBI1+eEbOSHD2EgsecgdHIh+
ZFa1nTykyTQ8ceLI0TB1URXvOZFYMwph3HOHZJAR0E1MNVDLAim3VqiimwEsjcFJbdAf8KHPagso
BhKgcMMPgWnwf3CMHHuEDhPZvCTETweFNgVpvitATLqXuILyb1Er7Wo7dq37x0DIsu9Q9wainE/3
+OXBhGC5Vgd8Tjq01kjiWrQbgH2gppvrIQWrvqeqVX2Z+ij4ij012mt9Gi9VLGgvwm5094pAJJxs
eKn56QNt0KsB13K/hUQVPHSY5Z0Ltnd0vhw8lumuq0seKLO3/EYOQfdB8zHubfgq1FUsjBHcKZHC
zQZ8Vwxry+o++13Vv6PlCKdAOAQYABoO3PdB1GgJelv6obS23Tp+pNJcHPKYAIyewAOPdwGveudn
0KjapIo+dLmvfhRw9li042zklrhNE+yiNi9QSVd0CvatW84Bs7Zf3gQDSNq9qaXNQ2Dl+rR1qHvA
3kkwRW7wVeHFbrE6BJsinIn+07sheQK7gBiM6k32AUm0JjdElTvfSA3kpJnYcklCGRZ9TmNJ6252
FhF/kcA/8mKscwfEciDrNNe35n1FMRFc55j0m5EZZKFnzgZTTdlruEvSBjlZlxJWM5laCeEY2CE5
B7PT7iUsiCcsM8i9e11dJ+aQgEx2s/ZH3xuWu5kNNe8BboLdhDBNE0SCONrMUhCzImLeBrftqZOb
7XDTy8YBWUiUGJQtP7gAPxGLq66by4UEPiAbLIFl/iCre8ASPBjdvqHo+MWVtc7UlbQETbRVT4a5
KdFHbbLG4gp4fft340wO+AZxjnWn6w4Zim4NkphIRzChjhtZD3z1FRLC0K3ibcabDKsmcIZtMedd
fQio4n+zrP7GAYIeAG6qMR077rtRaMHPjL/Pm4CYZ2PDgLiTmTK/Q9TBKoF/rQQ9ZQvrklg7Q+1N
qPvBzp0jOrA5gLmHcmySaF/oS9WT7AjICxUL6iYssQ6z1WnpGzR5MuFRjPGNEjpjVBuqM/pnfxpE
etFm/l0VmeouM3vjKYKq/jgnOs7DiuBAXsU4Be6oU/zx0V7l8jql28aLXg7+/ainFujDtjS+qMLt
ip3VIDVCS1XdNb5ob8Zo+oBgcZFNuHH+pCWzBqTJDpsfwJUK/LIIuzD9dQm5SG7KjyuiZCLK0Sf2
iwoj5kaDV9abSpLdMEU7uuYJwskfUaQNj2Hsjn+Ah2umg9OamtjZiQUwl2i1YWLvmboTfl9Npz1V
gCnKuQWb3k3zb2NU909zkWe3pZm2UHH0YIa8nA9V5I2ajwPS5sW50AsSPDYFOT3BVldj2G2jCKvl
ocSQ9j3k2/3CxqAmbhm9cYnMDo4dtAJSRBa9bpJvddd3WwQXyr+UXU6xj45ud01f29og5DLJQBLa
BsHaddSDkl84Ts3j/yADwQbLbjqHPo+zT+h1+GmhlpefTm+I3tiBHUu8z44DMYBicjxt9xA7TFZG
ZHyXQ9rcucxdlxkYS5pbrDQ9oXtn6hVvnD+w4b3Y8jF1jjkxXO6B9ah8SBAC/+KcSxxdGn0/fUlv
VSWPJqBn1zTosgmBMLoH1VMVy02T5B8yLfd2ZDTfYATSgCZ1ySuzpr6IkBt6LQlm384M/sb+Uqz2
lzoqUVujinfojeEpsAwgGX2ImSUZzK0I9N4DORHttIB3WzArX6bVoL8bqsHZEaQIgb4Bo5jo/dfT
P+eNx3s0Cz67FeMsyqzsB/ugDwXLDrynfT3nza0bhcUB4WIKWjmCKM4m5cyIbxy6jmWqZyOybLaJ
LRKMElqcfBT4hDwzG9lzMGFdotof/9l7dCylPhvHKAbIRWJQB6uV+S4E1XbD3rL3ShElD6dv3huv
6tED+mwI4GplUgPmOgDyovri2ne4jpG4+vM5dc1bIyx//myEJs4MU6N5dLAd7UMbm+Z9nBo5IpZJ
P1NYeOtxrI7iVZan9MwkDYCoErvBabJ3xVgYe1yhxcHonPHMUfaNAsZRu/PsSvzalE0ZjtqByLDP
HGIvgV+jNc7CH1VUTJeJ3aozqphjufaVQ/Ox6vBsKLtOax1RfnhBcJjYVnAv75Vb93d0mmxQC419
Ydod6tQmzm/woJnbog6MnQhDmAAsHh/d1P2VDTV7lqhNrnt/ND7G2QDaGtu3J5YwajDD1laST+IF
XZvt0ESTa5FG9r3ZjuUeJMCSeNpJFGu5uhw0cppaolh3Gl3IfWVMyNddkd7BkokOpiqTG18RO9gQ
aXjdQ3PchUrPLrM0oT2cRqyquZx3+RBnuwSpuqc6pBKcRFv0hM10purzVifq+OfPbloVpGRlxakG
rDBvLg32meRJQZjAxAiN0pexR5AcRtsk0a4aUsQeQ6hlXuoQXHn6YzLemBiPs/WzX5CIoIL8RYRU
PzSu6TkgKu7oEpr1psZNcVDwRIXngDAidFKC0upFn3k2yMWDU5Q9J4gpMbwhtqxbN6Y+feZnvfGr
9HVnIwyaVmpDeFHDwj5Anykf0HIK7/RFv/F9i9W/3iWG5o4+X5+FSwAECYh7y5zaPYfgczKH48L5
yudwdCo9u68dBt/QDGcyL03T9XioCw6LAjuktuC7X6PPLWAt4a2tZgJB/OALMWoklY46IYfgqK5S
wcEOikhwmAegMVnj+jd+0EV7ihV4MgP3vpBp+kDS3vfacqP96TvzVsvrKHx99rPDwg/yLqXfM/tz
uxuQ7W2zPhn2f9qw51bd16b9fXQq85qcY+vCjWjNiEiXrNuOe28a7niLRJZPz5fuexla1gZqi/Hu
9M97Y9oUy58/+3VOMM5yASJe+E6pHlx7iSSnVroV7oy/rVby4vQ4b0ybR/32s3GSQAfqCkr6ELrT
vStFcUjcpiObzSIrxUpIlsHVcHqoty5ptRJkTt8ZdSH8gw6C83pCF7blrDjshaPjO8Ts8eet+y/2
4zP2o+LmnkBd1F/z+f/8bwjZ30Pt0H1dgyCXv/3/gBfGv2yQEroCUKWUglHxb+CFJf9l68J2gDBa
eESfcyCtfyllKbKu8BKjMNKXJfIv3oX4lwGa3IBSDotMp6nyt5jiACd54f8zu1g2eUiGJWBXMQhg
yXWlumoNkVT5sKSI+n1y2WmzaLcTMX0QWZoEYcckah0oHYkz6XaIquEL3HoJILBNCs/xe3L+ipEY
Ka+dqwIpGyXAJd8rWGqtkyH3JjmW+yhuWW5bC4JxAZIaQUg9Oe4mSmxt2JZdYH8Nl2AKHGhhQAQt
AVt7E4YywJiShvHWF2VImJaBOs/rplm7LIa6waXXZB/7EnXZJvbL1rqYlU8KLOjtosJ61flYIyaA
04ea4M4E2A3Jm++70bCvhmZJo+bm11/aqMV9acSO/VAVo/lgB0mfXWRTEf9ItKl6THQ3+eIaQT/A
VA2rz4FoVUdDHnvvrcqH8YLdKr7COKymn0Td6YLltlDfgWuHn9tudh4tM80mj0rwTPivb2Arjeac
0M2CGssHJEQkhMlEAxPnDloGH4hYSLzbre18bMgzrEi+kXa4c4zefOrzbHFjETkAW2+2SJP1sx77
YmuPS8b4pNmUWi1hg+LMgoC6mZtkA1UAoE9LqXCkqht3WnWTNOEiwKqTecnnrfENuCFcL4ig1Q9B
RRc3wWTGFV3kyak3bZyawHaJkVwyqObiNuuGuqBC1TTdFTW5kUpPmVJyjrCiUT8hDGcA7UyKyRJ4
A16v7Bsep7AzcuKznLilOczbH6E7ivoaSpPmoz80689w/JyvJIbIH3ZI3RLLlz19lLEWfEr1AbcV
0PoF3FlKG9dcWyXUXCm8QEIqh6YptyVE1RupKvkzyKs8u0uqRtIfjjTyQ+iWjPGHFii19Fr6oyno
IpP2iOi4t5vcjpIbI7Tx+UWukua+ScvOflSqxEaha7Z+6SoLfUY+KuAFdkiL30tVFYRP8IuduKcS
OQ3jpir5zsARdeVnJLUwk4M6GL+JYtF2knYZoa+Npvoz8AWyQI408TqznYcijAptb/Zzmj0YLSwm
jFzFoF3KVA6/6tZ3o6u0IfDka1tPVFYBppvqXXakmWeT0foeKXxQzucj8TzPMihLNb5O5OvzmNsb
60hIh18ILb1XuU+HjnDCEl/jQlTHdxotcK/wZ3UkrudQU4jOgyxYkI4M+otnBf57XFDt7bxQ202c
YLxNCe+7Fx3J7iXqQc6440J8j470d60HBK8lCxPeiBd5kntkxdt9mH9VR4L8IIHJc3CGKx8eGfO4
x+DN550rqxtQWGxXBKw1w9MCPUQltqDqh3ok9yRbAPaGKPXoYtTy7DDGFtCncIHdz0Xlfy6PBPw6
bZ3b7MjFZ+Zrnwiwg5YPGzB5CgIANRt8nupTkOnuY9mm4l5fYPv4Kc1tGthd4fFzws5T0i0AVWQZ
IfBV2BUdH21F9u8sok/0Z8avvjU5zqXjwqbeMlNDyjApORGwu0QBDMdUAHsQfJtBHg/3U1oa5iaD
Ri/p2SRJvtFrcEbEGuDp5RUdIMY6IiEDJIpz4jLRhE6bcNKa8Sr1CUL3nKHzeet79tI7fLhQ24+L
2H8t7M8W9kVy/fbCvvveff1R1M+hzstf+GstV9a/DDQBNsdqlkqQzuLfa7kr/qXzJimdBVRg+F/+
p7+YzmwA6BkSAQJ1A+bVAgf5N7oKqpVpyWWBZxtg/S1u1ctCEN1kxSbDAahlCrhPylpVHLSxoP8p
ZmLKkwLYaPJEhXxbZ79yS16ko3tJvl4Hviv/mKprzPQ7g8WiHYvLSusOS9pYKOqdPk5/qzqx/CpX
J4htCUeBqyXWZxjKbz68OaQnHQDJbQ88aItKgOTTEIBhZLvan6/wm8qENdaaOjo7o2XPxJ2weRSr
xrNPr41OkUHe6UwTAsYJapjb1kYevOnDZOk5m7JeIgcXmqatd3TA8MZo7xuDJr1n+A2JiyPUrNtu
RlS5oVKqW/ROlil20BvtwQB//alKyPra5XjD4SraOnjLapTiM9h+SCNsE+ZPwGWtP7ROjQGL4ESz
p3ecIX6fo7snt1xYAGhgAlT+frkSe9cQtm5sAk1aMAswQKTQAOrIuUJlxtNMY1L2NhYbs0e/MRT4
uymd9+VoYMWPZic4aPYUg0HWulTuUxF2e1CzOtLJEusnZZR8OESVVWG+6/L4E+TMhb4iQ8P2cnzx
GHbpj3ypYD1B4iTfY1/6cU/byBDk74YlcdJelMg62+TWSBCy7fptC/IpqAgWMDJ6wXGP724vQ2lT
XPGn+buDVxNkqw+f4IplwCq3Eckt7iYGspx4eTBMd43pdOXOFhO3V5oxMbPACkjxQPWQtSR0uyQB
k6xqAb/VsOFsQJdZHzCfM7uOhWN/HDWqK5RZBqOlHVvGt4YmaAo++/hf0bksp/hne+PlZXJcwzEd
4HK6bSs+6ueHRcLuonTMJnMnI7NBGpS6tzZwnxJ+OQ6DrZ+O5WWrxS5g0bQjtUAHhfHXpPz2G/3b
bwB8Z0hXX2YI3VkzURoRlE5q2MZuSewlijUi2W4L9EXEV7PK4aiV2kBKjz/qIARG5bjN/vRNWLnz
LHKLWMA5JriWTvaQYa0K39Sq8M7TJ9oN0WA+dWys7ik5Dd7UZWzg+o4k2zTI9z4JiNvZj5xrbSDb
m8SJHE5CGHhh36oz1a6XRR1+kmUwm/CLoNkaxp+Hmmena6XZZTTpseGFWFpuaOh1d65l1x9OX/mr
o3DAcnVXUKVaixtJGxFx3EUGYWxj/m6KcjLn/dncnR5l1c1YLsa0ARg6hjABXOlqpWaqYr31C5+L
KYvEuXcJDXvs6lb+NEiP4AQhb93J/czUTIFEojph6xuemaVXa8dvv2BVQaD/qyM+Xqpwo/FLoR/z
ChopuK0AaQIO2Q4BwHVyO/Izld7V9/XbuKs1y8cMJaMIdAVeoeFqLm3tKq7kH1VIajUGkQrrVxxM
PyZ26MTW6sV0f/rWr86+x/EFHzmx9qbBeXp157Vci/EhawQ+JlWw92VGEzW0unuFbfpKQaL4dnq8
VZH2z0dtyiXgQaA+YXV8OaGw0ycdHsa8B0sl2WlOSCiWXooPYWrrW8Hx4hJYnfvQl1p/OxvW+HOy
M/XeSgMOWad/yu/vNtmBMCOExaaEy19uzbMviIgwOrLSIvUpnvwN35h4lNV0rsHysvp1vF6+UOFa
ZF2QhbGGKpERapjUeA0vlnr8RCjLfIkWSz1ZIclc+IyRpwXEvp4Rs/9+bajCqK0J5UgOoL/R7zR3
IuCR19kq2+Vo3iW7GUvGmTloeTmfLQ68PFJHBsGXC/WKfeHyUT2/g8B0Jx4nQZCqCfcYOqtD0TMj
Zkacfjn9sH5/T3FPuMJdFiKdxv9qUzM7IXssqkHeHPbDTe4OxUdtxBOdlJrcFWQe/a3W2/LYpA4D
XgprWQHFurqtjSOdEbxZNFKK6mD1Wsqucoi9bszCM0Mde23PbiPTMpOecHXyA5aNtVytLqGya1Dz
gb0DBdrPkBmRqSMjsYpv5uRXPXoiATLHcBBq0CSQw4XQmwVKjz1+us5Uqbc7YHbj/RC0frdLylaX
iBHUJHAGwnz6ew+dX8vO2jYJdTFJ6UVE9/Khk4wpFad+sSNbiK5TO5HW1iLqJBLqHNbz2FB+eWcY
ywGWq1PpY5JavWDG3M0dYg6x6+yOnFeMm+Vm8K1mCRt3EYBMuSOQioWpeSCJxQwwOTjyysAYhxbI
lTpJ0HR9sJAgdf6axSwue5n4TrvNRlM+NU2q05AsGiG9WVlohnxY+saZlWX1kSz3i20TQV/K4nZx
Fnh5v5LEHQ0rB+NsoHS4FqnpIKKsp3d02rrH0x/Jaq5ZhmI2Y29PmYUcAH01t+ZVCIXfZnmGtGgc
yK2ZH6zZb9hYxtDyiZrxnyzCu8+0kFfdGes4rAmvkIUbbDEbsZdXSJIckF1ohzsSDprHuKpA0id1
re0NzPzzrq0NskmUkuNlm4DqwA0rECaRftiOBBI0uX1BYcWA5EPz+Sqy47k4ACCKDuBJiCzvCZnP
rwzEO9a7MSDH6uBYThXTTgP7RwJW7Aze6du4mjyP10NR2OWRoY8EXPnyesg9HZpB55Qi6qC9cbuS
5JFxDs+Mslr5/xxFgDp0bMmxed0z9DGhZ9AijV3a5um13Xf2D7LyACNGrRNeEYtV7RNrmK/zTrpP
HQvTmSXilfEp2lmGia2GSvIa95Cx6DZFbDF7Bvl1XZvvSiHhpFa3lR39RBYKc9xRH6VZfj99d1cz
+XLdrksuBgRsS6H5Wn0PVa6JKB+I6cpKs99RgG0u9ZIgBruviIbWlPrb99lhsgLT5jKFQNVevZ2Z
rGw30AqxS8auvnYLM30vszC/TDhGZxv4g+bO1YR2kO404NdZyqGnL3i95eGKOfrzbUhOD1D61jok
P4pkJFTFFYeD/16pzKm30zCRZF66EKc4ZqqeKgRW/BQJlm3GYBejjmhHswfQFtnWOavS7y84tRua
HksVgJuztq/UIbtwDVUDnGBak06V/zJn5DKnL/t4Wf+ZvG3ytBgA64vLfxLXtTZQoplum7x09R3W
RX9GoGNb38smNODv+7mS+4zJ/T6Cks/ZsVUOOVmJdPBQ6Hn4yx7L9Isy3CKFtzYiC9Myy+U4rysc
pagBm70ZR7mghFMYGfi2Of3UJMmMlyVBZgzxH00f+QaGpu1PX9WqxX+8Kli5PEYb/59rrL1LbuAX
JblVYke60L4JBBtZEJAbo8vs7/M4jzryzVT7I5pGVW80+G2HFmkpDLs5GnfNXApCPXLrATZZ8uH0
T3u50PDLTEpMLsWW5cdJ+zdvu8bDnpJagbmNKjJvHIIbaYJHD9g6rI9/cyxpOPrS1aPOptglrT6q
rhtIjBFkIyhWZq92gszr6H5tR6WfU938dlnLYYEuIYdwZfL1rGZjN5QtGTmd41FPMsG+D2pH5QbS
skrVmcPQ6pzPLVzGooJJyDABdGopfD7f0KZm4ACwZyw9L29nfhUTEmbNLjPUd9ek4OWY1JCKfu5A
CLriio4JalxS5TdY2so9HRl55nz4+9WzfWdRZ2VdTk1rDJJo69w0GsXVa3LCTtDSpbQH+xJz2Dlc
1bmhlgXj2W4eiLIucjxKHvq5ejdR1diqJmWibOEgnX59Xm5UlvtMgRKRjc5R35H62t0mHBJs/M6B
WZDr/X2v19PHQgXa4zxOzkPf0GlK0tw8s+D9/ukuo7Li8ubqmLHXK1495VPo9jH062BQ7xM9BiI6
ypj40IYgudR3tqAEEfuS5LSzoya8Zk4v7kPEyz96oxYWilqrf5zTSvz9h8yxxibllTKxNJYMxed3
Hsd1nORJqzwMEe6+rFqsOnU37OvI13en7/wrD5lSPDfeRCyt6Lu/HGoo0BAPma28bC70CzNo7BtS
GJNbvVDph9NDvVxljg+ZoZZ6/7LOUDx6OdRslFXBl81Qja22eLxR4AfTuenhZeHmr1EoHi0bXsE4
q1HosdYlADdF4q1K472IDeuLSeLiuzEjzJYul9thUcjnd07vN2de49XK/ufg4ngzpUVHcE2xaoJk
lmHQKdgbZndFJR25aVLJO3IASy/NQvcQIDj4SFkj3WeqSi/Z+UdfAzVU1ZlNxsvd3F+/RNBo4FRG
NW3d+9DzAEb1mONSSqb0piGZ6ntjV+NtNjrNBfFB016Ru/ZBDXr3VDZdfkZL9MoH7QiTb4o5/7jk
v3zWSTQTWZwsfU4CD95lmm5+HGXn7+OufWLn3+2tpAs/n36/Xr1kizB2gYPS+G0ltnN70pwxU95Y
pPM2cQU1Ow6/l6CEtG8sr/ijpZF9HJppRA5sj0+nh3/tS6J0ZLOpxJTB6/fyktG/JWjyK+X5jlHt
Q3Kl7scs8W9aIbofp4damU3/errPxlpNzXqJ2sNJZ+X1VrYQTVvrqoiR1YPZrd5NdlhfqESZVOPn
/sFSg3+rk0/2JTcL+6ZLpvAfzCHURfi26Q0o+gIvr3ySExK6gXdNn6qB/BLmUSLKf7EZGv8/R1pP
jFqQ54nGSDkGh61PoW2Xo+OnXaNX3pl7vPxbL7arkkjaZ1e12mekuuH3adoozyjt4Y5U42A3Tpm4
C/F8lXYV75y6cDFcKD/dNpHZ39TDsE9T+9y58NX3ajkxUJukrr+WzXUUKiXLgfJMeP3ebKEuEkNL
Ao8ROWeu+bWhEB8xOeOCpxK6eq1Cv5lwkDF9meGI9Q2u2V5UownENxYXp2/vy1Pfn28w74uFesQ2
iP5dDeWmpaPZI5vTIae9KEM7/8PV6+6ddGW2nyPVnsGZyVeeJmsPE6JEWqbWS2owEYYXYXP0jMpQ
WzKz220hxHhmAXhtCiKxiUmA2p3Fhvjll6AymYkKzKC3QNOuqmHWbklmY9+v16Qd5kmwddvIvCHG
PL8lUbA5M+m/Nus+H371yo5mo1TdL5O+Rd0+JYJ4nyZ2dggHS0fegtCbQlF8OP0kX72zFlVYqgbU
XNcFbasPdKz7zHtDjrIaX3Z6ObF7OTPKq6+mtYQym2z8qfi+vLNalGalVFxanGIhcPLRAruJeFT5
54gpr06ufFMUCKiWU9xcDZXU7E8Szjle4qa8IVpFHcSO2vEiTTovR7G0G0Vf7Gd5gRur/FxZav5K
M11ftGC2ceaNevU7QVWzXDRXvf76S1mrtm64u+B4xU4f6upGZmTCNLFZed3Qdpf/4Gk+G2914tHD
icy5gPGS0C23FVHRG6Rof2Wlv9nBfe2doTRIsJBjs+dfk4bR6GmFqTO34gDKHo06Djx06ed8IOdG
Wd6pZweYNh8yI5pLvnl7Dg/w7RVuxznanb5jr33zbNRJDad6xjF4+RXPRmlGqpekQvLRpVV9NamA
VNekiocv/UT7bFOYUUX1jjPzBkyuYRxSAa/t9E945eOg2SIVhWXmR2d9KEzd2CSoLXe8cQi6d13Y
zXufTNxtThf94+mhXpliSFpAzyNpiNCtW631tu7XhDUXDAUL60uf1uNmpmbUwIj5o2YJ26dkbe1P
j/nKc2RMi6B3i2MaZ/71HSYRN50YM4iqmZhiciB1C7PyPxgFHZ9Oh4ww+fWKhKEG61OdOl7X5Dmq
s+KXWZnp35+haXS6NBhZIOhdreaWtDG7CY8rZ2ozUz7rgpPskEGrL7PqxB315eRhiJHE/YNLo/Tm
cPNM5KqrG8hO3ARyzagVtYkb6q3yXRKe7eQuq8tqw+RaBPkstRnByXo1dTRijrpMM5g6SIo/JJ2q
P7VjVOyJIp6v4Rq3T/FszocqBymh6YM4JKWYLhuRJgTKg6v8J2/qoiIXzJzMMatb3RupXliKQzTF
XdywQ5Qj1RxEdcAf3zJ1Z8PNJE0EPqfv9SvTAXfhP8Mud+nZdBBGodLYNCnPmgYSicve/zlrpdol
rVt5WVDF00aZtQtGwZq27Yhb+/T4r9SsTFaLRQOyNEj5Ul/+gKgZAzyegePV+Zh8ZIHrMqJErNbc
gItVX53eGn7MjT1Pm4BwnqdC5PIrOdphj0J5zopdOVtA8zpSvs8dzVdxjcdNn2tR2aDEY7BFWi9m
rU0mL2JztgqtiXCks/VkI9pUu+W07AB20YzPI8yFuGnTbSz8eVdZ3bSpMfE8zYOUP3Fhf1Eq9bda
HMnLyg1I7oic+A443BBtUBX3Z0pEr808tOjoSzB1LRKFl/dyIsbNyaTleKhdzK0dqPBS90n2Of3I
XptTXYdKI6oADhxr5ncFpYOOZ8wTI2hmU0YDZFBX+cPegFJycHNIIdug0GbrzLi/LxuSL2MpEFO2
Ze+2WrlychnJp+EUQRp1QNj4GOyWOOF9jObaO32Jv1dlGMqksYQwiRPG+smTe6N1LoI3Tx/y7L4Z
OiPZIIweR+RKjokb0NTj667VVfaHSvrxnGLsCNd5OTfxygmTt50LRWeyfLXPvkpiZaYscwLfS6Cn
yG0SVcnPhIDsCi4AcqI4FW6wiTCHX1sx7Nmd3Q7vNT2jVYpCHvaMJIbL3rl6lzmerOd42AgtUyAw
7JIQNd9q4+CgV738Gs1j2W/H2ffbPSskKSoLF3MjVFQPu0Dp9SNbc/GwFCa/NgGYGOCCaVHsoazV
clMghb/L2xjI6On7//uLLHVBMQjhFq8rheqX1+/SZRZ5zHErsaJh1xQqfqypcv7tuiWjLLqMJbJ2
aea9HKXsrMhCS07tre7o6uSzu7fm/mcC/OqMRuK190lwNUxvS192Xbp1kBniHWMkNKvlpQIK9EHv
ZnNvlrU1b7Sxq36JCaudZpnnegKv3kqHkpoDXx+xy+qrAcFA6pFF1ZhDHbzfYSybHesq9ld9Up/x
e1QHZaPzDxzV7PuIpbCmV/2OSY1kOEK2Yi3xH6zSHx5OP+JXzi3L8ZZTwqLc4r+s7n7bWKxxaU8B
amosk7ZTA14NOej/Ze9MlutGsi37LzVHGvpmUBMAt2MnihQpShOYGhJ973AA/vW1oMy0Ei/1RIv5
M8uMNMuIkF8ADof7OXuv/Yk+kH2zOMQuoo0wqh9rSuhSOAgf8aTyeQmjZSFbIardaf3HdUB+k83Z
ZTvkb73l1zMiJ140cIPVi5mV7U1ViCScJql+GnbbYvlQioC3On1PQfOnhc1FnEpTkwYYG5/Xow4m
5HppO2zJVT1Hqek0e85RP42FCN53bvp2Aa8WFoethekyFdgUowo9u8AhMcYgoNIZ9wQZXvjolcPO
WtI7lpvpKvfzYiIqdDa/VmKs91PhTIe28W1qwX1xB5Sq++H3dvazW0z91tWWHozRSAbw33/kmy3J
9huZGMiheFeM8/pckqZaBj6W30gswe3kDBpe2ST5NpauEuHY5Jl+IOZpeZn4aU+rqcbD33/Am1fm
7AecbcWGuYFPZzdaPE0VcvMseFAye68K+WZJ2AbhAMbG2jB99BqvH3ohPKcQfGfiwteuaOVdlJi0
okWzrgZHXgrbuXPG4Z39wR+fPipYzlzUleiyvh5z7u0uczWipHyXXWY4p3XKsucOnGb7Q96k2tPf
b+SZMJYd1HaRECrZZXMKs8+zGWCAo/LRvCT29IkMvCklfHIEZRquhT28LLLuvzctyddK1jJce3SE
0LLf2WG+ebu238CGYdNrmB4T6vVFL8yzLHVaLc5RyUISwJPYSt25mbqpu//79f5x4vw21Nn+ix5n
imCGidM0i31ReNmdqo3q+PdB/vQQfXq8/PeXwO9skNWz5ZJqBXQds8qSXaM65Yd+7+uHBFPZ5wWl
+8vfR3yz4eM0y10KeJrIJbEzvL6DGkEtqLD6gGpSMl4afrVee6NXfayWNM9DBXRo3yinfmcZeG/U
s6WqTIDnVit4QUnq4N5BYPRi9mm678dAxriwuyttHZN3PpdvnyBfF0SBm0HIQSNxdnP7Eo7/kplJ
bBe5d2ljrLsyjLQ6/f2Gvn33GQVtClucgM3lZjZ+tb1jefGVSYIgRIV1S4JEd59BxrnKZ+WGiGzr
9AAHcCW8pqjeJZ5b/OmvvwHb6C7Se2rnOlvM16NjVW1IsSNEbA3M4mbcjlmRbEQPN268Mvsanh4W
wdM6Zt6915fBN45o+t6ll3+x+qN1snu/eme/96cbwlYPkxVugE0s+fondbmTD83QJ3FBji9Kv7Y8
goN2HwneEzDpzda57ht3romwJPLu7w8DYcSbG4LvKqBiE/hIWd9IQmejXrFoyHSXWcK/TDdVW5Qu
rZp2hdfpkBJ1dj+t1zkfitRYRkiSsEYiPQdazYtnuiQY+towhKUDDvLQTF1uYZTRq8987bPPNGBv
28QKCGCl+WPvsjEDfZSVVtNEQdL2tJXBmeS7JG/tp2yaguywWC2JJUE7Dre9nljkbIFs+Wg7Uv8w
WUOZh4VeD8SaU75oSWfWqjLuRx/ECm0z9NJTbSFK6nSeflgP0vqJ22J5aVDfX8FNGINd6Q3F50U4
hJY1dHmps8NUuLe6tX0ckMBwPcDRHp2SBIFEAoUKcTk3wM8th7+Swk0za228qooaBO8/lCBWIHRc
gakZH5CbY3Rp7eXC06UkkjQZViLF25lEVyazOAZ11TsgFf2aM7CLdfxKc8wVGTtRjN8D10/T2O2V
fkKqMn1eEEkXO9FZuRW7HaFkH7XZHKPaL0r/U2mtQ0l0yNwPILws35cycshI13tSo3H7ToOhoKjU
g2c+GPSKOBh5XF/dxxi8gTtFDg7VB0LiaHHAK2s/GVnq+8Zh8kRV0xjcTNKNlfUZnqh6JqsP/DmZ
wolXurHjTsYQplVGp0Trde8bPNjy6yBpfkWFHhDwYBFoqTDR+Dhx56mcRVg7C+d+0DMlrFsvX56l
Y+kfCUj1nrO59LCEu7VeRRUEqjH2cTCox9Gv03nvNn1SHkfwfuTGKcJ9IPbRGIo7QyNqc5gwhYf9
Osp7Y8TiHBsVxay4A4ZHvaIE3xpW1iDUzsOjpi7YOxPmSJG72tCRq2nGQWalIOsJCcW/rxbtZe2Z
A4sjDcordjrcUmkZKJqCwhxD6IKZti/gKzPVLene+I5SBI9NOnmfWUuuyNDRw2krF+hfB5z1J+0A
r4ihq6Z35E03C0F5iXcrkTOOoWiXBof8aqG70py6fFqblO2BHID0sL30P4q17+4RJXRtCJ2go9xp
NsbtCp0WcbRJdsU2K2d51Sft6O5nTzP48xETyHAECleGPDnM94Gz6F9MXrYHKj1y3hFtbOHBAlZ6
ygddl2HhtKRRsz9avtNwlt+sYOQPohuIx1CrSwVcrpPq3klS/Z7Gp/nVoS6YhYUs25VYFDV8gkDs
LDuKqAAXSitx3diccoB2EzlUvOKFnz8LK1kvCkmpOxyrPLtNbHMRF5ZR1xelRr7uYeSr74etkxEh
rWfajG5w7gva5CkicCCARnrlj/Zyp4Fq+0p0l3PrjJ7Ijm6RYWCsktKBJYwBOcw4pVwTk4tDvsIW
/mOeApJYam6UftI011Qh2sCihimOWSmq6Wcq6uIZiZOTbo1A/BrLfu5Jr6lupWaleZRmhTYfyZw2
fHCvnN1DzyQU95QNZfOlN7vmi0Em6+OokRsLf3AAw+SNTvDVL9K5BUCRdJQuurRaYC3OCbW7vGwE
vuku5RsnHPZkg5Ud5sKCXrqU5nF0AOmFS2CpsFMXU1nl35cVMRnRwlXxlEE4wFgNAowF2HGG77VM
u08pUnlQCr4rngxRucbRdbzV2xaGyY1K0MoPeuq6D2YxlSPhqsUyxlAv6uULVTMLduNiO+VuzTPz
I7FacjnwUiT86tzSpx/50Fcmnm8U1WFd5CNZ0umqiVNiG661rwYqU6ExLjS7oeAKMIlr4mkRFNLR
3QFLBfmIQaqtIl0s+gWKex1gK+VzjbpzqX8FL6em42q3tUFssyZySlyccgBJSuC83mhDx1+mriU7
ODdxUUCSLN3Q74T3VS5j+mg7hH+FasySJCKoAYvZuujaGJeFW+mnNrNTGAsmkqpjWXvzwS/cwo+w
g5TT0ahc69HU5JQcutYd6tPoSTIWdOROQYgKK+Gvc5p6+0lP6vzSdOGIZdmov5jDZii0F72crioH
aBdoCnbU0TTac/JQCm1sbi2TPshBVEpI5kvq8nfxmBZhJ2ncQbAq56fJc/wmXJ0c5JZh9aNxbDrs
cQ8WJtj6pyiLeY47f8lBMbtjd2lMwXxIAeM/6CRnP9nsQK0dK6gNTdZK8s+gb3H0FjPWiBuS7Kx2
V9pNU3wHF131oWFip0aRENAY1YGbMumMFaKX6uCMe16mfZPaGNTUYShNxESYkTypzCz/it5vIYaG
wKI7pvbcxlnaGcfCyLUfg21P0wnKcftNp1cCL9YZoU0LN0lZOwJB+M9FDmy/DdtGExCpvWC296AF
SmeHCBM1AV4DQczD6q6f81oYj5qVJB2c3JJ1QmMf8s3Pg/TKzsvBDAnO4tOu28L+lLqJ9gQiQ3Jk
B2uqxdooLRkJqqQiKoYy+2w1BPtGbTk2DzUyIjMmbMJ40XopnmdLrV/wS8+8eL1dXHqAk9gyNKsn
w0DZgAkyTe8u1UAled8k7ZoeKi+vTo4zEra7NI19SyGlIs+I5OXBacwlXgkCEg/WUOTXolHWEAet
6m9G/qkkpDnbuTsdXu73zDKybOMj1E60rpLtnAuB49mESafiVE/cq6LTu69TOwB2WnSCJHdyFRiQ
/XZxLkUTjOKUE0shDoSFa35kVITKxGpCrxzZMmP9DJRyhj3GG/ujnTXLfQI+DYhZl/vdjVT27Mfu
TBmUbdwUeHQVmNchFhCiVIcJWXvIKQjKNGg+IyHRT67fStGQSm4VtTZGkvtyrXktkmjCVxf4u2kF
UrwvlovEJElptupnS2ZLHnW9rV1XVlaUsaJt48zuhjxmCvG1oYYkD5loy8vK73p/rwdz8aXlfRTw
7bUqj5uhm1QE8VR78keDl9AR2fhtWFfwMZITvLNztc6/aAidBNGv6bgrDeRz35rFP+iQUvGw83vD
ujZNsgTB/3yvFy/VdxC3zTyy/Rp8KLLuzZHKAQG+Vz8mOR9/T11YxdzqcaG0+XLQpuwG7VhTxrrw
7LsqL0PKjJCtXcfmquuyYHts9yafktnsKhyBEspZ2CaKCK+y0mbyDZcOqrfVpsulD8g0ORQawoGd
N5PnErLyL2Vs4KHakbjck8OS5f1Pu16mF1/v2RE1qVtfB1htHGAskIrCai1cHVuUr9URx6YB7Lep
wDaTHQ4lJkko1IVGT/xuhFWz7CJ2vixnAc17/O2O04y7teDWbIcs872q9a+2wNnJykOGhBQJaTmM
p+3k9VvZvh5Qc1ZrpsV4UsDOkzZWEro9tN3lShUpTNzVurBkUtApscoPvifmW0f5PXnNeXKfg3M+
aaOnjtBIvLtaBQ6F6Ty5bAZJoLCU1qGdKtCDBcQRuOs5m4gJ8bqa/bAoR9WGXf/w96PRH+o3+Esx
NeOv0YFTnNvneyXVnAg9iTfd/sFwJ/tkk3wSdZ3tXLvBVESVkRQ3bLAJQ1iwbt2Mk5u9o4V6W8DB
PM+BnvPZdnPPC8XeEsyDXCpSDswtQFcvpjvWGrbjzdr/84P5q6HOzqGaJvq+Lah0jA3RUllpjPeE
AxiUN+rhUK0YJVTXf7LZHn/++53+Q90Bgw9eKse3AsxF2xH1t5njkso50/cOOFcM5q4qy36ngdp4
55j9xzuJnJkTNupH/7yyqvSm9KuiCGIcYvXn2vJ8QupxsB2our3r0vnzYBynqQB6sA/OihwBX3R7
yKnf2MXSxkNLk5Sd5x0RBcM7J/i353cmCMWM/450dvPaeshQn/PUaIgtx8xL2qO/QnFUjodyN+3m
CLBK9unvT2z7+WfvOmVN1AN4SHnZz1GnzjQnWVdNQbxi/otX0yvjXL/JuisjSd6zYG3T7s1YWJBo
4xguJuKzCxyatBWjVwdx0pv28xyMzhxbwHXv20XocSXz5lPWWNWTOUHyX1rHfPz7tf5hdlI6dbaG
gWHTED1rx81uwrbbpG5smbP32FfYGgnr+k+W8v/Ci36DF23qvP8ZXnTZVlP9PX9ufscXbf/Kf/BF
rvsvnwos1ViPkyC4QR4UlH3xf/+P5hv/QrmOVGfrVjNRtr/1X3yR8y/KfZjoTUgYuLS3vJX/8ovs
f+EN528BOKIPQRPO/ScIo18y/f8/UTeXXMDLTo4Cqgi6N+dWcEfiDA4IB92PeHiv6sf2Tlw5T+md
sUfidWCPGKl9eWPk4XI1nPxDd6I+s59u+q/DHcUA+VJ+6oG0RxdyN8dyt8YPc3x/1UWUKA56CFw9
HE95lMd87imahbXak6CxL3/+ds9v//1zX2Ujva5G/vcq0Kf9ugoYJa8X45nKo9fOXEX1NO26eDiN
h8xnLxqat2QmLY/uvtgBRTnVl/bdO0O/XlX+M7SPDcRyaRU7Jo/q9+/AmAdrath9vTcPar98IdWk
evKv60eqUmSlRvVJ+VGFXre5ad75yv5hZCR5jEtVEJ3zuc8795e58ie6fkhn941fXs2LdzCyjeRq
vHOVb4aiCUMhw9tavwgH3LP7SzyNNel09vceZzVKRGFQ7VK9OLaDv/v7/dxu16v5eDbS9kt+/6zO
em5TuuL0bd3N9n21PPz9zz9D5PK8XAwc7NZojoBvYMK8HsCHLyTqYSj3dgtA8jM1ONfck/Yxt5/9
Uqv7G+wXrbN3yNfpX2oOsu69S12kO5VjNS6PGId71ws91a7jZVdrQh7bZfK8yF6FLR9JgbOsnS2H
ZHqnz7Hd4tc3BvgZLlr0gxuY6LwHoC+t1jlrXexz+bDWt9QDwqZ7R/Tw9ubz/tDbp4kbIIU+V1pX
i5XXcmQMCEPR4lw41Cjeuf3bh+fsMlgHcdDQQqWteY65oFBbmIhX8j2Slp+d0ewsg7wgkVxQY3qg
4RCSUBH2dhJrzTtz+PUn+deDZ+TNBcjIqFHOXlR9cL1U6ozsXtM9v05uxUV+uxzmz+9c4dt3hVeF
W8gWw8GidP5aOuPYFK0J29kKv/Zhd0WecjRHMm6jYKcO6afgMETNeyoB80+3FR8pSwGGKKAer2d1
g5prbALsaLgqTu2NcxTHZK8uihv3qJ3eA0z80sKfP0TsqtQL2Pr6iK5ej6ZRCWnY3OV7TPQH+0L7
0N4MJ44T4TOKmL3cyZ2Klh2x9tEQZrv3fN7W63bYv58kvTDeAhyqGwbi9fBeQlnbzM18n51grXGx
y2VywqEai6M8arvy2rujF08hl+y5UEWUHIrn4ln7ad36N+6NdwpOaRzE+qV3ck7vPPw/vKVbm+6/
P+38c0r0jz6rkTuD1A0BQsr8Ho/COGB277YieVi3IdgPHajmPTDxsXhnIvza2L15NKzTONRclDHn
m1yvaQmvSmaA42F6tPZBrO39C06fR39X3mhP2lN+KT4knHG70L5NPth781I76fF81X5qb4cL+7iG
0zvv/NtVhXrEtmw5UBK309Lrx0UVtPOCYsr2AohMdo2rcbgrQKYs70iB3o6z+T7ZbBmoKZFTnr0D
eESSzHRLVkjyi6t4JXqWaAGm6T8ziW3zbxO54Ubhy2vS+jy7oHmk5TpT5t/nqf3DrSc/krwr0aSI
4vr7fHqzlnhbE4zMLnAuNH+ds2MEnX2t8TsindJeOwQ1wQnBRZOXkdW894U/J99wVmeogDMm/wMF
+9dL99uHF6ogZfCRIGQnLO/WG/FB+y7uncvhQ3kR7PwP5W2z6z+oh2UJm6/693dlTm8e3mbqx+Ng
UzAAWOGeXSnUBpgYc6XtxL47DafkIouyOGD7ZO67mzruop9/v7Pn47lYfPgPqrBNKUyN4vWkNAD0
qHV7T5p8AOxKxpwW/32E82fHCAjrLYxLm1od39PrEbIpM5spW/P9GrWRf1sd2+PfB3hzCXABMegb
OLhxlzMZXw+QQi/ovVUrd/TfvDBzwHvZYu52/2yUXxo3PpfMdTa4lCBej6KVRISgbeXArKl0b/V9
dln6NIX/6SjY0DcNGZ/OTV91JvkpNGtmcpbVzuy17rrwjOQurav28A9Hcdkp89Wi20UjH93e62sJ
SNaS4KPqXTAqg6ixZCKgbkjeefDnz4XP74ZdgeOFTdfGVPJ6lI4a3DKIpt4tdJSoo4y835EpsBC8
szqcf2y2gWDGOEBKgN8iRXw9kJgD4CA0SHaNbGlmmT3wRxs9Yl7r9jtD4QM7H41CFzCbbWOI8J+X
dTuD/bZAoJrOR5KxyzhJ0urGShtKiGSONGSZ50DGO2ClYLG9Oho7m/nolKka48XRai3URDF/qhTm
dXSJdG/hDOnKC6s0G2U0BFa6AkKY3RexdtYHtqjGyWkqoR9SORrfraz1sp2+pvpt4VodnRwvRSS9
+lm3pwaKwLBAZ0HUZc9RNqxau00jMZk+OBaAt/BSV+l8coeM4nUx+MYxrdVcXfZKC0QciIkWMKpU
Ku+lmMYkdMmMVJdebW1U+axIVWxWUD4fi54OMeVzK1juLZc0miDMjIzqf2FlFKf9SmQgB2rq4PyQ
Un4cM80wiZfvi1scktNyMJQdfFBTPn/yy5Uf2iGmrENssPzERQ7VN/iLNEdHv6InUSLbunMR312T
KiFGgnxrG8lP5xkydqdqhLVFNFAd5m6VfJimOq9Cnh4MycqSRhcLeiAA3fRO/rTSjpDUQJ+9G5Qb
stnJ2S6K0Gty96PsCnQAiqZSvXcyQ1ZhpmR70/Cjuggftvk56RGvcB9TS4RJq/d5mA+im/f5goeR
fxqJbAQhJGf99DBok6Y3l1ct3Zxbv/PnJspWGC2h4l1cQmGbWhXadd90F2C5GW1W6dacnfQO60Pn
NjRLg7n72ltrnZtHY0XMTnxc5b2YTgZt3lMFJYTJQ8UfSRTstEyCQs1RDRd2xX06aCmruZbclkok
gmCgARDSqfIkNo7DMHf9t8JENRs2Ri3ynQexsI9W0+o2VM66XAdj64/x3EMZDydf4hhETdt6u9Eu
Ai0mE2n5kpWq0cKCXL4hLgKLLZwP4g288dQSRNQRhRuaumaThtbMgpS8vIHzaNb18JB2Micj2f53
LrBdoMqYki4/ei6w5h1d/qXaQeifxrDvy27vGK15WOuGRgHNJNcOcb3SqZ2Dhr67JpT12TPASht2
Xf00/dr55gEqgkYgEBJFwmk5U3msPcfZyo173mnlHAfXKtCH809/q92alCXAV/6PCfp+G6a0kF+Y
W6qnTkGDPFRtACaqLsWMKsMc9RFuCdGjJ9HYfrVHfqMhC6XAT34h04kgRm80uF+z3n8JnHZhegdd
QL8n80f/oTcdXq9eOHUa9V2pN0ez77BHzxOrW6ivCca7zJTBZVclaBEkLfQJtVI3qGt4VN2HAq6I
T09bVAvCimXITkvKURk0sqX/GIs6T3d6X2n3uiXI3ByzfMsxbD1nIRehII4nUJlvRb3bV/Rag6Kq
DrlV0GiiR1qaobZKI98VNLq+lCaObe7L4j2Ycy6/dE6BTwXFtb7TkJTQPUut6tBo1XTjE+3r8LLW
zpWDVh9KvSPEw2SZ8s4XDfBN1dBsQXquL+OBdq24JBSjQlzE9+LZxD1A3xFF5k3RcdiPLQ2vQZSS
FLrcZ8ukpS5U7NTJTn1m+nlUrHnxUrLt1XdmSa8+Zr7x1erNQK6xIY162DmTQ7e4XVL0CHSgxi5c
UXQRRqxPfRcn6FUWYS73TmNoH81RosvDoE6oI+nJznOqNXZw6ko7G45+IFwU1CmxVbFk29FAizMr
gIaQ9mw6Y7VJWa9Xxo055l0WITJrSCNtRlJDS4tY5RDGXkf2oe41TjwhsxhDLfGTYZ+2A5lJpE+h
lKRilpqxKAbihkeNiIJwyBK2nnbWFdPJQxRxGNMNJipM4hojIj/zrwOJnOUusDVV36ReWd9TRO/Q
zcz9qiJ/HiYyamUvWEzbOidSWnYGq5JCCRkVaC2+pdNkO7ultivrclqz1jzavbGwy4Te8Tyj2+VV
K0biMIuid4uIBjQcJoeckRSPhas+B2NHmJa2BojLvLLrrqqhMw1sbD4oucKvKkz4hkzm61kmebkj
caLLbqbUN4jFrieJNN23CJ9fy4BUCoog9hORTaYTWfOUv0C0yCCSE25MAqow0vJkwwJNUZoPLO2z
osMcEXY6WrRr9fEZrR9CtV5TrRY662LdVoh9NlClzRsJRyt3w4Ld7c8JxZ4bcZaRA2rVGZuZi17O
DM3FZ2lt8gnDBmoL4oaLxaPpaq66lpFiXnV2RPW5b6OxDtovrldg7kMGsCD5TlJwZ9rkmARZVqZ3
yYIimRhdLcBWaH5pbCkhNJHkl3SylhZHir/yIUA6P8UEQruEwrRD/kSwIQsPZpb2ZzKptOGzVnfG
Rba4ZFKY8Jm9I2xbkzRhktg/thSkPqlA4hhUHAB/FkEzXZJAT6oEOOE6Dalbaqh9jHr+IP2uzqLO
nK2fqkMocpg5nG70R5RTsZEP9HqWeso/9SA9ihAqnWXHtNRmsPJzan+rncZ7Xr0gWRg6mzy2Mykp
LoEc2EB42bIeEIDyf88TuNQAUSRQPX3blowIU4zQEvPK6oVri6lVjwa0xZZX97g0imccWa7UvgjP
UEnYjUZpkcLbNV8xdxNZv+WXdxEzrngSNBdJhXV79hz2MhSIhsgEjvpesbPiSrpniQOImzHrQh1F
ZbdL1Mte2TukEPqLK82xD73ZRuA3UgRNI1tX4stQW/UUa9pYWyEH6OmxwlGLvsu3lB07hTHcF3xo
jZ2rF/I+WSZIeomNJDJyFeucR53vm43hhpfDG3Obl6HK15+FvqCZG9GeuET2+hUcM3IyEDXw9W3H
/USd5tuw1IaK0H5Op4lgICdiYXU+V6WdTygmRHbdi3pFzzME6g5/e1NF3my4PxuRzT9yZyYb3kEl
20SicJK7tloS5ncye58gFa6xnlp+vs+N0kEvMMLoIwRtkKkKs5xa71UfZNNX2XNDPjaT7r0oKgLZ
brTc2oyrWdTTYSQE2UABMVvjgTCB1tq1s2VfBT0Ki5AgJqcm09jJFeKfpXoIhN+pA7Ze5wnxB8dh
RItZtm8HF1DE5FZIwK1U+Wtoj95yW0nbh00KE/JHuo5KxJ0GaDB2Fst86VHeMReBvDQ7F8jsgOaw
kFeTQfptSMI59de5cjZpoBWIy4qBL5nsMoc2UBB/JFUXWPs5xfe7cyqreCFdbXD3GYnWO8IYu3Vf
2WyGdJmwiVmNtX500dUZt/mKQSw9kk489C+iz7X1gSq2tRKhbdT6BUk46KmItPHHfW51TnmnLCHn
WLH5nw+aSdbQkdSm0f3COadzb7Kk74iFbsiauLGIbig/SjG54jhmwpwPpTtLKyRHe37Kckryu9HX
aB+IdmjWQz/4loiLkjcwKmD8s1+YQaJjniw9IILawN5xrba8+qAyVqIM6qSsAcOn2Q9Kuf7zsii+
TOitMuOg9XVpPwrSdrqo9mz9i83PTU+N0Sj9GpWaMoj0WXIboV2QVlpUmgRymzAEiU24ypNyQVNd
89G+UhSW2JhXRS2DnSdzoqBiEF8lPXDDT3yk2G6+fpcmSsedIm3qqxhS+5HEEas7lBx0JLm/Za9d
FwXr7TEQczJELOBbzHVr8LVfYs8XoN3KXJvygy3Jrr3qutWYUZKwjJR4fFRxzxdWo3hVqSo9mAii
0w9SSms+arZizWan79W7YXJctXeWXM4XXgasOSy3GKYLe0RdjXoqSVmC7CSoWFuT4JPwJ5U/NWmz
PmkYHYJDMjeIh5ZG038Ea5H3yCT1GcloIu00GitnkGPoZKBdyM5M9RxeqG5k+6lWiIxHsazGR6pe
0rsxm7IPdtLUWEt0MZAv5CHNr2KvqQz7rqh1lMByTGrkakFtj88m4R/LYRjY7Vw0CYGJFwUKFRRU
DZ/oD3YJ7+LQF47p3EM+GfAVVov/UTO6yY5RzjvlHHZlWTonn32iS0w0zyZWs+W6KJd4S65HfWIh
7q2JqOJhXqY89hZNLw9BPwtzR3UgINgKgbZLbkdjp7ebAGjhKKWmeVcVeokebaqWEhZKg5q0UKaW
7pqpBfYMc27ljbJGdKEwjoaRO7uUCae/rkmioUAdBxhbz9OvKFBhmphl0413Cq1jc+X4gnARfcBf
FLm11tqxi9rvHlaBupPB5N8u02i1h9rVhx9O7anpwpEURD62KGw/9+kUaAcWiYCYr2AAUrqOCA+v
Jx1j1K4HFsyH0BHp/MWcVxIyS2m2866ppx7YOwloxp0o8+Zr3Zq5cTD9JHjZuCXVha04Nt2MOs8u
9ni++oWHlxZV9kDK6wfpEVd2gq/estnWfdTkfGcdGFWx1hEesBP4EUToNpPfIiYjtiNi61K9GFWu
tRd9l6BiDSc1d/NlqzYPm8hxs4WZLvn6wuUbBLb8QVShpY3MPtFmabozZqw2H9oqN9JLIrg2OXRO
DTay4TOjZE6ob7Pz0RMD+xnmyym5QLLq24+trfPFrLpEfrcTl71JbvmPCS4NArJ6Vz7oo+PJe60g
mDwy11l77hIO0nsV9OMPU0ObFmbNqi4qP9dKdMSTukc+3vWRXWTpM3zzeSCgqq6sn/XYyuQR7U/9
tPZZlkNiyrvrIFd46J22pKhfDjMHGJuqwk9/FeQL1HqTv5ij6rWoyaCsP5FZZ02x46dec4kWRvui
scUKTsjnUS06qqslR5R8ci+baUl5xY2pfLAbEWwSYHMebikIZQ8VEQXthVF6VXlqagETrdal/7lv
VP9ZdomQe06ufRIKR8em4/vIUUPpAB7mTG0TFoKqnv2o63Z9etyWrPqDkC6fXnPoZiPChcLhYl3M
5Qor6ZZ3X1QOvW0+OlwbIYUee//WeMhqlohI4w+Hb5myBchKZxTXtrG4zf0yioZgvGBozItCkSZM
ZC9nlCG0XNgKIDvs9jt0cY8ii+ikC86bk0Sc1h3SOGF6qtm3ppt9rDlGICz02tXa27kqIAjzeSzI
fRs0bdf3s99TCZLkyY9tb5vXZUOyIXJvzrA/2LaVwXHtfT+NBtlJcYVMtLmdqsyXUZeWLgc8hUqu
JMtvaH6MQ+reuq5Jsm4hyEtlT2IaL5Rj1j7kiyiGAzJ0YnwL9ABEA0wQHXYWX1/BSmA12CeERVps
3VtLdt32k+xwKCW9dhTsRLOwcjezT7rOEpq4R1h46HIgvUXXOKirasp0bEZSw/7wxUOu/GnNLK04
ylTjzLXyqjrhujr6eOGhgCVj8JcUvzJXV0Rs4qVEXr7J9Zdf0n3vl4x/61x/RXqJuH/4JfRfysl6
JO9ZfXEr03yaZdWnJ98rDJty0WYV0NLNNlCkGRaC7pedYF0amzdgMxlIR2E4qH6ZD2zS7IKIm47S
PfllUKj+H3vn0SQ3jsX577Ln5QQN6A57SVfMKpWRVOqWdGHI0nvPT78/ZM/GKJm5yajZ685hYmLU
LSRA4OHhvb+hjKEeAx5XhjQLdH4UkAHwpZTMBgzZDDgUfq5N+67S29ibJBnCl7QIfw79D1bs+/6D
CBV4E76kUMwnNoWAhlPvEiMBJcwTB+BbzZP+HukPeBhN0oYv0YmdYfb5fB8GLuxclN74QLw9eEWX
rLXYZCeixyg5H9GJ/iFOVBDVapqvQd6YH0Vvzx/9E2lk1EYH580TmcRBQOJbKRkmBiBuHO9OxJM+
i5qjVqUCOsqJmqJJlkppK+oXNNShrjS6CY2l7Edu5P5Eb4mmvsUr3mCB3jl12gyb8USH0XHrfDHs
vHJ2SiwJM43kzgySRVMHYfY8nqg1dasmn90T4aY5kW/qJmyajSo5OeWJnjNKpk59Iu0Ukr+Tn6g8
+RBYj8mJ5WOfGD92blmIoEgeUH/iBDVxpzSb5sQVcq26fhlODKJRkokaSSuKgownFlYYsI2KE/MI
gShYSFqiwkiKHRocR7+Gx7s3wzbn2R9SN+CVFFCwaUqtHLc8r9zhnuODHAx/OZGlyYUdIQWQiXdm
19jBLlHTEoR8PZUwEqwI8lOduyHPiyqInTudNALEueWG4DPC4auWAUffVnkReGIurHDb1DqwOt+y
v3Y9KKDdiO9JyF80VL/tQCHoxfmct7tM96lF6G0b/ELprPnh1lVd7rMujH5bRjFRvNaG7FOLpumX
KlSzZwhh2JMrg9k+j3reh/J+an7ltaF86RGjTnZJEU8pNWzLfF/QCviE8UnOe1LL8CqtwfWV3NRK
R3iwEMfbiHQIpwfLn4rPLYVYdRchH3QfJX4VbfsUJt1G933nRzWIniIrcPkHq6oA27hR6d6nRmPi
q0ZagIVoPk9iz4VN9jEbnfuZAh4FXTyo0q8W1H75pM21kfykdlxsTpENxWCxLn40iOZNW5IxjUgx
+tW0iUwqYBvbsiqNbzn15cYe+/x7OhTuEYWpPt5aQPgDeHFj6u/nKc/fTxE8Rk53Qe4M8RPeSx8M
JNWkO124HTTi6r1b9NlH3aas0cUWF36lhvZrHIjhtet09CnqIDb3HckmnpyzwePRaDNM6fwi7X+G
aOzslMoeyAaL4FsYoa0s+ZLxRw1Vk31qVEjl1ZJTbORht4ngOg2Ir7s+4kO+Nfxtk9L5vHzj+Dlz
HPdLS2HiN1IYjafrCvZ3FJwxUpMUd0whJhcj+0NgWbCNDLccngseaq8IFaXPlN/8d6055ahfh2n/
VReUkg42t+T9HIz2T+hMqb0Hq2QUDyIuCTIzxuCvtdOqDwGqaI/KoJbtFlmx+acSOhwiKrfN52Ae
uy9FNzjUzJR4+uYm4xTyxrRpkkTCjN/xyk9BWVF4hn9gpAPQBcSivyEKJzi0tjH+RvwfUaM87sZP
Y5/ANE3oeHVbdVbd76LtOXicu7rcYo4nAbVlU3wViBsiAzP4Rr+heBFqtCjQozY63rbcamX3mCkh
DBiRkkxs1N62UpJrR8BLbYvqmI44Zmz8vs5+Soj/X5INDEqgn7LXSIWporeUOXaaGLNmZ6NCP5F8
xainjX6ThbtctCpdkiTyn9qpbnCeg2wLqz/N3a9uGOY2RSOpeGTMWvXBsMPye0D+BDmujmX1Aurz
L6gp4yd7cuvP5jDmnEwR/qJ8CVvRp/taQDcX9btYnfMfGW3dfGMWmT+iqKMZx1jr42rvVnn0Cf+0
Tt2qhW5/EEHM8ziaJe/LaIG2QWPB8O1g2kqPCas12DZeFINR7ssKqgOVMnKEbVcK8XMK9Hbe2qWb
/ZypgnBWB1yGtwmmWdzmTpjH27oODY6SnzQ/EPIcdX5fXzzaqQm5V6e6r+zmZEZactY1xMsqPwK2
oyQszj4WLkIiUcJdrljoU+1nS+9fhkojK4IbpUkD4cx9b/NC/zSrZSWgFWv+d3iZbQ4sXE87ul22
y7MNEZ3nycjNLwISF3WZRuss0CYantMD7Vd4mJshBM5WjArmNA6vtkq2zsJgU3XyzOIS25l7Dd/U
eT/oBWyRsRsidVNQXmDOPvqfu5RFbDcRdN9p6yYNDEMj83trN1pTA4ukL8MI9orqd7it+FCAHcFz
5JHob+krCJMFjQPsAoABuOBUwDFlkGqv573JgKaXqWVVui9tZ48gThybx7l6Flp834hPlhbfIdZz
oN2/LwQqf667Vcxm32kP1OmeND2HR/pkUA2kPb2DiYJ2wbGn5FnjIJM5j7OSrLRTr7WIURwEa6dR
TYBGcP57kf2lAqLQiA51s/qk0AF7SvNgfvMo8AZo1WqGDu8Vq4bzUSoMazS3w7j25NILmMR+Evaq
QcUS54AmpAF5iMW3TJ3KygJ2Eze20LXZjPcmtMFXFebHI9UJ++iQYO4dHGXeCPM5jcdLW4pMqQKV
pPNZ2S11G/KseF8aNUUDdEk2YD7XRFqvzgq8Jf8mkBjg1uejdPR7QQCJeJ+3KpAyXSk9gQiXJ6jS
eCV42BXQgNyhf+K26ONjTwDngiY7kk9LoZepnFPTTgxnl8m4NgrxpA5WwfuAHoduKc95mK4JCS4b
+gyJ9wSzcwhDyEUuphhHqJF09PV2RRH5HjZ51LfReNoZKvKUt4EXl0OxD8HdqlxTuA9ZC0iE0syT
Ba3L3Cm6m0M/Q8GsxjKFxne69uGWR8vBMFOXUBVYUDoue4uhCF4WRjdC7BQ/pBgX1pg+1JXGI+n2
lK6NI0Dfsx05ABcuIekEQc71I4EYpWF46ECi9zzaayrWl9sCQWL8jwGBAVcCvXq+DcupoS8Ozgiz
gcn4QFi3Sd4UPTskIeIFXZrTLTG6UV0JqJeTwyWDDg/8BA1+wFKCLE4dfOUnalS5VZQHajTasTLL
8PDWJQRCB5rcBqYBknRpe4V0lVXacyJ2oVP392YkAEYO9VvjxQnQJkOgARkNotYCWmSOSagjYCuk
HTAqFrXab1NowivQomW8YBTQhxacG3Y4+B/j/ENFLU+nDtWLnVXPIw0TXzvADMg3VKuh+KtR9fLm
tZPuZ/A2BGZv9hLwaw6VOVD5NJCO0LpDrbj9Byiu46/bo1xuP8gnEg0oFUe5YeU++QPzMxeAwalw
GtRyLf054h6+68yqecVOSXmZEzpQ0HdJDm+PehktJHKVUAF9EQCds1hLt5tdhIRCg1iozRs3oDrr
izba5H35b93G/89g+oPBJCXj/u8Mpm0YpeyKX3mLT/Lx5//6H/If/w97Cb1pVKTAEfOR/k1cIi78
C/9SnhxQSPGkMvkX/k1cQnz3X/wJNETbpOCu84/+h7lkWv+CvgBRBXNlIifh7C3MpfMDR6sBfTDu
EjxsdBJGIHTnW9OwaXkhHTI/aKHZIIvjFFb6vsW0wv+k55msTAZx8f2PlXn55zo+4xnJWPGfW9pS
gQHAFEaMz5YdEi6y80Gj0Qwy0G/Ovb15DjYf/n739PF9srL7ZUi/NcZiYu7Ui9IyE+c+2Xz++hps
3vmbFeKQJg/QrSEWKRTd6ayaXYZo9u8/P76+xLuXefsFWYWVqSzZyBfrtbi+KkFvxZwY6AGQ1e41
3DEZJKFWruKTK+eN+Szdsn091NS44LMkPtoTxZ1NKpPPIQpYvMPoHvtGtnNpxtkftSLZqrQOFFj5
PqbeVDh569wnaNh1Zbe7vV1WvqSkBf4ZPcX0f5Z5Pjw/u9u7p3rj/j8OoZ8PUYFC6v2UmWebr+H2
td08oTixsrzn4VgisnWyD2Ix3BmIQctLoAz8ecxcu70rbDHsERcNsTc1jE0VKPbKrXZ+3/wzFKk9
6FyMmg1byJ/yx31TKr5OCw+lCMX0i9fARC8BC1ZvQE7nfnAHtKmSai3XWQQSoeuwKPGl4vFCuk/d
/nzMZBLxnFhm5iFl0hwQ2LA2XOU1BUM9v8/Q1b27vSuM5XrKAZEKlocDFoE4PWb/mKRPqVevdZ0B
qT5S/BHWXuS1BYQMudmuHKodZHL/ro1Ddx+2lf2AXk7pNXTG8BwKKgyf2uFbWaoUeagJdFu/RHg9
jaIx2nQRNR9l9OMPipVRgjUz99H2AwuBsajwgrqEwTn27T5qevuISWgGogDiOhKCBqCyqjqYeuNs
AV6GeysxNP5Xxpu6z8zD7TU4zy8J2fLBYQNb5vVLBc9dxLiipZKZoXB0MMpQPbhpmh6KYujfOgo6
fTD9LBShAX2Dbjj/shPavH6iztUBR28oMKbfkyh19cooF59TUnTJjfCaoHXMxXQ+ylwriQ4xTxxa
OrN/lU6u3COXNnzswDF7t5ftylAUN4D6SxcIVB0Xy6YnNNHDxBeHic7hLmFkqIBtt3dmsebse20o
6hLgFkj9YC8sTkWRTU6BjpI4zFpg7u1qmMFORdoh1EN3Jb5cbAYXyqEU4EDfVIPSsFjAWEcQ049C
6yAlJfazU2LxlIJDu712y9BCn4EEnbPHViA9WUpi+k0XNSDmO8/2Nf13XmpzuK1TEf1OfZewNjd2
+dFtetASt8eVm+yPuwkclSQc4EeKUjDliuXzAwUdtYIZ6t8FAU54dF3T+jOoniE5IAgS/d0CcfgS
kWtRf6Mst3Y/LIMb0Y1UjAc3lEfa5EuDZtRkEOYVTerRsakC9NMKDboc8tw4z9aJ+gHYbaC9caWp
yejyyJEBQlmC13F+IJwMcHibK9ZdXxWRR9QNPmNwBS+gto2H2ZmLfRAVbyOQEE2gJXBp8B8Ci440
5PmgaJ7PaCg6hZflYIhD1SweqyKMVuR4l6fiNAr1GWRGYdcxyfNRwHwEEwew8CrUlh9oSVChScGd
Jc2ovPFUMJSOLBsJNlxZ3kGLVQx6U5tGhwlZoOJ2A86ykI7nfn97d16ZkI4UB6FYljJUZzFKjCCS
PYd56Q25XpAkNTPth8AVIdJTFXHobfrt8kknrzwgmpQ1wGjLUPDH1QdQxEcrDqejQRWIDplG+IA4
f7TNuyF9uj2zZVSRQ5GngwHn6coTeTEzILM07Exr8vBTqJ9MP63vVJp7K6n0tVGom0pPUWFSbF3k
XwokjsDOmslDkVQ5tENUe0qVf3/zVEyVKpOGZo+sjstD/seqNS2bzVXiwaN3N+8Re6KuEEdh9/v2
MBexgtVCAclEVULTedstVqxwxrESWgrIjD35DCLVf6ej8PlYThSZ8DScftweb5Eey80A6dAkA+Ce
xip7eZjMtAQsUIyeBQrrPdAIZa8ZeJnFGXqflTsku7YEsOXEvnVsjahY+XSXWx+5CIobmINTrqEO
f76qCfESKbR+QLkwUvaQMZSIngiqlmkFXuj2VK9sE1vq91ArdNFJv6jET2qWwgoYvAD2JuCt1NW3
LkCxNR+ea3OS7H30rFR2/5Lg5lOYjmPDnbxxEjkqaIrdeE7eAPoqGKw43p7V0o0UMXrB6sHolbcq
xevFjmmiro1sI1XAqAyGcwhTq3JeVCUo/kKZXHma5zxrvqDE57wOvuN8yOvCcPZ01wewkB01uZXo
fNJuOLtr6UBIayUMIqhcUkI6/6TBaMUiHlTVC1iHHkD12Lt3io3w7UGfQykX2k70fSKdpHdHeFc1
6qhWX4Ly0kv7LvHHNj9Qh8ceJVPmOMUKqlX+0oJoetHxZ4l3t9fv4gDIhgkXNE0GbumL5RsBfcHX
mScPvqP9M/fxLNqGOpyyEO/fh0HHfcbNnOaxs6UFtToNK9F4mRKxQ7h9Han3wNfDL+d8uey2K034
WJM3GeDE9NwF9T/0+EzAWPoMCjR6lzP3lU1zsUUZlMoNvsOIMTkEm/NB525GfDhXJi+K4v5r4vYp
zJekKfxNT5tzrQV2dTQ8SZBAojGIwc75aOWQjCj8mpOX91GPjQctW9hOFXzMUFdXtt+15ZTSFmRa
HD3q5+djcez9oUOlzktbBZ4aTy7C9BR1nltgiVIgv7ofbTsQK+nWKbVZ7noii8b9jcWPttSaCjUj
pBU9Th4SfvWmmsO0u9NRrn0xImcAWQ3hKp36Q1nayd9qMJTPYrRQJjCgkUst5HTso0eNZwtqX2nQ
rnUwLm4VvjdpIHpGpkrhbLkqSmQrKQpwKmKp2EOGeTO9pl2gDNDY2voBze21l8u1zwD+y8YcGdA1
dYvzz+DbMcrQQ6Z6ZmqlQO9z97ECsfupFFWw72pD3BWDpaw0Ja8OSiCkuEntmnzjfFAV3qVihvrs
VemQWsAzBJysXq8+6lEdfggNVWIGywIq5u0QcmV/U7yAySxzfIq0i27XWOk8qtpI9aLBhbSDp2Kj
7FO/d35afNy/bw92ZZIGOakwpXMlmcLiwlZG1wchYk/I7KkKu6hNoZ1GVvcElCDf8zs6eEBd89ZE
Tt5jZIzozJs4Oi7VFqzeKBDDtmZPpS5abmrElqqtOsR2sL89vYtL+jQQ0VguJLIAi2/ohKFhpFSU
PaBJ3Y4HVeKlo/o2NQweKoyCIhzyKbxFyYAXyRxYXHvU2kIDFFEX/c4Eha/uNBvq8MrWWFZ5TyPh
HEPNTqCVry1PXm6lruIniuZVtaqO+7meumpXugKcgRHI5dOoA782OHA6u2FuI+Qoa70JtkqISde2
RSvfRqjETCIPmxnYKW9fbTJ02yY0UxCzFuvgu35eRlC+PJqNpbtDStVsDpYI57XywrUj8udAi8/K
WxVaqcFAJujiYDPnlQKFcaxSbEEr1KpvT+viuU+IE1zXFte5hKMsDmRVtV0xJDnRR1FsRLgN5W8r
bvVjM47Zx8xs7OeoRv3WzQxjzZjvSjqBxAoATJ2GHeaPi4miZoETu00smFChejWdGZ50XbnjB+4F
kPhp66rvEMie7un2ldupT8s1Y4YrJ4jnHXMHNcE7ZflQsfWiq1yrUT0IxilK/GrTDEgpN6X7JqGq
0yFiZ/P+lFgJKbB3Hm7zKZ1xAG5tTw1MvI5SnAqaqc1Wym1Xri5eKGRI3K2ohCxVzxqjG1oXEQfP
NxWL2n02jHibIED+g0CE+ymm9+Lz7e1zZbMiwwd2nJMhaKAtJqYnRVgCOLSBYwz2rg7sZm9Mk3rP
E9Bfef9cmR3+w2x/MmXe5Mt7kszI0dJWE5Sh2/ZrBnfoxXB9pd+5iDnAyC1s6Hq3Z7fsB8mQ5PJo
kPouLmXZZd3XLGqYTlogvEyfK8xyp1lHtxrq1kuthdXDPOTlhwCyy2/RGkMGfzvS3hd9ahUrmTcU
eXbIImniNU25kTyBFvrysUsR3szUOba8vu3ceJuMZCOHVmur94oaCOtJU2sjv3MA9cZ3UedKr5BR
N3+0ATCAg560sCCnPu9RdY6c5C/w8hUMUG6Q4gj2EanqNq1DZ9/HRvtXjsQM4sYRmlW7oBcxmvL5
7H8sdC39W1Oi7EkNx6b6bMxJbXhuoo3PmWUPyGc3hmntkFDOrDvoAD5o5DQ2DDQLFDE8hEnVOuh9
1GLYwgO3463pZNrPuu7b3ySgVfEObBny1+mgJ39VSgjC1M1a295HaVN8MLtewCSFtolcf9PY/b7Q
W/Gjd51h2kaq30LYzzWWZJgU97N0Vhy3phgTsPhmrziHkZMxbJU+HmspiuE/0x/qiw+x4eBSYxu9
i0ceNTjzYMQVeCbBI1DbZJUjMY25GL9qbai0z3HU1Y/9YEINsEKz/hqXJOioJWrKtwa5CeeIEMQw
ATQ2p7/avuxegViDsTZg870aUaz8msB+/4CWIao7pNSH9xa274Axx7jEns7X3WnnJ7zsSMNH03if
gokOdj3eBu9rRAKwgZhb96UFqK5BqQv8HygwjPamj/3yCQnl3vaYU/+p6DrTf0aNg9vDtGK1gtJb
Z09drpX4mlDPkij3Qan3g5lnXweVlsSdgY7Hp3HAz2PvV0P3U0BPCbyOvyPZZFoDut30VfOHE2gD
86nKPH8Is1bNEbkY8ZcBG0VLxBKdHm38jh90aLIAlksEizh9r85D0W2yvNJ06skj0gFOiu7/Ucni
CYkDXR102No9niVBFupeUpeFejfqbuFjSZ81xi6oBjDEEj78ozAD093AUB7sLSYzfXbvIFTwDYb0
+IMUcj5OduLEaGboWKuYelUbhxr0+PcA95XvAuS2BvW1S9UtdBYl3xeTg8hYoFoAVpu0fl+SRpBF
dCo/g30W7B21HdSNCWwbYQAV5OpuSCHl7wMuyd//s0/GYWzA3nF9NvKvnqh+QpiJyjURuSv39AnV
IjGYVDCE/PM/amqxUbqV4jfCE4NRh5taTatkn4xj+LkOxqHbBGadezVOGuS0feuvPf2vhR/UeaWe
EjBQksHz4TND8XNQzrrXEiafajoWuyxNw5UwdyVh59Ur58fzkDbOYpLj1LVGYWS6p6OygO0J+YGU
5cdkdN6o3KDptjNS+3toT03x+3aov3a7cD3TF8MRWt6i5xMUXRHIVEH3pjSu0FyJzOmuMdT5g1k6
9p2kD98e73KqFnCQE2KN1yZ41/Px/NLHcQmuKuTvrIUz3StqtIXxWXYPSjKb1kZpzHk8hAj7r9UY
LrcSZsjUwIB9gVa66OfSdNKiSoHnV05B7O6L1ja+4wWhxttKhZqG5J+dd/sOKS9MXcPQXXt7XinD
UbilVScfLbzNlg+XdgotMVlxdsRlIwy8Hhh6tc2jvKigopNn71uedOiCKBHYVfoApXLoRW1kxH+1
/YRlWr6Gb75MY2jlUdMCLUAKzDY4/xqJEsGAw3vgWNUNfWi3qd2HqdHM+76OnG+3v/zlTmMszjLa
dSoItQsnsgBjn0KVJEgHgkdoIL7haHr3GIoBd1inD7e3x7vcabxZgAyw5FSuARSez63vI+HAp3A8
vDeTOxBBzgaDhezRiCftLmoSbTNBlls5yVcWVBYIbdTE0F26eHpjtgQ2wzRcj8idPnGRYx4zWfM+
6LBzuD2/y9BkI8RG+knbBJ3ZZeME4pllt2bjeoVZ6gcFBt59G09rXfMrXw0zTU4N5Vo62cv8S/Nn
HgtlByhHjRWuEF/52IRDv48GdeCUauFKFUHX+SznCR+ZPP00eoMcFarx558thmo0jLzaqA3r0LeN
0CH8Uc8wqodxqIz3RZUP1nFokyaDxwQZ8S5G4Ou5GWr7BRGAwtg4w0hrMYaz+OojeBTstMbI0kek
XGAJ+UY0IyVRmu37WG17/8nOJwH9aMKKNCAVOtz+SFf2A0AAXnu07hAFXnazo0kntTRb3xtVXVoo
aX4V7iUA1t5MAZDXt28/SBVAHOCzogO9fAkpiIiUsCB8r6w6pC2cPM+UPVXj+lWkGSI0tyd3ZQcC
OCIQoa4JmHvZVqjwG1DsUPO9NmtIL4Pe+tJZWb2CNbo+iuCqwBAdZ1X5nP4jA3BRhAM5NYF8t5SQ
ZCQx4u6TOkIvWRnoyv3gIKBId5V7QgbE84ESW/SVJUrfQyMNqjPpsk72B8u0brrM3NTw1vboTOMl
Oc0Y29xey2sbRZYDeL6y7UH8nw+OXaWh9I3ueyomVa+8/Fv9cxIbsLaUWpSvbx+M0iCPPN6wAMYW
xY+gcYLBHXvFU+pW2fRV7MYQzir12GvoId8e60oAYeNT36XPS5ZxAbsZZ+yCtEnxAmTIcFRoW5Rg
9OHQ1tP3ieOxEhWvRH2aFeA+qaTR8F1GRVNt29HNNMWjNR4+6xim7azZSt81SZojxN0rx1rLrJWd
Iz/OImYxKKcWjpDB/ll8vLZHTIu7W/H0El2ITZDB+d0mldbAn7SaERxeNljuxojy4Zui+5Blm2YS
by5t2xRaQP8xa2pLyzIiWh1WZlqd4lG4zDQvxBlT2/aBOQwHI+0nWPAucmFbx5/qj7c/8bUTCqtL
/FNNAjtzvnc5imHfNZnipdVsPWQYHG0DnrMr87s2iuTA0P8iXTWXZTN02TCfcgq+LD6C9gbRD8XA
idLFMe72dK7tWCRBSdBofdOgWEzHgqaYmH7IdGyqSbHbIrIY9T9FQM21hmj9X5x8joUpsyJ6z8vh
WjeK09JwXBAxjdhBVG1oP7UWRs6Ybt6e2ZXDQQ9d9l6BpbFVFp0vxwSHqnep73Uw8t2tdLd8r4aI
Hu2SrMtApIqS6eHS4749CBBPEdwm90X0+SIIFGz9dmaOnd+2HmXZFLPO2fqU9tRnKLa+0Y6H+pVc
S+5bnBt12EWLvNZMKarLx6SXasgL6r6GSybighQfIeTfXtMr25ImC2FUBWFPkXNx9mnl54aWVq5X
xmb0BK05vO+sPr67PcqV60GmYEwM6CJ7fzEhZP60oSCT94IkHR+cJm6RmtaCX25grnHANP0ymp0M
TRDMdkHvLy9cPS1rbUhj14uR2jwK6iuHcdJj+fi2Akxa0c1MWz+Hrd6B0msgwZaW6/xdG3Nw5+P4
uFL/vHItu3QmCWgnBtyy1JpS2MjqUd7/TZnQKESaELsuiEgBdbRthIvUPqotMj4utGr39mVH1YpD
Kc/LRas4Aj5mdxlj02up43eDNQKHcnIBKtdSRmT2/ovheKMSdgjgF49xtGTKLjdMskUFI4vQGuEZ
siWGl6Gc0Mm/PdiVMIfKO1k9/y04KIt0Z8CsEX47n3m2gVJr46igDAk52Ad8gQGauuYWf6WoTGZK
ZxCQMpQ/Kozn1wSGf0Oam63rYb/bzpus1Y1s2+FvNu8nhBWUg1UgWvhAmb9J7rKg6QukVg0Uh9xs
nNKVA3V6bC/ubH4KtQiseXgoLkNEjBqCiB3he008ZGLrUoSp7usiK8Lnuqgpt4Zp7Ph7f1b6cYcP
dPLQZ/H4y5qs7nOIX3ILAzuFso2DZqxxL+A1e6e2nX0/UVYfNh3iKP7+7V9MZhen0rzsTJ4vYO5H
wagiwuK5cV3/QlUu+qImSfEFvFw67fK4N/WV/X959niK0SmXjwqetMtQYHPOERzOHEAB81DdiabX
vvimX6k70BVpu2/KqE52gHLEx7lp3DW++GVsha5Hi0y65sh37uK+6tBncWc/ccirjNrdohQT24dk
BOC3cj9dH0gAdgRmQ7BZDBSC/O3awLG9KgicOwXRg2PXinHlxF0GcabDLQFgjWILe+78+zXIe1hJ
0TBKEqYHbe7FLqvz8AAucY3meHVCkmHvSjgiwMfzocKp6EJwyraX+oBoXPgBXqljFnN7Q16dEGkE
hUOqOmRl56MAslXnZrJsnOHqfNe4GkafvWocbQU16v9iKJ7SFCMx6boAwEp6ZjSWA6V+QsXWydVp
X7rhuJ2nQvtvZnWShRcO199y0+cZCTakW9ubw/FvDbAQQOyhuXOScli52i5DsERYYeFHzkw3dpmy
RyYow9kabYBdRXuMtBy/0iwZtqOLEFcCTvrNAYQeGo8jALAGcLJlbcUPDR1FQs5TXljqfaH6Cd7W
c7PPDfTdNWtYC/lX5sduNzhUDkL7wEfP90cuBb70uCV82LH60tHqfs+7rWre+Vlv/lD9ItZXXmJX
diQcCMCbAPYkIWpxxIKhrZNOKR0vVDqEc3CL2tDBt3dTOZUrsfHaUHw4kgNSTe0CzmW3RQt+zHC8
OZ+d+9Bsmx0toBEhlbxfGerKaaZqyEGWKZBMAc/XMXErw2q5dDyjp0rb1k2yG2tlWNn3177WH6Oc
7u8/Ci0YPIHjnRrHAyQG+NLVJ3p+U/+Kb0DrjZll/Re7kU1PRdwmtJP0nM9qIH2b6ObyrQopapMX
7vvJGqcNQqGoq4gY2bU3xxDKK/A7XDYG5aRFUFQc5MMCpXA8u/eDvd243cECkEeXCxua20PJL3Ke
XUiRE+p93NVUgd3FUJ0ZNyQEOWtZq/q2LWlMJYIdmWRzskUEU/VKlKs36B1oKPrW+s/bw1/J4Rkf
eAJVEMB19FvO17Yt5iQ0UJbyBjsWpYdKY/LLrWakOZPIsdNtpltN8TJVaCDeObVuVyRARvMxs/Tm
vqRERrcZ9blsZVWupBPEAhCe8FykMMgyHtRT3NWjYVN3MqcSmb1Ce0Rc3P7WdVUzbGk7o4njGH33
W6tMWsC3F0Vc+SZ0uSC6UGKDSbjYb5mERlcuCa9V4+A+pla0hUasHG+Pci0ssLlwlIHHAz5kmUoE
thgjhbYDIlTTU93l8T7uJ2fnjOWP2yNdSaglOZub6sRY4r2w+MgcqZkCj+MBeeifhxywxlajz2Ft
R5Tlvoi8iYtN5AbDUVV5bLvaIOWJ3iiSI0E+/AyuSonl5kFxkaUZEXpCxeR6qMElT11SIqc35W+G
5stRuEzoVqHywovwfLK1JRIkNTXX8/M4Qp+d6ggo7MlBl/T2sspVWxxdCUyHYkGXQZabzgcKs0Di
KgLfg2RQ+Lu0UYxqV6d18leKdFl0PyCB/GhoiP2t7M8r8Vfndc/s4HFedj6mms57XqTszzTR3rWs
9v2IRN+jCOp2m0+OdXd7olf3j8QbAu1jVek7n8/ULnRyxESjSiKM/kvi+OWj1eDH6Rv0DsLBH/dm
RI4K3dW9a5I4Owxau9aBvDZp2gfsH+QBBMZj579hFC2CbRFdrK42ky9jXDTunWVnUlk7x9Zuz/8x
JysXz5UjSgqOXAINd+7V5cVD2WMwMpeLzmntblvPYbQxCrc8xPW0Zlx+bSjGonQjwzBZ8vn0DHPq
8s4MueMAMnxKI1f8agjO5gY9VixCbn/QK+EVrOp/BpMB8I8LXFVRXTMnXjEWEqUCUbs6+dLNaXMc
gY+hDDsH2gtgD8feIMSXjt7t0a+EV53nBtsSVDct9kU00uk9CndSHA9/sOIpEsnwDqaAvpIyX1tQ
3lAy0OiyKCP//M85JuQTZTcRXiez3gsjCrbjZIl9iI7xynJemxCVUlrIAEUvWTOIrM0zkpeO56My
dUz8Odo5OZJ4b182IJjydS0buReggDaGY5cnlhemWXg3J1mxm6NqzR3sCuUGazDagqTFeEJRPj9f
NwrYYzlbmeUVVVrCtdOaDxN2JigzIiKuisTalv4U3pX6GO2a0leRqVbtd4DHaFqKTtmpyqDhVVPV
TxnS+xsfdd+3fVlaF/gB8tyXa4GHlbmIBKjrjxryp8YRSYF2r0F03A+D7m5cxENXIu1iE8mhGMnC
mxlkJTfXYjEkIzHy08Y4armJy2MydOldgqDetE+Af6xBmBb76J/ROP2UUWyThG4xsSDmXosVRz/O
vdZscOq0Hme6RStQ28W1dRoFTItOsgldjgL4+QdGTNWsEAlWjxBmoscag4hNhET4O3xH5l2vqiCJ
Qc1/e9Pm/WdQic+SzyDIqYtBSxNtWxGp6pGWZvbQ4Kh1LNxujTxxbWryOWfxyZDHW34uJ24TdD2l
2xgSfc862q7vMiqzL0kSiNeqclXSgdDF6ev25K4NSwaH7BU7xAaaf76ibYD91Bx16lEzSvW9EsXq
ARk0HI8t6dum8bhFptON+7UwvryXWVWKvywoh4Ecnk1zPjAbSRc9ZbljUlk2+D+VluWWuD3/3cRp
O2yqoQa92ag9nosISeBb2mbZLskbO9rfXoLLg8IvIb/kF1EhpTl1/kuUVjFn9BrFkZZ3csDPdT7q
Kl1N3vDl4c1DUdlB546RQOQvh8rtto0yEYmjqMonP3Lap4Qca5fluB/dHunyPEJsI6DTZKcpTY/o
fFJag79pg87BEVK9VaE/Z/ozkvCZtnIir43jUuBhBVFEgLt3Po4+hmmUwaM/mqQ173jq5rup19WV
WLa49OVmoYkvqQTo9gGSXswmGFghsxTq0Ro1u9/NuND09GviWD84sRTwM9su/j4FRTHd9U2ON8Dt
1TzVRv/Il08/QF76GoVTk2bJ4geMeiy6wJq0Yyu0vt00eRdQwUogkW4srU0RyocRibCypegfSERd
C3FVQ/xQzABNZKs0fqiAST/72YCGGPAiALtVq9vbkRQm2Aw8N74mxqD333Ttf3N2Hk2WGuka/kVE
4M2WY6mqrjZS2w2hUUtAYhMPv/4+1N1UcYhDlGYUWkxPdB7SfuY1XfPFQ6hIglMFFxXAN4o+Gl4h
/kpj1/pZ6Uksj+g8A6Z2aNv8qi0xPxqIj6PZO9LeOFYTjbmdz1/Fry9fT57Ng0W+v6hjvF1kS7hl
k6LgGIBAjY+TPo48lZGCZIU1HYq06nairPWJtBZUGRR2iuJUJskT3o6HJZBeuDbCz10f11+xyJkP
ppJVByWPq+D+yr44n75eWVxzudohzcPLJGxYO3Enc4YnFJq+3EMwrVCF15rnDNs1/RkxQIOycj22
j2Y5Rf1BiZL4Z9nYQ/cglGZUT63R2/oBDnxd/hAmOKxnmWEcUxPR/YWotZf8rq3Me1KHtoHK7crY
th/abLDkkdKglh4tHV+1j02MnZ0/1BUW0fSAchVggR1G14IY4uc8eTOmTmWStecxQ+j8oFeyplnT
2FmDAxj2O8S8WYoE+1xjntCN6vgdYwUYIQ4wjc5vkZ6O4A4PVfFpGIbmbI1tPz2bYd6hgT/xpoA6
9hLjk4Tiy3Ma9SmE1NQyq0B30iSiDdk29jWz4yk6oc8r3K/3V2A5OqsF4B0gouei8iiXrCIHtXQy
hXPQBQk2jYGmqF18McKwyx4B9Lv9tc4r/YdXxmM07WzrmzeItQdTyNtHOAEffm30aoe8UYpi94Hh
1lF6wMQzoSU2lNEvFfOMHrU6fVIebBKLPNBaRfvG6cROMM9mZ96BBG7MAoEaRwsRReALznIEX4X8
TieGVmDWFzRNiD07EmK+0IT9t2eK/gA1Dlo4KL+dy3sN1qVtQh7DoC89fZXs+O2oNImwGazKLhia
kGmwM9v7qOVZDyE9G2R+EOYoEDDBFVH9kGN0iCNkJFsbg4CqiU8U3Ki93N8N66NPwZL4BpjBS8OW
f7/9RXGRiGRIwwnPudL7GHWKCFx1MI6zxMbg/lDrp4uhmO1lA5BmgZ9YbbxskcWytWEOuqlDS7fN
s4fKbtPL+0cBDa2CfKHLRx/27QflS3NP0fGimLMuP8bwai4aUj+H+6NsbGUUBqgxU4tj8kCAvx3G
crJkcFFfD7CawTBFdOoDVcoGsaROO+ppHv85LoLriXz0FAmjqCiGnUv7dgfzC5BoXfiGTOZadLQc
GjwJzEkNkE8Jr0nTJFfptJihOaETpEaN8zRWtTuBwUs5++3tYdB9ofxMPr40+Jdf9ercGH0Tl9lg
z8FSs0PALHRKHGBGfDjOXTEC9qtSaT4pFJAPmj41OJWZqnzE9C9ufcgCyQMGvgo0G2fAdej+mrww
Gm5+m6sBs1J5W26esQxHWDOK2znItEx/LMVg4yzhufJ/zuzhQNGnfT5e4gpRuWNjmZPrS8ubi0Dt
azM+qGMYFQfFcEARTNWA0HnjNLAn6pbo4qC0OkKktlLZ9QGnUR6dMB7s74bR2KOPF6ShHTtdNp/s
xu4wwkrj8meS1/jWjpXsIz838/yvgdP/ccxjUS/S9VjF1a3MUb2N1OFfbCOTHFY8/HUfK6cIN6Pe
iD+ZeZT/VJGWFaf7c7UO8JazSJcEEgrLBIlyFWGYNqJbeN3OQW1p4bOK7eETKfgoDjjNeL8LrAL/
lV2IXJpT1vaf98feuAVBahiAb2mo2Que6u0eArCqN5yfOaCrkpQnZ9Ktf9PIwivOTOGa4R7thh+l
6CDLNVyOxXEJGr5n7ZiLo2a29Z5q9HJWV/uGTiIlDMxwuTfWWa6ilaAD21YNqhw17LOMqAPDgLMz
JGkmBxOlOG3CgzaZTn6cluoQcpHzuJP1blzEyCATcHN5gXNYPw2jqUBCm+ohqMpaBGFDL1oFdP0H
gV+1c0Vu3BwUuYi/IEESHL9oFL46w2YThgT38xjM6uR9lG2an6Zc4jAcVSqai7IBpiz+SwUcxBYh
PWgIMqVV4oI3ADMfI0DmCR3HijLPEAU9qUWsnijRuDtvzfp+fukfvB5ueYxefSOqVnmiRpF9rfpe
+ytsTeM3RdM+P3dlPeDlXZvpVVRx+SeSDWb1QK7emycvxKZrB/i5WteXH4LOC2XlBa5PzPH2h5Qm
Hk2V3dtXZRDtD6xtkgNMuuhjahXxzqFevunVPn4ZiuuPxw8QEs3I1RRTg8P+yJ0cBLYU4yAadT5G
MezT+8d3lZy8jALkktCRpXRuGp4Q2ocEn3Kqz9hNBHHj6kcD2hyAk7L4JM0+3pnA1W5dxuPJgYaN
mgVx0xqqh/xQ1VZeaNNgnbvHsEcYEx895ZkZwO/KsgqYxM1/KLFDQjBocgKuAa20ArPrqRdGrsKg
RpuFPk5++nEYFOuqd1ayExRuzCflSY7+gmIl6V7vVGzXETaNWTXcfg7c1tjqVGV0ifHcIwUq2+P9
9dvYkG/GW/781cnI1G4WvRDONbKxbq8TXX92ymakVyvFToiyORS4UsJ9gjGaeW+HqkYn62A+29e8
wgQ8gnz8cZDK8LW0w52P2ppEXrRFJw2+Pn3StyPhMd9IKHZRMJRJ74fJIE9147aP8+CKg4AIv3OF
rp6Ml00JkQj9K4Q4F2Gvt+P1Sa4Ys9FGgVE7Tha0YV98FYWmlYe0NIZfrj162Qlsjhv5EC70xzbt
RXB/HTdOO6U8sihqelzla5xUG48qnRA3CroK216rog1PN0DunPZVoPDyoQCJwMpRjqF7udotlp4l
mZRGRLunrZ5QbO0/YNLsfHBq236K8NDxjsxQG/lO60Vf7n/hWtr5/wdfpBAhA2GQs07SWpAVuTIW
cRDjeiNJ1mHAg8vNXfOpawbI3posQWqNFX19dHubOHywsh7MOT56mDLrYWde6tE25/OivIl1pCuc
7jIorkstAMNcNDG1hTPuDKbcE3PYmjgqVwQ6S/kcQNbbHdLB5zcqy4OiAqAuRolacc5hF8efCHza
B0+FNuamjUr0k7un+/O2deyWDAiuOfjuG1w3IXmYue2oXNVcHY4o6uuXMLdGTMvGYWcTbp0D6Foc
OdwnFpbx2690OHRqXsxJgBlc6l0k3Jv5AOc8a3/ZoaH/cntD+zkqJlygJDbdp1SjF72jZLb1uejB
60tnnW7IGnNsYPtaYyYdB642JifPrcMTPtJ/N1O8l/1sPEXwN+hI6AvdAMHft18rcD1UzSmB4uRV
nY3HdIRgTdLhVYzdNzRVv7fx/D0lcujEzjncuOCoCNLKBmeykPFWQ+sDCDWSL+VqgCTEs6unDuvX
PVngseTPvjRm3Mmdl2ljYk0uVa5TyvXwVlZJwkg5pvJEqlxhq3/NZFt8VbP8a46j5M4Kbs0rs0kA
SCaCKOPqrGSO1SmaXobXLKvH2FcXQ9YZVa0HOTj9Ynbt4pI9OmW+h47Y+kJKHzRkWU46BavtO6la
i0XSAA0ga2P3iD1XgU0XllGG74z1vNOM3LgSYG2yesZi6XKjdex0SsZTAvC/His9unitgzAY1ntu
ey2FVZdorLv2P7GTRX8UStRMO1toc3iwhaS8ZBnU/97u3lTpY46rG0KV0ZWvmpejrBI5DT6GDWHG
+NShqVZesTgt60DOQ698u38tbdwVixYxWceS/N0QhRCcLrWpFnGAu7bT/0bZoo0fSvYfDQZ9QIKi
wosUv3QnRRm9Q4Oh8jWvqf4DxHIRXqCZaVOBo+b9dhqgJMoprSCWKWMTPWZuh39i1iHa4kT5zgHa
UOejs0gfhYo3EGPQ5quxCjdLZ8VRrrW0leiDVxmRekZINi5AMxlmUDplhRQURpyoVMa2mjffvTwS
VBD0KHPOEvtlcXFQrnqwRkXpHgdFmZ7HDqTtztbcOgisDFcbfYDbLMXKhwqn3kiB1z50WNlXafRL
6SmMHMK0Rrn6/k7YuszYhHQbuUxZjNWxy9MQNfMUqmiMKelVsWSJM6Ab06aPjCr6K+H8TOf7Q25E
S7yI0PZ1ck+6Z6srhvSsHXVEVwNz0vJzUznleR7svS7gS9FtlYIRqNgUEqDeLYDEtwueunMylq5F
xFK3cf5bRqmWPDaWNiV+rc8pTuOGHnkPUwsw4dKpzqwEOEJa6IxAoxNBpBuZ+C5NMxb+VBvYIYVF
3z3HQ4KFFd2PyjpMs8BksUjsbnrQhVPVXxJwE/Y/ClFY6w95hWfnjBjFnmLuumqzBGMvhwa+NLj8
m+M7mBpeQKqWBIqXGV6g2TOlGmUhHflymrzoQyfUqj7oIdq2h25umOHcMhv9bBhK9lx5KSJE719T
UDucZUxqSNNWp8vWlIZStZ0EmhNWAU7f1SHOIFbeH2XjaBDX0C1BPQBU8bpwIaXu9rXtJkHuWOIB
60/5KW3n6uIkhfbz/lBbm5TAjfolCDL+szoXcy7qpJ6ZYj2KxssIBeagIQS1M20br+3yd3PMKVsT
Ia72aKbKVAU/lgQt3ZWD4tQyoxsGraOsUO6pTL39EGnxXtFp+9uYRBTNyT/XuWA290YhWw6gHmlR
7nuTqYhjKd1sZw43XjkLbx6SM/Q/EZdY/vxVehsObkPdOxNBGsWkRHwjcLHE0Y3Kz9MiHC9e6CbV
M/jL/iv6t+L91HTyHT5wscyix7m+aCI5V6OZopxrTjVpmaebB0lx7bmo1fBatG18vb9nNu7SBVqk
kgMCc6Do8fZ7Ud+MKjBtcZDjUHieIWhjjYwVWTLF03d1FHsSlhvjLe56gMrUBWK/vuHg1znIQWAc
nqdNdcpigamoSIoLGtrjVaVq+v6XCYcnhNVcGtO3AGvHGLBcCqsomPoaZg69//PEVX5GyGtPJmTj
pDMUL6BJZRoXgfXxS0YxxDKNgsZOPCiLtv4o1UoLKpTdg/urtjkUbXC2KuXQm0yCFoSWlTrZYT+g
+zWLJnsMZeQ+4MM4vK/TudzbuJ9QEwSexo5cB9dzqeVD36VxME9YGj/2TWjUfkVCaBwrOaP1NsVC
hD+svJ3j7/e/coMPCd6ZujpNT2K+m82pWanULdqWQTmjun2BzoOk1uh65e8mbvXHdCTwPHezDI0j
9IUJSyZYiPbZsZM4O9ii6yY6MpX5vW8WNTzZdc5TZ/M/nGxLJM8RMJn42/2fvLUwiB3gWMmhWpCD
b49TikoM/KLeuw7Sig4REkpXqkDZA5nPnsnDVo2a2iaK5eCxaCKuuQMK/sAT8HpvIZTrz0ktTQLh
cjj1elQecryaT0PejCdMgpOjrGP1INtkz6Zq47pEhxb+AqEfL8L6umoad6iFWi8I+Kr/tyzH/gG1
UvMYYitzmMxk+OJa+T+hkP3O3th4DwgoqE+AXSTlWwP859gqcS0Cep/2YXtFpNX+5IzDnv7rFmeF
/Y8vtonx3K14zThVnTFi3wgbzkwL5A4VMzxOSdvFZz036p8QksT3Nlf671bb838wRVyQa8ZlWZ6V
OU7tCw1Bb8/8cuMSpWiHGCD4JrbZmg1If7KJ4VDAWq7r9EPiRPO/thfNiFPjCF5NYfXj/q7eWGXw
r0w0Kwz874a5OTgRrSBQx0NN38Wz/3W05GNc2x9kZH+vNeOvsoA4dH/MjTBjkQBzeIdhZ99ku82A
PEOdjlDBI6P82YQ5/vMulg7R6FCmnavfamqbO3fdxunl6JJYcHAXcaTVY2gbedwS+iJ74YmfVJpa
GogFqP96ro/3v275m1aBPqHgQqsHF0urYBVE2bVlY9llQjFIzD5Z+sMIYDe2wBUT8Kjp+qXdWgBL
Yk3iaT7TP/TyWnk/MZE4nNllSWmfrS+rss6UPpEUFLQKW1jfSVX7uXGsEIkWu5Xl+wNhaABkNowJ
MHcdCFvNCLnYpFgyJF0GJ6iMvoEIFofE6PcMTrfW8fVQy+XxKojrE6WPxrxfYA2iuMhO+WlUYjhP
Wjqc76/j1kmkoEMfHBlq1KaWXfxqpByVTl2EHeol+agElR6rT3PN5eBOJdboY2Ne7o+3+WXE3OzN
hXC8Dtcqw6CYlsnwaqgpdgRYbandSW/a/B9DmwGm3x9t6wySG5Gx0Ri57Z0lhSrVprVR3bCtJvLb
McnFM7gwKz3q01RRYBE6KA5kQJM9csDWhxKGQxPnkl/akW8n1jNGe4jRj73OruhPi6Pnc1GCtTNK
U57uf+XWUFTwaCsvaMkbdpwyJvbkxoBgZBnN544+66ExI/Wqde5eBXhrKJjaVEhg6MIbWx37Nu7V
CqkA55qWQ/YpV7WIszc5h36u5J6WxtYVQ+BEW3Bpt95E2oPjFems0hiszM75JNGuDLrQVD8jkoB8
o9YOzQfSrCZA4mv4OdCa2cuvt14NWK3Am1DzIohbxUKRmSrzkFskhnEYqoEuw6I7z5RN/lGzKPxX
4i7WHKMhM74TLWR7zMqtqQadCCiIwv4CV1xtIHp4tB085+rkU/6xze3xXLkN/oxAo7+/fwNRfoRQ
hdoUXOjlp7y6BJxSxolFw/dadn14roUxH2WfpA9qo/8HtjyqVtTvGYg1XV/Zhj6RWykM1Xju/FTZ
Bpq90A0PsRQjCKV6b8NubCImb6E1ARO7bY5Elii6ZHbd68LDbmDhWfNXGUdOTSWqjH5OVsrrVReo
W5NElA+T3iT/3J/cjUAPUAJPMrfswkBYHZkpauvZKKFw6ZXlHOqmzY49Toan+6Ns7BYgzPQpQViA
S1u32wwXQwo9hjjfja5zHiSILrfQx4uo0z2H6pfQdPX2E7ZDhwE0pN+KgMa525VW53nXvlPT/moN
SWoUfktv43/Itw/ed63KQlw5uy6r/4mU1nqaRzN51qrQqL7NZkWLyOwrZ3geUI4ez0Mrp+ybMvRO
HaTt5GhIa5dR/iHX4vyPsqLv4iPNMj/bfdMph2mo0/mprzT1DxrAbX1SMHHrLvMUTr89UaF4moSN
bpz1YZLHThua4jBMbZwEZYaZ41J21hDVhsEUP0xD6Nde5v3QnGEaP2OR4DUH3UhM7VokTfaHNje4
hzbI9/VHvfHKfxuzy6CbV03VHkRe6LgN2En7l1JKPUSvvmMrubKJv9ipO41+ZadmEWRtL3v6DGaV
wL708C1VO9FCBcMWfThpeWXNPkBk81l4k0i/41ZgqDt7Y+ONR2WJZJtTwAZcH++p7mfRLWeOqpZy
GAZRBYohkCQvrDno9cJ+f6DEeAvQCXnpW71WrLaj0BoQCsOl3flc4rT60FZQ4HrV2zlbW7ueOxDY
GoxpdCaXP391cbU9Wrt4/kRBbJlpeXa6IoogEUVuc9YTUeyRiDbCCV6+xUgTaC3N1vVRloAdyJ2V
awcw6MzzGP0JE6zxBUZaR2Ga5pHK8bATw2x+I38rgFPo9TeNdGnXePOq6CAW/dAELF74jJq5/RHJ
ufZ0/xLZuixhg2FVBDCSRt3qwWuc0ZyGpqYvAWClpyOkRxQtrDqx0U+uhXs0sqk0D0mmmg8I3yCL
L2LHkNf7v2Lrg8EdLS1XgOI37z4igflkj1QLq3iIvsJbLkBl1u63XNGbnZ368oiur7IFXkX5YWkq
r5/4PKkdAxw8DSoCwemPzivKX/RDncqvssSMz1k2D9O508Mie5wTRTxFLQ00X3Sp/SOF5PGcZ5XX
BkZmKcUR+Xqb7q0FogkxGMUUn5PI9ooDzulO4itxV3+VWZG6h6FpVXTg21TJDwW9kb/AbohvhKqF
ckYWT3vAcTqDooHU7GMdhckeEn1jhsGzoAoDqxGC7Hofj9TkFM3WFfSH869pangXWDyYYamjsbOW
G4/foobKOJie8QQvJ+rNARW6h3QmJyZtM3wGc+7eskp2lnGrkkSpmVYjjRlug3VqVlaV6dW5yTIm
5vgkSwOBUmtxVfM0plgUpvm/ClXE02inP4Y+TpCO1v65v2s3Lll+AlUkyDYbur1aRyGz8BSOKbqM
V8VMswH4ezWfAAppZ4iN0Q5oYHMRKSEtj71JBW3581dT28x2OmQNGrDQhnq/CPvsYHpKcukU3t77
37a5isTAXHsvdbLVvSDn0RBWZyhXC+vlKzrr03XwamsH6Lg1Con1AuhaOBLrolBSSPx6h1C5NpE5
YZiLRIHewqa+/y2be2UByWFpQ0mdAObtvJWukrjjRAFfDWsn8BAnuxajYX7sbSrfljfO/9KzVm3f
hMj4ZOTWHB9BgNmf7/+MjacE9o2LLQE3OjWM1VMyekOOz3NCWT8d4+uE3teh72pxIjTFg8sbuwtt
Q7GzjluDLlgl4AcAoNHFePvpks5UbkYDXe44wgVPVcIHQ2uKDxl+KthYFvKLDk9wp8Kw8aig38sG
5SJY7FVXV0DdyMQeRyRmozipvmnYxJyiVgJSnI3kOCp1/jgiGXiIR15OrfgvWhgL3sSEKA5w6KZq
o6IWXkWW5FzS5PxQtFVx1Lzqn9Cl0rjIn+1M8e0mpq4BuANqH+j9m/aX0Fqt0vUmvMazo//pGFO8
CI9NO2f/JjNd9CiAYpkL0Jl/ll/x6uxPumxlS1fj6lWN+7nu6+pj5+nNscs6OIE5NMJ5qAAlgl96
d6LB0Mh7LK4alJNvmBMY14cCZ83uOvZxp/qzHctfTTjDL3Hg/e+JFd6eVq4CShrA9Q3atbQl3n5p
NLnmjNwZvrw9cTTykKWS4Yki5uhj74zSPmoVhdDDXFTp5EsSD93P9KEgprYsIXbwLBvTToIM12g5
PQRKq/MjRGurkSh6vr3A5CcFuJ+fImbju5Cd+8NVZWeeo8ZwBppKFsnE/TtjY3gqyssDQ3jEa7q6
hrs5NvqBDv+VsMU4lC2FJb+d7cYv0qR/agpQnVWWOQ96l39//8hweJbMkrf8plnh4V1NkaUeeADC
GrXYKntUC1OOvpkXw0WbI/exrmV3BFodBveHfvGtfROiobwNtpGAmxYR4cpqB6AVjxurZw1XMTv9
Q1q3ZnqcilA/6n08X0atUZ4q0Rk/vanr6RolzVmoRuhLu5mXHmbtNygq/N2FxZ7+8s1tukiC8+Av
VE6qJ8YSEbw6hKWBRF0s9P7aDYr9zS0QIy+q2bnAQZj/rL3Y+NqZ2fD1/nTchBkU3xCGoKDAiFTg
VnugAlwDLVLvrlVWqeoJo5Hs2jhx8nHwSqU+Ixtlxjsv5s2VttT7TFj9dGwWZcX1rsdZTxdR1V+9
grzX0hOYOZTBT/c/bHMUsEPIkvJY3EDF2qY2izBs4N/WnfU/nBerj5QXjP8wCjkarxB4gaVH8nbN
pJm5RZ1QtKgH17o0/VhijuztdQq2voWGvQOZChkmku63ozQTbOapH3pInsp0qOopxsM+3lXbXWKE
1cmgn42JOIAujVh+NUwlqVTYqD5CqHbcS6eXUX0sQlv7JCJpJccKcLznUwCxnuekLD/JvCvdIzrk
GFxOVebuPX03WxP2BjgS/OQIaOgoLNfX6/PgoKboaHJeZCJT3TcKqi5Ywall7NteqSs0vsfp9zt3
zTIm5bVFJgXMy009uirjvgEAdlUITz91Zts851U47OyazS9DtgwmzELZXwdrbplYFs43MyEMBkql
6XVX0SXyC+1b/aIlsZfsHLmbm55+OEeNvhpBGlHT6pRHI25orPp0nTNTnDzgbE9OUYs/RiOu/FGL
nIuulfIatUn03g7iMjK9BP7LG0Mt+e0i2gnNIFAg6lVRZHU2cyP5bE70EmxPafculuXverN/l7F4
z1i9BRS7Tg5dA9WstlLmK9Bm81SH3vTU1nb8x1Cb+Z7u1G0gwWD4D8AzIvglglnd1iMdQgwAMCke
MkV+R/wifiQedZNzPtS9B00XNXi/baz27yHyzGe398aPQlAR3Ikhbu4G2jSL7vpC0KazsCYQu1Fb
9RjQzldd6sUnyBrtGSQYrl3vPRgaAtNk+Dr6YRrMlbfr2OdtaQmHLcsGC4UfSTRID54WjXu599b3
vB5o9Tqkmp4rMjPmq5Yr5qOoe3nK0+zdqCtm7dUoa7K3yUcatpjmK7JvjR8X/fy5MsXfoT73R6lh
Qnh/9m6e9mU4nMwXzs+i77V89KurrJ4x3YgR7LyiTD6fSqxrg8Q0x8sgZukXixrzkFMUvj/o5ky+
GnQ1k0UxIdVl9vPVtUbtggZ0/hDJQd/Zf7eHTqNAssChKAizCVdXS4rJsWnPnINQH6dPsT7JE6zr
8hpBddgZ6vaDCNhfJGy8Rexo/dgqiojbxuyNa6Gk8dGMQfCYXbNHfbv9oGWU5UhTcUbtbXVjLRVL
MIe4JrYC5zd9yobDYIzVH0lH9f3+Ct2+AwBW2BgwCICO3qSywtSzME1U4zohYue7YaqeprlxTyhF
JccBNO5O2H27DdEfAj6vLZwJgLH6223YsrszZAdxjPWy/oKtu/xVlgIXpaiKkpPIPNQOgbKqO4WY
rRld+gR4M7B61JfeDltCEXZQ7DSvADnjI0i9/pBpNMtLxdgTWtqaUWoxC5yCaQWC9XaogkxOqhjG
X2WWyiBuu/RrJO35acZH9h9vomS7cy8uh+jtmwPWjKCJ14CX58b4ysLGKKli2J8D5vR/4dLnyAdk
9yAkGLDf8abCLdK6ZHWOKA2V/qAw9fLv+7toY3qXfi5REuEEke7qJQr1ocmqpEAKPdQUv/MctFbS
UDu5rni3Yj09EU4Hm5bo8Laxi9oOXaoIgcK5NOILpDj7ODM3p/sftLGIUGM4FABUqaWvcaNQQK28
5xolWpEOrTkLUdPK6o4QR6sLDqfKXni0uljoxPKwoSJLjAnyhwLI213jgAIo6DBlAZUV98kKMQ5r
zXgvv9sYBQo0LwsIEgDG62w/qzvDm5osg6+TFs9alNTHuXT3SJ6rM758i45UC2UcHZ7nTXPOQd4v
rYB+BqZWdH7WpdoJedH/Ob02V745oQLsRyAh3ncMXkYFEENSR+uMPu6q/Ni1rQbLos6CwUqKP3EI
bh760BACByhRen6ZyoVG3CWgxhE/Nj6lLv20//IbYEWzNxcOwxp6qRjmNPKoZkE/qe4XyyDgwm/c
QfInFAc7mesPiuJJ355E/iMz6+rr/V27NfHkOrTzSKbJN5c/f/XGVxmt3x4lrYA2M14j02D8DB1b
+sRniF4pevEBchi33rtHRZUHPAsAKKoWa87GPNRj402yDGbIZp+jVtUv0h6bbwh2uR9Elf6TgMH4
cX/MjY3M/qJj79Dkuq3eaGWRtXPdF4FXSuOjLBXpx4qaXe+PsrpZly0F/IAHWKdWA+J+VadBMxuA
nFSKQHM995crhUhPgxzS6kpkg+54rkdFib90JGw/LT2EZqsmrJOduvrqcn35FfwCoLwo9Ny2aIfW
9TrNyspgKSb8CM3+76mYLF9JOv3P+9+7NasvoEMiRC7y9SsZa9U8o65YBjIM27OXRdZ5NsY9OafN
7+GOe3kqKC2vgsK4SeLarFHpaQSpJy3I2i+N0CFTUd4Jd3qZOjxWKSlA9MHRbHUgGssqRYEffeCg
RvdtMDIYoZ3C2f2ALdMSAetlbweRiEV1pBBp5e8/GpRmqGSAz3Uo16/upAFtPshMbRXMXaocm66f
gsytutNQmvkRJzUinrE1dmKdjVUEhOQsYoMAvaA9vL0FBlFGuKr3ZTBEqnE2wq70vXGYdz5tYxVh
xdADWfr44OdWn2ZgkUiuHxZBrGWmnyZVdakMHT8ARelP97flmqe2LCNjURAxSaqX5Xz7RWlG7V5V
OO2NjOvxYtShRGZPGvmnbNBM+1wBPH+K7Lqfjj3KxOmTDmNPOdWTI4eDUL1iz7Zha4rtJT8DuUJZ
aL2FUXyKulmb+Ph+LP6WOsJzfmJre6iTzWF4P0FYUXi7cZjpxiaVxDslwopN/TkaUicIe1c53p/e
VWXmZXb560EkLn2QG7K9TDK9Hj1ZBFbvpYZfUMy0j8hFCe3cRvHwYE4xnl+iV8Sl1N1c21ndjY/0
TNIB6uFQkNiwbxfXGxRIqs1cB7Q+jD8VqxweNK/TD/c/cmsPLbKji8XzogKzrj/RaRjIS/I6iBRT
/eopdfixqlXnotRac6hSUzlUbawc+n5uz1mreQg4jvJPS8nTnRRy4+DQo4UwTc9SIx1Z3UnJ2NV6
G0d1AAqkeO5tq/hOmUj6rhH1l/sfvTW1YE6AJIMk4J/lp7yKBwRajCMKiDLo6Gmd+gLyHHvonS3Y
BaxEML7oQEE6IfJb3QTQnVHn85w0UJ0CH52MncbXDF7PGeX5VM+U4ptPkR4O0Xu3DiMT6SzYBEjA
N2D5rCAUEhJiIPXK6IuBgK0PPbXboavdzCKjAB7iAaEYS1y5WrDQq9vC1VIBh8zp/ALao19Mcu+s
327QZRi6BbBf0XK+2aB5FiVEqGESRL3kjE85JATfqnOveu7TfAi/6ujgqQ9onTfGuVf7BDB7bhXK
iQ7AnLo+ghxCD+5voLVcy8vaLm3RhZBLgrKO7cKqaHQnbkRQVJMx8m6phI+TGeX0Rkc23EnNEZqs
6nJ2/NgV3t8G0W/oww9TxWMYJ0sjq01TH2lqUqbRNpqf2gQ56TyH6Ck2dZUi0BelyR5T5eaQMZmo
QIBBhzBKiLFaM7PrUd0WRopKtDk+CrtIgrHMws91lns7z+3mUAQXoKmRELm5vxSPJnHuzWkAGym9
zk2s+yPSp1cU7r7eX42tkbifF7o7QNUbvm2Ul0DYolZw0HLbb426DbJwNBBWyJTT/aHW9uovCw/d
lTRuKURxa769Onq8oyKs3NOAWFP/XZr0yaCuGd5XBUbX5Gdtlv+SrMEvIdRUPNiwbl1fizr1JyS3
OjvIujMNetup0n2wqt763GatpZzQCHSQ6NXd4n9qGJqa3zej8a10+3D29SwHbTpExrT3NZsT91KZ
R47k9u7XJUh+Gu4icAas4sEQC1+qtTz0NFZ2wqKty4IUHoVQCN+c5VWoEo1DXIBbFoGZaOZ17qbk
CehWdL6/PFuj8GSDc1vc4ikZvV0dALmtlzmOCGzhuUcRI3tUJpN9fP8onHzeZoAutz6SDepsFPO7
JLDyyTqicWic4R2+0xh32Wnc4GA/FrDrwtp5+y0JfJW4nJixIdWjT6OLP5pld/n7L3FGIY4EUA5K
f91knhR7KIwuYhR1qk/wkNIzjn3GTpSxsdHog1ABW+zziFhX106teCXVv5S7oJCTc3KitMEDY3Td
wrcrbJR3tsFN5MbULWyShdhKDLV+35GkRYKxnUUAPGS6dr1bQCLJYOV5vTd/H7UYezZVGH+pmdjL
rJYd9qro+LJqlDiJTZdr70YtrYkdeymoCHwcauNYG5FUYD5ps3EdXbX8oMXj8K0A6vYvPlLOb6la
v+/vza3xF/Msi8Qchvf6BNihlRZF7aVBX+TldCbqc2vYw1nnBraH4cMHocv6cwP8rjtxY2E7acxu
Wu4EWMt6rmcBGyBACwgK3obOGWYtBj64aRCrfX4xxoaLGElQ90urieKPOBWJ/iDNZq/EvLHNDEq1
pB9Ekuyy1TbDmm7Ah8jKA3uwjOkQuoW0/ITqN9hbaAzvf+BIIrlolpISefs6vjMc0BhWUQSlHFTd
12az/iJdGf0ejcneC+k2ZvTNYPrb2yA1Q2lZdUjG3qX5o+KK6Ggh/e434qsi1B9laJU7h2hV6l12
MvIAtFrwJOJKXR+iLmkH6VVmGlh4d/V+monhz6bA9+nwf5ydyXKcSLuGr4gI5mELVJUky5blUdaG
8EgyJMkMydWfh161S3VU0f+mO6Ld4SwgM7/pHeRamOGupCTXt6/v3nMO8z+LMtz39kE/zYFzpKsa
kPOcW1HdyrDbHnHcQyK8WPUNWndOmvvNgoVIh3tj6Vs3+aDmBPxDfyB/7H8MurlGf7n00gmM4NIR
WgYSddbnYvcU62CHJBb4FMQYhkx3axS291MuyjSjbgIuXin930PlflGSVtOyRSb+LIih41Q1vqGq
22yU2+OoAIB1phH+eP1VX/q8TGKgEO4CKf559o5Ez7qMI4nMJkLj2BjZcESRoPvYgz74UBXTNRbx
pbPJGeFYcl446mfhzB9Jz4cIzXXTod88b6s6ePmEWbCP98rrj3Z5KfJy+qAEnfMhhbn6Kxamsrr1
e9uLvW790brWlujIu2Z1eyHfANILGwt3c3qu51dAORSGUQPavxVT2dybgbHcZfTWrrRbL4SzXVGU
LHpnlb2wuIrMfpiChULLLeU2PzTZkK/xGhVbdyjwR+xv/SJ37DTK1i64a4QSf15/n+faXvupRLeD
mwBBJHKr86phc4cgGDZS+aoJEXMEOW7e5AZaA7fG1lfLk2MVQf216VSD0wFN9SUuDI0PYDxGgfqs
i9J307It+yHZvNJtDs2GYdcxaiPrmgP8hQ/CL40gBxADXvKfwBk3jug5O8NAVVNhIPOG5saVo3Np
EfYxY2FmmSxztpXnzKX7C7oaWwlvPVHYVLG36fZKP+TCAd1rSzYx+HV6pWfBDAWhZt5lQW+9pQ8+
WJkuHgZvLb7rNqw/d+Tq12SrLy24ayXRL/hnYnkWzwIQjYaQc35rKNWleDfZpxFnjLehsX1zGH4f
Xt9V/6SWZ0kCmTqzUZCue4V/1uBqM4xTFzWL21F26tHxN+HGUPmElzLzbj5aSzart2Fm+nAFmXje
LNM20953F33n6832js5UhWXa7CO372UpHQkuoBQ69UeJwLqpqzxLxrJZ3WRabQssseWI/ODjSFLR
1Q6d3ZJkVEbcyNIyEoVPBwK6uwTPEasVdYyC0ujvuix0xrhf69JJZRn0TK3BXwbH3lrVNVn/CxcX
DXESCuIf9eX5G1F244bQWNGQ0a4+YLqwoD3gOGk2DvrKHXnpYzNVJRfnWO8Nqr/ziZo/Wmivwg9Y
I32bNXbzaRxV/Qx30UyKyrD/l91FLxMhEDSjCOxn2zmDV4HE/2TcLNYUpLly3uWWS73pDvPdthnX
pA8vnVEGnvT6ubx2f/C/n2+TlTkB3jFuMtMc0sLx8rTFJvnKzXzpg9Hj97D/hHHwokYz0SHPu8g3
bix7NKF2ddabAS+EDwiCVB9fPy6XHujfS+0f9F89SwhiqDOHyCgNTj3iWVTJU6AQo/ofVoFpQFMA
yAQiSn+v4vvbKuadMZPXfR9X9MVPTPHKK6tcCGgMDQEdIv22M5nPLtC6EGuNo2Z+mwUO1qyVZRyg
gxdHaLX2nfR7ccrD2kzzmjvv9ee7tO2jf1B5LpwNtEH/fr7JHG14R5ywadVFMnDkT2qurTiqeNxl
ll7y+nr7rj6742hdRvAadmjZC82hCFoYdWiAZJmrjUd3sMJjRfvvqHOrS9BQqSHO6muAwIuL7rab
TIX413mPamTYWpdeKG4Xy84O1bLNydQL7xZJmiCdlTfeRPRUr2StF44C8k62Q9uZJ8a3++83Gwx+
lxnGgN5N2Fjv2sofKXaD6YsxR87x9Zd6cSl4VKBzCfMc8b+XwlLCn8Oa+NsURXic/KyOpSHzd2E3
//ofVqLGA0JOAPbOCU1lE0lPtiiyhV7XTYlVYKDAgE3Jb3LKlmvY43Pg6p5nQfAhwePsEYNf6Aes
uWjHSojbYZymezc0qmPg1tKJ8dnyPw4Lan4HT26bTNxscJ9d5XT33SbltfHs//ND9uEXh4XR4r7D
/nXZ5G0XdKpGjbywOicVVledsGCfjovdqoOYI4MasJt5FZYKE1SzuJVwUDm8/vIvnNX9diBGwZ6j
CLP//hGweprFW9FjH6oJKbUy+IV524CkU+XRWPGvGfFd2lUOQz86uwD56ez9vVytFtfOFEqtxt7f
S9U6FdATR/FjBB99TZjywm3ObmLORReZhvX51G1VG367qjVuCrksCcy8/k7vFkuvv8GLj0Qasauz
ggs+D4I4nfiTV0P+XdtimFMPvNaNrqB1xfNYON9eX+zi56IOQn9nFzs7H3eJxfSVsmEcCuhbXtKM
ii+XWUxBSmWly0ZdcOXKubQiFAQEt2h0uS8szVs3WIktcNhhIqCTH7pyAsZQ5hkue74eU6+WgXnl
Qr/04WiMMMLfQaEvIKhda1Co1VN+WxYlx1C6ESQB/9oql25w0jLyCjoPL/vYGdwiRnuk4n1jTAAx
fKfoTj2EtSMq8+ObkSlEHW+O8E6vf8MLG2YfNaOvCeMPstNZVhgtNJdEY7ItvdK6E0IVB8wjgzgD
NnDl4507Ku+XHa6IqMMwioLV7O9f9193DKrfGBCWc3E7i1yaJ1tmI+aFTY2Z6LTYvfElW7zOPzrS
lsVN43tGl2TNADLGxvWsj83SDD+aoWCOmleOuqkmOX+u5VD6x9LDdOpK4nDpzfz7157diL2hsY4d
JNoiAEdSV8+I1y2jHQfUsFe22IWPD4aC2RJq7disnhd+9VAyv2NGTf9nmz+Z66YS1TA6doyhe1BT
66bDOE5Xvvz+Zc8SlZ0kRQYJtppq/6z4Q3q571RPzhA0Ufk4LpbGAswSyVQ5dhL6tZGigeF+4/OY
6TxF8vH1jXfhKIPK2YUZ6DXuYfDvzTAr4Y9LmYtb326cJs17fBDhdY7SPuUrxhyxNoPpWg10IQ2l
PAAERaJLVXJex0sEyQBi4qYQGXbxxpoUDpbLUsWbUVtsIlqsVtXOQAXFf6Te/LP3Sc7Ikpi50CQ/
e9w1b8vKBoN5a7SZ/6ACs2XgJ6zELvvgyoe99GYh3aAstYPxGIv8/WYD7YPVk/sspMz2lL5zrJP0
K/vkt3Quc7PbrpyUS28VLgVVEfADSClnC5aTLB0QguWtyOf86zJULYCrrjz0nqWDu2KYIhVzZUZH
qndDXln8n7/9bB8He12BSCApA9/278f1Jitjqt3xZidRThBHDRdTW3gc4s5B9KQ/4Cs5M++cc5E6
IyUvUxBh2nHvhM2DIYblc94bwGKr3B6aByinvZe0uZXdBc40Vo9ZVoyPUR/2b9HkNe2kbcN2O/ah
p5orJ+JCoIFuCo2JG9J/2X5fe9G5ZUd3pGvL9cHTrYUXGxZUx9cP3qVlMHHf6xMGRi+6TNCeKhQI
a3HbzIa+D3HFTRo3uCYCeuH2RDoWyQy2IFrK5/mkP3jb5ONReNt6sF5SBwYKuthGC0LOpS38/Poz
2Re2YIgGFwAfhqcgqM7C2IzJU1vtw5LMGcL8mA3tOscgtOyPhXSXKfFF2+Qx23S0T9rWbRmjzxnB
sB4wyX2WNsbHR56jqFNd6umXg+YbNsGr3dc3gQr4C1ZpoEA/RWE2nNSWr48L1IzlwTVFvnwcfR/H
V7fBzyOZuiw37lC07YhYM8azbj41jzCbtu7Kh7zwimHyIaID9I4my/llhhCKnILJkWTLjdySrJuX
k5O7uBpPJf+8EqPOqdr7DRZS/XN7USIQv89usK1uxnkrQJBmxWyFCTpXtZVM0uxl3Hh1PiXCHuXz
WLhVe29CHTdPbW6US+znAQ0mcKVDGBtzb0305x10GZdNtl36+j649EpgxIHrJ6dHCOPsNzamJbd1
Bm/flCHf32yno7HqIfbq+j9qXf7zOiCNAvuERwbi+2yp0VVC4OhS3yKUah0RQxt/ZjJrksnemj//
/alQj4brsU9XmQ/9fcPl+3S7RQLm1hxVeNSV46cjOieJXzWfXl/p0jEiPgGQoz2LpK7z90pLVk3V
hi3lLd2Y51oW4SFCfTI2EU15dKNlTrByqdLFassrpcSFS+kf9x9UmlA0fpGMZKOXm9LjbSo1tgdH
6+CtBvz13+e3uyoMXRmEvlANObsl6sGtm6Ef2B7Ytd1sldEexIrflzFZ15TdL6R0LEU/ksgEROk8
pStGM5P4LvNAYS7uhFyapPepyIpJWwQgQyRQ/NXn1z/fhe0fgYBgh+zWoy/wztm4G6DMUGcK3Q+A
oYbsTWlh2KaC4gqI5MJG2XmGGCiRY7zU2RkLO+q5javbZTXm7Taykeu9E1ymbdI5K+yOrVTr+m4G
aup/zPPQzq5dRxeynH0aw6VMgHkJexh1L81cmRB4TLf4mRn07G9Q2yk/WX5dd/EQ+PITYl10apH+
K/0Phm4h2vRkvH48eW7xYI+1r04zigxvwHiFAdl9nrtxnUGvPbz+XS5sBooeBpNExN26+SxFKQJ3
nsqKaVpLSnaS9urHyqy2G+U5W1JL8vusWOcrZO+LnwiQJtUk/SWmDH+f5bBVi5kFc3U7BbXzzYpU
/VmrZqEud8WpHMbqXvJ+CW+md/v6415qJpFhcIoJx1TM50vTPdINZpAVpu9aqLiQULFjmCpbmdRI
sWMIHtp1jaCIaptknivLweYudKBoz53x4fUfc+lMQAHYoeMkhwwq/34NY+NQOwdejfqk34Ux9b39
VORut1u3mON65UtfuMdgyUCSoRe7pz/7r/lXiUuVLYVqCUBA/wJoDgNCjOjLpf/9mch36Ubs9LUX
OkQ5+QqNw4lVait4BETrxMLUzSEnLl55oEvHjGSUhjY07L0l+vcD4T5Ydcbow2Dzsuo0SBkUibOK
4OtaLcJhXjA1n//rw8HCBUcEnopkjszm7xURBYa0H5Xy1q4Rb49DF3dDpBfb0YvVtvlXVrvQlCAT
ZvpJY9nnOjsnpjQubUAj4x4J5xBV8UmVaEk30qu+YNRMJePKIeySEYJg+xipReRxlkXAx3XvGfrk
E4g1/eF8zg7N4pfi4Hfu0hy6xh6zGBuKzv3PHwTFYqSZ9qwDctt5dWcP6Jo0yHzeQifvD0W0enfI
qbQ3HKnqYYzG7cp6Hq/77/IKYDnTSTA6UIdemHmAp2vpuyhcm5EOTkg7+qQMsXVonDm4ef3LW3v8
PV+L7IMGKc0oaB5n8RnlMPzSrLG+5VLRQyqmGUF2f5eljlGRMD8pyvZvWT106rQFfTElGrrGGsNR
LXO40l1bxd0ohf8GVPp6V6959AsQUz8hBLua8BjyZclTqK7+ks7lQjS+8vv3/vTZ72cg8o++JjBR
hql/b91gQwM36ABQFYHVv89ot/1YMvI6qJ725id95rm/KRwjWFAy4gaqArf8KKtK6nu/qdFIFvBp
iitJz8sTjEwN+xtgDI23F1rlvM8Jp7k9VFuq/WQVhh87SxQdZjlbn9tp/fr6S7iw3N6558Ilx3qp
OV8Y5rLUc1HDnKMeEaiWv5vKDUBT5NPUcbfyGmvmZXDl6JIVAwgIL2BlSpcr3qg8sD/FWHxYBJjs
1cRgXG9uiDWonm5AbZZX8p+X9zyYZgTZsSUiYWWm/veXhg2g4LBV821bmd1hC4d615kOrgTS/Yi9
3FKMTClqyXLgz51PvnxZZOZc1dHtkPeOOPqwWPJ3jQ68Q2RpQ8RyMRYrWcQafLPGRQ0H4a1DkCKb
MOtYhsb8CxOWxt5paf7TuHr5Q5vVQr7zugEvtd6Sc3cPq2QckqVZtWLM3IscSI+dD6dMZ4iddfm4
zu+Hpan9uNjwGU/WKqtxH55M2aN4H0Tfe7M2ntzOk+8lUTanjWdnT2Geiy32a9KqFNih8WdD2Uyn
zTard5bMx+9ar7W8j7Z1/elZ81xCjfDmJnEqeB0JjyLqGMU9NAMBjA1f9iMs4pW2qHfsRk/oZIsC
Xb1Hqaz+ZDayegpKWz1Z61b2J2HXwxcR0tc+WMW2bXHdLwtuQFNWVb+RiBHqdqI3ZMRhVIslbj08
XT8uWTNiIAI3snJPy+IzOomMSbff88KhR6h1530wTBX+KJao8w4FefhysnFmq5BRqMb+vjIYld5L
6FJ5OnlrXb2ZpKHNN4DGHefHXEeFESOutGw/udEq1La62gaubm1NlhSRrt9K2zeIeH3fWu/rJus+
Ss/I8hm2yBqZv7a1i5obw+4W523pKGazWAGvps3VHBhN3d/iqQ0w9ZcdislPwGE1K/mu4/1istD4
byjg9anSWzck0+6Vc7PScZpv6nCuf4nMnp4YGJOpSOAMnycTCe6bteZ/iEFZLk1ajtpeYxQWA4yD
wNy3eOGJpUsAEOV/wqZ13AS+Y7nFUyPrZ6XzBXK3zBeGFl0YfkDY2KpBhEnxtfOytoNi1tffRhRd
68QOB3JyTbCLwLgB3DtgPiK7GDSPtcVyq4Hq1H0TgbmCMf8ry5FfSywLsAdw/FznKTi1qE5p965f
Mi2sd6Qx4zdARGNzEO1Q9Ye5zpc+7vG6m2Ifuf86CSOkfpPe24Y/nHEvnYFXPOohaoq40KN/bzRT
CNQuYPAolVVZCZVIlZRZ60/JHIni0Rh6ZH899JSnGJr/9KYqw1phtqn6L3lX1W9Kz2lORiPbH9rx
ZXSyK2216YBvRp1EiBA/FqPyy9ho7HlN2P5ViU0iii5xv3nBb2t2sqcNp7w7Va7FeoBVgzdYY9ZO
nY4mceZedJ0NuaRq3TtBv1rFZrsMb6ai1CB3gzx7tDazeIoIoTWy6kX+UVVZ+cn0uu1ZGOWwJV4h
LJ2Udpb/xAlJGHFhz3WRVLAs89jAhkynWRU04U1rjesXx+6c91FbO1NcqLz6slab9znK3WlJtk77
7yYJsjQVRbj8VK6h7XiaFf3LPgyVgME1OVD/h7ZEwDuQhZkKNespjtQ2G/z3KTqU4dRnOE2o8gGB
1tziyYqgK9NpUF6XOnoo9E9oexzlISo8kSrmf/WNMXbuvWRk9rBlIkolDHWUTDCd1DGwQ3dLxhn6
b6oY7slYot2XyHpYPhiO3w+pHhf7wc2dmn94TZ/Kdgtlsm6LJxIZTc1TUfX1H2xzHWjDTWvxdXUe
jOzCpnnfaVztE08X01eR10OedGsutxj/Ew7I3K8jytBe0/2oPEyv4ozLTKYDDrXZcRS+/8U3y+XP
4If1F6eZqvUw+vPoJdHgi/dea/j5CTw5RCDddFOeirr3JiBaNAJTEv7IIsvJsyFecsM+uUMl86Oj
GCLFcz70b9fKNituOrl8zmyb5lfjkjfHKiidn4VZ5OKgewSjjlWlQ1o7TF++OVtTijSkVYZdKyJw
nwdDZFMiC9/7Sn+vHw+lkfcqhpe5/TGY8+40tjXc4s0y9FeMt5s+iXJD3vQuRXWydJWF2AS6rFXq
s2ei2DLa5j0ct/IJgAUYsHkY5zWOInN8zvOswzypUeZ3/CLGrzVYCyQMBrt6rj3td4ccWT8/jpYR
3cegYK2kLIqdYwHbzIvLrGj/LAUQorT3/FIe5nkNgqQLzfrBhg7waMFKWJNxFWLEdE04X2By04M0
iylsP2ej6Y8g0ubm+7YDTDiOltEftrzBOtEOcBp0LTmaKU5vY5+EgVi/tLB0SE2xrPVwe2qwqK7Q
1kQPBRcDK956G+FMmrZo/PrNtgWH0FgCMDiBAXwBnCoiqq7b6ltlZl52GlS7M/4Ct+Cl2Csd/8Sr
KttImta25KFcDPsL7QHVIfa6ANCblHJ+DTKK3sI+gm4YaDgucSfV1OBtWetHZ53be68SQxC7eQ+4
iRBZPWi7159dVW2fVd2xVxEK8/+EGXncQW2k09wdlX23lhWar3Wfh93RXbGti6N2GjWwSuRAY6OU
bn3vdLN7W+ST+J4rrgXcEYWoEl3O3efBdUR1LGdILjNtfnWHFM/WMf5xh9u1HazvmA+W2GO0/A0T
au8F1/xk5oemD5Y/7bw5SGpD7KGbLAeuQXNQ0VtIDlme6kkHJ8tuhi5xMs9vEjQ/x99ek9VevLWm
EMdSj4HklOXRH0jcPRay3CZGvCmiZSKBAQrMXAusQJlByz9T4c8buYVQ9KJV7erYAlYwJlbe53Vs
LU30IHKBaIqpvTXRNeZWset05dNcT+K3au1lTrNAhpqutuE/5o6pOP+e4TZMnGqPBANVUwBKBNaq
4zvH7tQMD1toT0OiSZk/ZAZ0uOPA3X87+WsWpavMSI5bIpFNr1BPIXDqAuVbqHpEXd/P+q+2q+wN
EE5efer1FtWHRgGAjXGTCh9a9AbmNFgz9qSyx3W4qWCr/XYao3lfGQ2GOp505ZLkYdhWyVJG85rq
ar+1mGLoxzVXhX9T2mXxFqkq7CsG7PrAc3j9/L7CQUKftILkf+SWMN+HOMKvJAWWPqhJttE7Svjy
EXsLat/e7QKZNp4G6qaNHS5BvNHcyFtetwezMOsxbnOTsINjmwgQxKnN4t4w8lbFY6/qNlkgWxAf
57XliHLb/262sXyPXBrVv+UKPGNxJdnsm21s1l+RNeWnwW+8iPMyrp+Ur9UboZ3xk2lKwiCS+8wf
mm7osljZ3LAJfhJyiaVrEvyNqkImJQzAHfj94n+rw5ITZm69c5eVMhx5AlqfcdZzKSdWvbT45xli
VnFuK/8ttVyxxgECtm3qls5kHrZK2Xayio57sXdWz0sB6QAjqlFnsDkiUfgACAhnjiATWRUbi84a
tp8w7gdEKWTcdsPMHxZz9KBq5nbEmQBX4WyJluU0j8wMmZ/VJF4lrgG/W9ubCpj5JLHAKSVGpfVg
s1cyPVW/8L9dM6SShfVRyjb/bHhT9BQMJkE+r7nTpxKbp9MiRNYfe1wykSbybaunQ90aCheb1TfY
8I3BCMVv1NMcmXNL566abvB9Fc1NvRbOJ9lPtUP9YRVO3PY2mMZo6q3maHaGC6DbA6ORMtVA/NBc
muzBDXdLZeEyKQaL5CF1SYVVY9apbbEcBaOaEQ0yAxnoFXrZFBu+V/2Y7GbrbxpXGB+kNBEpGgCq
f7Z2gEji9QioxaUPfDwGHWHfNNJYmd+hAIv12LpMH6Oi7cykGsP5eTCt/F7gJaOTqnfq7oY62SoT
KBVEEoNipyI9lO673s0aZoOhsO4WbVjLSQK7G+I6XKZPyKR4/GrTqzH60r75XLVlebf42VIlTYBY
aTJ27fq1A7Q3xsIa/AUjYGddEzH18xgjA5O1OI4vlThYE4l4EjVUNilb1WoSRkn9T1G5M2pFURGU
MVHGMN9aBkCQNxQHQR3byKZRSs22/NAVhRpipH/sn9DOPVKQqEGsOuhaeVjKhk3mYtSyxAh+dO9z
II0qRnkg++FM1vhla2W/pivJR8N72iuBXq6yT2ddjTTOw7Xq44yhJeibris+DuUWPUBYIP5vvu6X
40Ca5MZlF+U/x87JvjP2tGTihZ05J37mtiyLjPA7xRzpV+96ZNjC9D9IBAP7uDH66l3emgxgdeOt
3zEUQhk+suBBJ65qhyXVZF4/XM/qv+4KY8ZxIR95MjZr+oNqn6zgkE7hfklLPcYV2ct3Wc88nj3o
me4yPIB3GfOY5WgbdfGTEm39U7e1GBgI1GxRV7Z9RTUxd0tcCpdLOFs9fvCyWIi21NQYcqDFlDnj
WxANnptUTVv/xDyq/+nmEVGjdhF4izsxbEU6lob75E7UZom7BssTBS0XGRcWOMmQ6/m+yqVbJNoq
ZpGS5rX7+5FIioxbrZ+91e/aGPseakvP3pxniKJkPkYxj2taeVHdw1+a1VORFcsvb5JAOUpJ6RQD
TjEeyNg9ytepq7PT3ElriadpXPnMtdcVB4zmB8gL4CxHouKqv8kCEbp4DHrTSAjw5V2GGQq3TV/p
H8aSF2+UvQ7lY2MBBVKG9L8IiOLVsV10BBlBtZHzBgH0ok3DQeanMOvHKiXvbAGwWHpuT3JGniFe
e+3k5NmZaoCd2BOVs3RtjrVc68TM/L1hLHPCOM4s/W9Mc8MqXvRWUAPS+6sPe9B+3gx3HWMfaFCV
ckdn79bOKf74/uiWqTcY9YfZNosm3Tf1G4WXCol755tdAq/AxtKhDGi0DSPouYXs8WOo/alPhmVZ
zQRIiEH4M6rpV5VtcNIiY1NeTJG73jRl1FkxqVX/OQ91uCZBiQJFbPS98b0maPzIVl89V06+obpc
RxN3v6c8KmKfrMtyVyvk+muNKCnrdviq68ArsNVZ++BI3NcfS1MV34HJdI/oL8nn3t+s4LTOVjei
2+pSKA2+bokYsplUIjYZcP1L4MCxpMKhOK6E+32a+vGdU7BuXOAI8mttK1lTdW9Lho5A6RBqiNVe
Ynbr8r7mzz7UhREZJ19a+lsmZfQhm8cySjMD4BUnoeuJzC4N/PgfilAsgDXczmW2icSoJwc4WLh5
drosTfG5Ivc9RTKMnpfNd7nHo6b0uO+QqY/bNot+o/nTVTHJYN8foj5z6yO6CGGZOKHgQtXZIr+S
NVr3C/rpU+y2noUbe2ANw1GZXfh9zUr97C72eOdZu0Yd1q36F9c1eyUcPRaM5NRwS4IYzGOLFsCv
UXvhwxRs3ZYgHlv8ID+K3FiHRnMHKWMM6FJMIA7oB3TZrWg3+khDZ27LqYyWkpa9WRI9/K0PIgpa
R55KKvP1psdjzIAU7xnWQQz18BbcitZJMYaFIjB1tKAaI+frl93U1/FgNzXhzNFL+MZoF/PzJPrp
Aco3ydDmSnFP0ky5pkWdN6AkhhlD6tmmYVdshkNeCNKvjkWL/v5Benb+aOIbctPYtvqwbMNgYGaB
7UycWeGq0iUTQRtv4bw0CESEYZEIoTkdE5QK2mWzrQ+hK+of22xFz6Yx9iW+e5HFQLbboimeQ23n
cRvSJE+mqXU+OeasnssxWjE57cNlofk8tOYtdeO0kLEufZHgbmdaiaCxnMdeiOxq7rbUG/7ciXem
EdVdQkYnjCPERKYd8CC9D6XwrSat7QktXYcGl45dy0fwpAxW9cuvZ2z68jnYiPVROHypyjX7sKxO
lqUMGezfA0/zrops+ISBVYePazGu/EZZ7mxkO3jOgGTJuCopyuIho6kdu32Ufx+Rc8wTqbqWCJOL
sDu0VO2/bWcJRTq2ShFWxtnZYq91oIUqgMXvMkcSUzsaNMPR2hl2d+PWzQ9GXUoBHnCM3rd+P3FB
G+ZGYyPonTE16LY2h81TBpuBibcVm3Kz79SkfJcfnPlPaLnAZgvrWT4ariXeYg+y+nT0VvU10NPg
JqZfrJ+W0s55X7n274xeGcEd8OPQYrA05Ssit3ng3+Fjvv5p0WbD9gH83J/W1bRlctdEzloCRyFf
GevpV+stUx/rsbLvycz0dJI71S+OCno8ydq060NPGvvcRP6ETg3D+M8RdnGCgnwoFXqQU/iMb139
acZbgVCxIpMKDjKkFqs2Nb+PIlUKKm1lWwdXbtKHUhWYHxkIGv1tM1Jbx1Fm++9qL3PuEBqO7Dic
8+l5zT35gwzO/uNIzSxA4COMOV3rIOTTZkElyNg2qz9lTWG+gUPa9gCrM7Wm4ZK33wtn0iEjtCgf
EHGI/OEwbnn/ZabXZpO851V7IBegtRhMW4FgtBTdn9rszIEZUCZ/zn3O9VnTsw3TJVQGJ29b5fuh
ssQfEDrU2HY3zZ82a1gftCuWb+wP54OPCd0PQZezitcBdCjSmFn3LNGLeJvnKrdPWzXn3zUZY5j0
pWYOGAUUY/FW2eprvszNt62yzKe5sdqPPVpBT4Ycev+0gB98gK8ffC+KPGuRRdRVmXZ04Jp0M6z1
BC4NVCFJpv17AwX+bUDE6KluVrkmSB1RuJKp2r+kps+foiTls+cmDskUOhXCeaZVffLdDPm8ys4A
lbjEfzOOkGaOYi3rqE88c13XU9TTYSFtUeMXBtf2YxlE6uPkCfXG6oqguhmlaYq0QhvETRaCyRqP
wjFxQbHxSYz14uafMqPTOXM4u/y6RMLg2lwXLByU6r3fjRFo2qmMfJ62YkJxU9RF69Larsz2wMxn
uWv9ZQ1APQTjFyu3RcelljvBqUFCOozZl0CeeTqkBvRk3nMRcb0VmcqYvLbW/AcoIbeKqQX+kQyX
lHHkfe3TPrb5J90GK/XCSJVz+38cncmSo7gWhp+ICOZha8B2zllZmTVtiBo6QUwCJJDg6e/nu+lF
R0e1ywbpnH8MJmui0y7hEU9T1tn0xOix/ZpxDYwnbC8pWFzLLHvqYQXG0zyJkGITzQlzGhBgCyiT
lQcrqP3+PwXAAJ7tuYgxFxWM5xBtoZeHmtL1Ym8W7LjYRDgaZ6dnJT4mUlVOEUDhXkjQ0xopSd+/
rt1MZXVjhlhy58osy+t2Xu6NT7wbH7Hd2mKgwPypn4cszilrcr9Vdok/FfTF17HemDF0x/O5ovRd
wAkjGXI8KSejr68fv/uasPKTFYn42NZgCz4ocgnfZqRk03hOJ0jv73DW6r919h3OeJWuNKNeFHdd
dKEPYHrq/Gxln5mH5dET6DmuBPBtQ7lvsvq1cnbcMRna4dxOaCjyPtbyXyiqltz0qk8X8ltjoGeq
7jJWZ7mtH7MyDSgrZ3Zz2RK9PmVa4wWnBX77bGZz29hYEL9Eeze97sJLRpIOlsAw/LfDk5k8/7Xb
rCvKGYOWOKVS7Z/tEAcPskn292jyuu8DT2lE0vFsXncbLL9lO8ffRoh2EDQRs26OQbt+9Mit5WNC
b87CRtQb1srZZ3jeBq8FEtq2iF2Cg1TMzxPo6uJde5kGWwcIE+1RALTv7lK7qJkSf4gBCxZVl7AC
Y8KU0+5M7i7C4K5sFq9i5/ICcT/R/8e/HqlROzmp9dxi4Xz9aJ0ueE1BThk3kOL8ZwgB+r52yvmx
8Fm800iG/w4vpDzsiWzr/xIdhNArrMhBjuKgvddgWlPRqOmGA3LKPBMs20tcWL6Zy7bi48Bq2Pge
a8QYnt0GG/u/3sOtfAohvzWpc9XGJJMxUJLIxUbP4YAMTZPhVsWieo5s6Np824fs62hmO199onr3
yzaQ8noDF9zp6huWuDLyB7uVfTDW30cHnSzwxQKkQ41iE+cusa9t0ezNoR/cuG6r0gZHkhXjGKf6
JNSUmEIixUgZS/T4hmNjbyHm9xkpdmL4IrpsMV8BIqTK26x303+N20ewgmmzuPdq9Y7olHB7Nrma
AsYznVZ9x8vEmH6BGKIMQa0sDnM8zUMxD8O8g59i3SgDb3RZAEXtksaV7Qg8ztTFWu+VNpwN6SZ3
3Hd/r1LA/zG6pTpOYTC4ZTy09tuWrDorTJBoHMwxVNYpRHxxvPDzzX6uYxi3Qm/p9MClPfzYFhNc
s7af/3bcYM11Q5nbnVOzD+05nufsZdjU0BW8LEAIrZ/MDWtG3GWl9HCLnsQaMSAKAPbpfLsevbva
CJk8tSwKf6s+pLxu3oKfUje7LNreG8eTJZ1F5lmPV4XUucP7jMaQyeYEHKbji5dMvn7dI7EePwA9
rHo6gMDjMmSMaU5Vb+r/cPHV+8WDuhseBiqPWAnWJhm+STJI/bM3E4VRAAqG8x3S4rY+b8nSyOdw
nyp7qs2RjHcGOH1hEw1pCue9YAgGjRb7/RCEyvvBscVGk024EMRJmGWNT73gDn62bi+iVycj+CQ4
OdludYl5tH9nqqriO9cOcnmR/k0g1qXR7heDK49/UgAF/l5v5s2L5kHTvPIuxF0jXK8MOPLaUtT4
/fJNU5nOqTsO3nlO65XdlOcHKtUzhLgJooM1/6WswnvSqGL9kN2G7g96Q1L7t+2dVfEGc/icOtZH
vi8llH0me3XlaJNuu5DV2wfBU2JtLO7Zdocuxx7RAqQb05AcWnHjx39lHE3ZBSh/qPM+VfAjTVRn
Wwk3kX1r9sxBCzgf/t9gD5V966tYraU0XZfRkbwxoqoZJjcfPCn8i5n22TwRMOt4F6cVkHoObSry
zDk3f9rAWVx6oStiGzRc6Lk/PPNvqltwkK7arWF4ybzPjT98ewSCm7tzAIipP5KGM+iyHyPLI9+P
9yJd3Gf5hEOBCZcYniD3iBfRj74zius6bRTsEdezPnq0Ki7/uFhSk8M8jd6rU81pkDfplDmvIQPc
RFjDsW7PWWVSKEref/PFk+tinsCqk/CHRyBIUiqrQpgWufvmvt1To594Bzyds2VO5HRqXogilLjk
T9umIvevB8+9FKkAmr8LTN9Pd8C6pAugv+cS0fgRFOcWl8V1ifTUFFEsjLr4K3KiE86V3X/vgYfU
aeiMC7jjAqXn8y7t+DQmirugZ49VhVlGBOqW7Jrh1JME3Z8QSrgPrre1gE4iWPbcn8JMsxoRkHqf
Abz9O6YdjhltutIli2sVnOu5Igmw5rzYHsds5jmC4j5soRl95Nf2Zp7grhLE4tjVrk4hqZTu+Jhr
1WYlmoDY5pXU2y+/O7YwzzBGHyceOB1f6z5p9Vl1R8wWkdFXX/rjNup8CemuLRQNhXtZkTDnF40O
5/17lw6+C1kZrvF7pCYvuc/gVlkSyTXMA2fkg9N8pz+W2VY4XKiplvmGydTmim7noxD9tlF+q3et
7f0t13sv7BGKtsRV4/PXig/8NI2zGPmcmTF64w/ngpT85b4pbZRXHHrNiLeA1//HJqWeCUGq9ysk
X/M9rG7XEc3iqfvoNtY15ykzTBaRYd6EsXMY85q4Hqb7ttbci13jHHGBAuSA/dZJMO05MOoc3NNh
FH4NWW9R37WagLsTYGU3sjZU6/FN7u48nCheTCvohRHmV2ZrVZ3dzQ2nD4gIxQ+ztUP9AJCBCkAJ
rcGY4bfisrcNQkR0Zwoqu+697RswfFOfD1uRNopTIp6Lie4fdN5Rqu3zuCbOU4S8Ir0DToinkzO5
wnuIwD4+1q2KAEsbBGFwqMrhBFuyEWgu7EIakhKUh3m/B0TjK3+YQOi8oWrOOqnj4dQKtsn76YjI
BKYV0HsDmWXFGPqFbD2djSCpw1KpX03oyaOQ5hBVPsTHpKjKk6Eo2hH9zs9pGJh8A+ip9pQE/dhf
FymU+5J1eCjPwzak7pNL3h0n+AZkAKcJT8LUgzUgiEpGCEJ9+srE+sLDeFDDviisPU3bA/J6KH+d
56BCfv4luiVyfO900zSQwRtsbTm1FXtviPI6+jrFwt2KdSNg+F+rq3SGLOAc7ZnPwW8AZ10e9Nll
CbuEC5Dl8+F7rSgchK9BqSOT6etYh2o9Z+gDm6/rYhfGCVxx49k6JIlP/bbLq6GN+X0gj/phoeJ6
KXyhD1hFdB5F0HjR+JgErZzuuOUGlIZWAJEIrSAKFxFstNcHYvgB3lXFuZjTqqEWJlo/h0PHgoCA
fg3vpnohlGnDCvJvmjz1YiC/fuBtt//HTVyIAK334AxU7PjUDAEPvFPclu5Ut4XJXPhT61RkCTES
W0KQIb1QFwTncSQ68J3sGiTrCV2E/7Wrssf9yCFoSseIFBUIRx45+BO0jeF189/QX0jp5kMH/P2f
7E3fXnCcdkO+wGMnhT8m8XaeQ2h6bGXWWWd5So62o/7bdbdteqqJFd+IKwaieUTzKrZz3Mr5l17Q
RoFRrQJkMXNH4jOI9qw4EWvq2JV/YNDvt2P5zjYxbC9LlDWPuIqX+tIs+xacJSAxKMHWwduq7PBG
ZDZjUFFg13U0jxudou6JF0BBNbthcopwpQ0n6wTmScDZZxdhOExyT0EZ5tFg/Z1yrYVtbnWUWM9j
N08XjdiqzgOKqppHH9JsKKoVx/A1JSALFe4+dntB1fI65dLfvaPQdSTXHI6BG5trXgTw2uHq5HuU
1E+WuiGC1EeTguxlXfOskXCiJGrWiL+Y8I4yFp4OLns2Lj/bcamfN1zLaGEEn9sjEHg4H+xR35pm
jp93PveYZ1W6sn3XQn43tvd/E4LQvYVRP/2qK29AebEd4fF6U96kT16wAbqiXVKE2AB6T9T5pfI4
GRJkf4kumppToNNeAYE4VNPVKs6Oy2Gd8T9P8GKfe1vp8UwPYhRdeBl1WvpNsvVnkiMQSWm579PF
d+LOXmIUBSpXok6iM4YgVb1vK8tysYTh7UIYtfudP8xbHjUDq/ebztksukjpeH4hG3M05ymNVXbe
W8pM3tZqEx9hG/LqCrlUP7s0UyAYNgx+Qfeg42qJDfuqdwDD0tYm+rXUWEhOMwseXDFDC688B9M3
BebW5FWzzJ+G2t+hEHBDzyCCHbKaWCevRAMsiBvSaGvPsOuWN8lvKvfkBlKgN5KrOxIWWMcg44M7
fjTSZh/tHk+fqIbD/incXYF4ecD54G+yH/JENmBskSsmPG0zn+yrjmbZXJFu0W1oN5Dr9zW5kRZM
2uuX2Mz7Hw8tzkDYZMrOmjpy/gdB14pHShG58Ks4VuFDsGulfhj0ksm5opcrvCwN58u97wDxXupD
BWsxq2BDM+ObAQtqxWLTAinZu1Uk+ivRvDyijhNPvwa8bH8MyusvTkaScz7WhMzwRtImfW0tcQFF
M2+0jExH5YY3dVZAayma2PFSTdv2duhtYJ9eJkJhNAx9VvjpDndUO70GrmsEXQHTxHqLmMPs6oqQ
aTWFs83uKxYj0DLZzAu5ouy7zXlgHfxPbqmFnNoTyOil5tH72412qU+Bbw8fFHOz8x2iP74EBonp
pKgIGc5Bo72miK0Of7JfIBkARNuHb6vUhht83biTKKKF1T7hDZHkI0++asoVELZ96mQrvjWm67ti
lpnnll2yLvJHMldjzI8WwKIEtOTqq+vp0JAsNLh/dGUQ7iDGjw4kVWb7o7RzkKYwi1VfUQpRmZBE
EW3qqaGNp0j8LnpxmYfNv54e4vC0BtBzuXEVDuJ+dBqJwmuJxbkJW7JlMzL3SOcLpumb8Um6Pi9m
oUGXM6kLSv7Zw5uwwo3wOh7Ps5oHbfCjiuOH17TVeCHhl+wzZHuhLiseVGBflPYfbV+7ydMcVzVa
hVp7dWkbDYbuZk58vzvrBFjUJHMPh7PcJlRCMaOcKjgEIzXGc8DV2q1QJEHAjHdjTyVMsY1pbQu0
b02DzGQCxtqmWtOeO6Wgg55MnG/7OLBJ8XX9dJ2UYt11wkYGsw/9W9itgSZCa+kiguCEpuiz5lcu
jrVPlquAXP99KAF8loAdb8xxdcegIZr5fdtEtt3Zxnr/xaqJq3IB//7SHgqREVdlg7NiSuIbPTms
JbbsGEuJbcICPjF6n5HTxCWWhuo/sgjR5txCdF6P2B/aS1YNbnLP8bl1BeN24HNFTDMbcXS4aIjY
55tzzdiYXiJ++E+X72tmvtWJuPQIlfvfaiEp/8TIASd9EsnoX6EF6nuc8c56h6k06246mGPK48Gy
3/tAkPObjEHTT/6YAvKpNvXsA+dma/Iom9IyvXnHThpGwbtGBLcOFxajBrdf3TX9PcrlziLKjBTG
9ASk7cwTPnZPHgLTgTcQlKPEsF/dj8u+PDWan/98xKv7FfJse8vSIPvljz6sd6O4HV3waZeHB6Gi
+ymWzOlOGmKzKSCCvODcZRZyAxS+RxFmAcLXWSxviQldU9CaY7F0ruOUnjTCOYNwWRm/BHXvIP08
4aMfB6MXDx2dJgt2OU/XEPngWj+SMZDOowgYBIpshgbOQ7cjrs5vfOf4gmYD5E3PVRYXpnejpx4N
WPO2S7KNWnqsB7XmqFLEU6+tN74Eh1kg+dTeZJfAEeKWpK+8NxcfJuF8jvDtlzmTNeZhd9L/Walb
82DBgOULI8l+yzRIK+bh0ZXuBeqVcSSM9ey/gkxJXTps0hOna9p+l8p04Smo/Gh5P8B/Gae6GmyY
Idw63715drbHvfdg5w7MJdEz8Fe/nWkTiMIPR/ZHUCDrskDHsQjS25Zi8G4gWmoKxWArTp1ptcPX
NGWvLQsa8DXEqHtF0Jz9DFB/t2e9hjw3WdZbpIxBsP9dt2znDuxmqOcaJQ0PVaXrT2dasu0N6TjE
awituryGTbqjIgUsMq9HsG6/ENR2C5JWlHuneTvi4RJqxFBlrTNHkeq8K5VLm2yvx9r6G4NsJX9q
BqEa/4l0fu6Tw7DYRz6upiwYNvOe4gPRf2NAYaTkodGYY+Qx2a8HxSHuqwYwQjLhr2E4X4XZuKBq
FHFf/GQPQ3CQKPs+er37e86W5FuAUn+97Xnzz6Hu2+yrX7WIx/1jaLNH4051/2qP4IZYpSKdLz6y
WzS+AbdVPvmQvV8OAbL0uCzznD16UwK/EOqt+xrhM42fHb367YUJqPJLv4NIoako2xxwLqda2Gzj
WtjHNgKPKs0ab38zrtotV800cVQr6Y4Uwc6s+pXnKbB/8t9eWjSJwykW04r8YmQTft0BkGRB1tdY
nZg0Brpbp6PfTshiF9IxqaQDu7e3NAP2ro2pZTroPV4Yxm4NdUel82TZJVCY9Ncgr/neia5aZyOZ
LuJ0yl0O3NsIi2+wkDvcN8A+Gsr7ilcwy3cBhpl385BK5pdpHnNikPmEaTa5y+dh28BvbvrodS+X
zI/83AMW/yk605sTHtDAL9ekScIntUh+x1AR3vxErgUS6inzJ/Xeg9Ee552OktvTmAHK4cxo+/yI
1difQ6QqO1JMtpuWJA80UdzXXIJbHP3wJoCmnEnXGy6do6blwWydePeWaVD5ptrdKVaLShdGNkCz
HIJfvxw0cDhnys6HoBynup7ujTe3zUOYThuTarCh0eSrYf4chdmfR0ITiPiae0m6qm1ly9KpRsXo
ne33+EHa/geO5+RKYuj6NgcN8iE7T9NvEyX9J1xk+k47DZD46lfI7ylAffLdqHvpcT6/mlHqpbQw
FSg8191/6xmE4byhu9/CjUsITpMIJGYjs+i86n3kz+6qtrMZVZA9AlN6SbGmjfrF2zBzlQIBQI17
hlYHyRT6c0i3DbPEviCH2+so/axt5tdlK1Rnc4RxarpmzRx8Dg7y1jLuEVWwSNK5R3Tu3E4xfHRn
/6xYAL5bxR1x47RjdQ6PuXNfvJ1zPofG8Je7QKzVcemQrP9EJYUJwt+H9N2j+Xh5mRDpaSCrxDPg
LGklX9Z055BW6UaM3WbT6Hcjuja5AHXAlslaifsg2TNMDSTY91cudY30NKndMomSZSjRtCKeU3gw
Hw4myx2lHQGD94OXeV+kVvJajRJBkz9X/KV2YSoGGemG92kycMoGi1Q/t8Hx3XPStJzv7O0csnxI
lqRO9PH82+NC+bBNrJa8IR4nKN2oCdLrIBjwS9xQ4cSUM0ZkQ1W1TPC9TCjL2tgMf22frt/33ZnX
eydxzV2n6y18S/WR7iHEsjj+uZPB1hOOPlSAIUvs54I6P3o4OLgKBObtiCt3mrPzsUbsX2C3thnO
nmM9gYXBrK+N44z/SPxgH95dd/klRd/KM1It9MrttgHty3GSEfP56H6nOk017/hwzAcbCp46m+5Z
sR/cm6gmAhd3zcI9vDOq/6Hq0NjCkSsHGQXZyLPcIEX+PLBiPrdoLj8IFYBuC+dm/pugVdOntMum
hySQtGin1QqYo45OPAB98PyQeGtVnjZ+9Ivi8PbbLlKRnBSESXNadmQeeK/FsZ3CvhHosG7k4WNK
94wtvUoxVybaQymO6RophwkcHwRF7aR/aZI03sNjqOEt0En8TVbcznfJZg581O4RL+fERyieV64N
5kvAmFbdeP1M5BtERjk7DdMXCfbyr+BFbO71iG0NMNH3+8IxAQfs6shw4WJmpH0cBigNlPwz2hIU
hQjoR5+FoOxV6qhyymr7THKSif8cfJPkrDAxug9TEg64pNrV386NyNagjE2wd9c+seHM9xVxRvRH
r3H8bI0VBWsN+fUnyyCp6DyBCwGkn+QvsrcwffFTBKKAG70JjiY3++NOKK9OKMd78Xy4qp9LJ07R
djGRhCFfbjhyNo/zVq3nBbOMuqYOoDtU7oFqdtEeGLNC+6oKGkVkhuJmR+IrGL8x7tXUiJUkevtI
Wxr93CVmekoSreoiaXSdPMbB7v0JLNnFMKubCS8AS3a/KJGZ6XenEuXnYkMjf39Ti00FtRhgIEB8
6VbETo3Li9EiTa/KM237dMye/MtyvL9xnnXigpNGPDkqXqeLsbWIHhCJZ+/EU4m/o153Qs5QOYfI
gseF+i85ioaVkgjv05BsXM2oqkbBVoLsNMdsgB0J+rYGZJKsiWcS06jzm0XA1YwQLzoo1d50+Iqx
yhPnytftIzHMhy4Vo273rNgwzuMakLuVOfPCaUkF4iclPmF7j/Bw+5GFlXgO2TRsgRxR/1fHbvJj
CrBdPaeZWeT1WFz9Jelt0P10QSCOj6PezHBN9V5rnlFcJMWYzFvGiNAl6q6tE+4WDj/vw3qk3uZ9
2HPKMexz7HIDruSKsjUp0mi9Mbw4Zg2dAq/C+AaALT6lszl/J2R87HUrbCLSwXX47QwjE2Li0V1w
hTOKRRk1fcf41NqmpFn1RnmlgUCgxDT7uIAojMXsItPF2x50Ydl5iROB2h/Jn9E2kHfehlOI6WXu
jsKOuEzLPhHoCTdi2IJr7KAgubTr4f9MVhRVhYcwu7+4cVL9iQ0fdVmrlcQj+LgXXCNIrVaLLOaW
hoOWRw/jru8isO9zF+92RvHAszRgiBuX7027OT40zy2BcAkiYy8z2OfMoTCkv/EQB1+QV/h/ONW3
+Kal6uozYOPcfPUad53Q9nNH6y9NZyQMDirTqmwHuxuun0h0V8+vfebseGe5ROY+ysIBHv8h5yZc
L8HOqgWnVcvhqfEpUcHbV8n11W2iSRXbvG+P3daN6E0RR7I6BTCBTxgvpIssVhyQ/0Mw0SwZarHa
q+MBb59AWL2rP/Wxi87L4u7BtKHagkCg8SFqxzl8oXOiWc6xc4Nh1JaJVz7Q+AudMd/P6YAnY17b
vQZIgabl6WtQWUiP9dg0Ml8i7XHFGLmr+zaR2VBmLgq1Dr8dWnzCytMLZ5y7XZ0GASviiExxOgKW
vyNQ35mfo9mvn+plHfWzyY5jxQeZHKgXXOwQUBcaz4tasdpfwPSr5I0PNYLfYt2pclO5wUclIXbz
yROsu0nTZBVivJHDOGuQDO7uiu18Qz7wWPlOlJxHTA8PXcdD/yVxSU66sqcj0GfHQkQXz55T/eg7
u4KHjtJ8RggRjjvWrsVeHGje4B65PINmPHbBGal7z4PUiu5plZ5BnYpG/h33FOovnlPZvzF8Zn+R
PHb4hpN6nXMsXT4bKwGhzXs8N/VvdEbJfp6I8ozYJOjmw7EVJv55Hv6/dpKUF/Degbn/9c20mBN6
2vYJjGgR9zQ9DBt5XJ36tH4Dyg0YhO5/JjSQB2ge+bUFg/txdqN1Ou4lr3Jd9KEQr6IeWhwaCa/y
N27nES8AyoD6qUEtnd4jLBdBsXbYURFLQuMW1a7nh6EP2ioHwUu/z4ROdRe8g0wy69C1012yeF1z
7/lC0q5JMQQGHSgm0jOpPgebreC986UP1fTdyI63zPdbQi2JS6MGIRpdrUvQ7rR/QahL2n5sd9wp
uz/VL1THSW7drbclJEBYlUNrgLgnJ0g/6FWXKFLm3VRPvGRILG7L3Fe3Dr312h8pk0uVpBwRcYRR
KcbsmxbKU1z9WTDJ+HG1CbaDBBiAw9czyZPp4uOHWCL0cgpQPsuHoIJ1yzqXncZvt/114P/Dt4JT
QfACT2winZ+MIneRD0RlQPOGKYcAX2A5eiEIhazB9U7rgtIqj2s/7C7Icbr07It0CC/WgSwlk2tc
Lm4qkNfOag/ENYwrEZ430QQ3/VjUvmhtKonGrYunl2NYxPiF91fGd5XnGHuHkQK4uA/XlybBSZvL
qdkQjPIlMosTX+W7k7c+kRBk0/tsWsbnesfQfpftpI4gf+kOdgixp6hfqvbzwOm63EFvsj4BSWXC
fR2cKJ1ORKx1IU9be/TFoJtIFgs06h81QOWXiXLkks8JGBIj1lF/UfgC7O9ZB3BkgomtKyvEIfFl
2mC7rtO2JEyO1CN8BlyReDwS+pkKN/bb8bKt4WZetSe7GHNfv39LDDn+/C/iIcWwECwPqbS1e3E1
utfTetTQE0Q+cLCPNX5FcKiZm2fokMKcbBd7fNCqhfcAnOuRK7tO/C9rknrJa982Ik+XffbKgUjr
O5txfOaoLYk5jQ4/Xri/7KI+1FYfMTwV7UqSoYnReqnX/UN1VfqlhuLxGB2Q9BduqOn09hAmoXeW
DbbnkfhmXB19pMwpqpL5N1QItH02ZgE7bNggNeTLEWAWzIXdFTG515V+kBxANfEaClgwTMUl8Tl1
cvYWwP+7HSkNoNWI/JQRrHMVYCDyumJOjHDytlPcbRXJj+GdPRCUXyM7pP/gHDBjAQe1dRnY2Qbl
IYf9g7cYOhEz5n5KvV16l2Aki5ZAhS18n9EfykeZmV3f13O0feMFvzX0bWtdDpmU/wId7J/IdQUO
stnZ0YSlDM/xiuKTSyPF/zS14O1uJjWMN6a67OJYdSy5ravqKJcgYH/icX+VaKQ+IdGzAg3gzYsE
Mr38OPbtaPlwMbOwYd3AWrLV8wsk1cx4aNG83DG5m5S5fFnSk6wOTr0gI+Ihx3ozypISjwj9y8xp
VNiGWPgTQ+3+fcsi/TWYPfXTDsl+7YkpEvczOPVDQlLazcRqMN/0FKmg403I/wfTqtrHGQ3cD79Z
0pHRUnoTMmwObh75ZLYlmVYViCZ1K8k1NU7aFXvQYA3KDMkbTYrY4TIh9CPSwZlTFAlpPb5SFDb/
JO62eRN75/z01hFiZ0i4TR7JxuqDEqByi3KE7+lj0lqMJDTuhAihXEr9gi5BIDFUvrneSFCoPUT3
4Ooo7J5UaKc/LvXHplxtSBABgQp4xpNU1vHF0t+RgQgiOXrTe5yx4HH3nFiWsm8KLZ7AN1OtMTFD
VfQeoWZuoWh8+54Mx/w9DjtqpwJPNr81p54te/DnP7OD4uuEyLi2F1Lp3d88EiSHsqa47EWJsS8E
TIS3xLwjCukRWbquVNmq1Cs9Lwui6uDw/sbzMbKNwMONhUxI0y7qI5m+CtJ/gnKe1vpVECH1j8s8
iQtn7XefRdoLUNaOff9nhKmzSNDnhL3mMCEqu6CD0lo2iZzoCBjmjwnPKtrYtIuuic9yljfo7gGP
fDKYT/FCPkXuew2MRmjrjIwKQZyRhqBZL10tt4pr3sQ/Utcz+FuCIXqpk5pdyGuz4MdWJb5/WWVi
v7Sir/uHGOHKZ5xs4odyJt7lgXfr/xDpsRYk3g1JTjRS8y2Rst2uszjwayR1kl2dLPDNM/4wer62
zK7oKX0R7PdpjOqU4XEDDZEdHaanTtv4524sMgG7Zrq6dNDSDx6mPXGeaE9xGY3UDTbGEBleDufY
H9dZm/XOx4KXFXHH0orj0GTJAyypGngJZz6Fs0qAaHyabQcHSqZEEXm6nZ7HuiLigqfX/eg4LcYL
ki26npyg29VbF6/ta6f246+H2+HOergqbzw5hfR6k3NNa/weHZiTUgDrrIozPw8npoC7MZ5DFymK
Q+ZcKJquvkRkM0DKR6GsCxsyX15A5Bvvl1XWvMtwc9QZU2P8dOh6WC4xkRA/xcpmAbw6DW8IOkdz
MhFfHI8BSQU5NyZpG6aKjzfZr9F+AkjYUe8uDjlstRejZlmdnZWHbX+vrzUYZem7Foa/FYMXMrhs
8z/tpywJGmmBPmkT25Bt56i+DOsQOOcAA8Fft++D+C40fvDfekzRALQSu6/V0Q1I7mW6/rhVSCMW
wfjPqBCOWXR/ILSk6p3UkJeR7CqkzJBJ6/0+bdFxxmw+vqYA4NwaJJD+NhjoAc3TSP3O4qFx7lbg
ta8z/oT2hCVaPGtUxC0c0BS+ekDhPGV7ABfg71JUT/gPBT7PbslelNf39oIvkxJe/8bIoKCZvzqe
BphyRz9rykj3/yPtvHbsRoIt+0OXAJlMutfjWaXyJftCyLTovefXz6IGmFGxiENoBv3QDQitPCTT
REbsWLtk+ShV0z44vT/4x7FPsBKrIb/nF7YnIi4n1TD0ZTomWAcNdpwwnyxYImGGdiTwqY6xEzW2
fi6ENNDv/MkQpXNnKLkNjqn9SH/3rZEPHTMuRcVE4BRQiYHh0iIN1KhZ/YirwHmION6gw3CQfDNp
76puwsDzxVEZLPIPJCR6/WjBGAkPtN5az8KbNCTvehGk2FVU1mMTlOzydUuQp6Ql3bEgcdDtkbig
ILejnuDrhyn2CvJrorBOKnUpNE5ZoBv7ltoL+UdVzZ8J0gjk+lzVaHWr2abOk6GPD4nGHrrrRspo
vRGFcwhdkW+eOjMiM5aHwT4c0AHvOg8zpVu9UJN6bkchlPzBncayIIIY4oH3zFliGCqOYfTTj08S
HtdnLy9r4AuBjg5/CtlBTlC7mupG5Qbz7PdWTBu+UYRIhGio6nZ5hBz9jrQDiTA/r+Unz469x8af
vDuVSo13K3NzsvYwN5T+6Di9lu6mUTPH28KX8NOGRk1/4z5YfFWC1vs0Ih6d3Bgi12+KHyGGZhkS
iB1ZxQ4qeBmQG9M8J/0AHppNV5dd8AOeUWCdgcphljiOyWhy/QGL4CpWUT54QamRgTe5eB2NilIf
nyHI6GMyTE+/WAoievrxzQk1Y1VW1CByWzvILC33MWaDxoWyGKUK1DGRd5CTZSNeQ+mM90actNkz
PQ/t4xi13ZOe5jXbNIL2GjV+MHyu5Hw/oX+ku4HFgGzMjlOrv2WP89QXZiONFOaoZx2SNcPQjr5H
soRGUPRrOy6mM3hfbfpbzx7QShqKAS2T4l26N21fU/1djMXSfyUV9lmyRqfxjqR997XVbBTg3FOq
56ApkOxDw7nNUUkZR2+kBAe3yacfzdP98JdfttpwQDIO+mVmZojdhOTDOxnkXRqAAbrz2fBE8AlU
e/4SDyELJ5RZcxnNXFUpwwTylgYdX+wiJg3of+Kd6GjEOlSJMVSdc+5E+geqsk2GGzdp7oesTdDk
kKg2XhvH7upd0eoVCwH5j0c6wefElISP9f3khaWz84FVGftay+Yubp+45qj4WvTFrKNyOpUUWtpH
furwXHE4AeZXSocMqmnozXGi3QA9JWeXyesyqHCmcqo/gXyi+pMkdvGzdjqr2mm+aXNUJC2dG4g4
0IzIqkEJ6M/mCPtI99LwXKkDSh+gOFh3kA3S63sxOeErqX7TuGciJjBDhdl6R600ONNI/lM691vU
1iQtjdI/qnEPEYb/tSuP4I/hFkTWBAqPfkYg/7xbeq5IH5F4Be1gRYeq65voVIO0DbhgBd29EJ06
QwTs4G6adMV+8T05vqbzYiQ9EXHLLXLHfFVRgIA3MIr41q/sRIew49RfOoqewzmlx/4+5UDATi3D
Ftan7JRzNLT9twY09H8QE+QHqaQStJFle/bel4iob+hkUyE4F/ngQicybqoKy8UdjS2oIiYiK+Yr
93zjm0ZC9LOGQpOwCc0RCU3aN60XUyR6ceyqzoR0w4G8r2kycgFRdOWZPwviXd0PNN8kwizUg05n
UXqyZTt+S6yezPbUBY5/ENyA028kZe0jLb5zSkeviJu53in6BUFhe9PpHXkkxS4N4hLLcL5TPRMJ
TfhaMJ8P0KHpl0h6/RUSm/oy1CL5qTBPvtbpkN8F0h/nthGPHdTwxuwnjfrq3KGskS5zgNj9F6QK
ZnbUX8xhN3J+3TrM9PE2kWnyqMRRbOwndMHRzrCQGnyBjOHT7YYPMd1p4JnJ20/cFDlnKDYfmqHo
n4comprnnHIdfVNO1XxKyUkiDcUH9gsKi94+Ix/TS1RAGTslppCWsStLLp6XXs2V+huFcTXbiz4s
iw/kNfKbnPhqOlfIYsQxUH2FlgYkXEB60iF4Ig4R3zTfI/rMJmQjaLYbNHCTGpUNOB2cH3YldaWc
tLJeROdpckY6yrKE4LkwVYc5F2SSMJkNcDilXOHYBfJaKx6Qucb3NNNU0Ye+SAykQGqK6Cr29Qy1
cCT9o0EuuSCE7OY6aAmF8QkKGq3rhhbamYtKxtT36LK87xC4/OixaI0qOmGFIbJjJZweUaYtynsM
nMtyp4Uqv5pGGyFuhI38G5W2nZwTLU2CGxKkOXEb9kQdqqx6VL80dqH84jae8Xb73HoazVQivRyj
ytyBjWzDlxLp10n3h7E9JmLgxj+JrkYAq3v5CVVd9KhBOgIVlefFdB+WpY7tLK02GMChvvXT+/9B
GWgqTdj0rml3wQ14zsK660ToObvJGgft8D/C0yuJKDZ1J6/DKUtLsyIDuSOz5NhDBR5OqNDVnL9q
QpSQR8V4Kaoxs45Jy4k1tnw4GififoPuuQISNQlwwGtCd+WOMv/5X2hcip8jhZ6idQFGq3vNyHV0
Ieh3BffMLTj0DNpcgDiBhJBjNUFR8s8CJBrNtFA6elq3BZNw8IAeHUNT2PcjcJg9GSLrm+JN3Ccc
4kBq2mjPcqJxGgEjfYO+uQaKtHSs4ykLWdgyLZCgClOadJnaurU1NacWHiaY7LA7X4durjAwTQs4
nC302dVBX+AoFZ807sg1xG296oUP6H/WUZjPtUXFJX/AJapMaMi+Pqi2+pYB4GvomTEPWnqaZLRA
9h5JR7fvOu0RGYN9lkJT9pKCzImoC3IR+ppjWpvToejjcoe5qbMv+nzLlHdtaoHt+j8/ZGaS/jW1
oC1VVmXykrs0hb6HzMq2tfCWdtFuw6J19XMi18AQaga7vyO8moOZWLJqXZP68Vm3dePeBBu3waxe
HcWSFm9L1xG2LT5nhz6l1VCIugJ3VrJT0rjkfWUcr3+/1Unz1ygLMrbe+CYqrKF1C5qiXRwq/KNN
degzJK7sJqoQUhLzdRvrYeVTYfmjYmKqqRa+wotHw0DeIdEoW9eCh3g0irG5b+PeA95G29/151t5
i2hBUdWYyJWg1S8A6C2wJfQgUetiVCfon21M+4RUkuL5v44jmA2qjvuNBop2udkEGds5IhZmX1Tr
9/kkkIpOg78xJ95zdRmFMFKXFj2S74izwBrRhRvMPA/c4snOS/HRcwZluJnCSLjkAT2xYc0+f/+3
myh+VFhKsndZAOSXc11gdWLBI6pdQoT2U2BwzVCiJD4OmemDVJ5Z/7GZQ3/zhNgA3/4x6liMbWGa
4Jgwx6WNLc5iRVN1oREsnNymU0zNjRH6gl6SisMFuMhE7nYWukO3aonHLlQFzJJrimbctC3dCadY
dUruVR49xdTo4bYYiTWme1oiPOOS0U6LiCCFA0ql1Xb8m9QyqMIXyLt3CS356RE7KBSyKcwTlILJ
JF+tatKLje3z/fSEcs3BIFHMSLxrFu6DmpPkYRiK0Q3s2HwFFIWOYQrUp+uT8/16m0eZ5ws7NOZI
i/VWxUosqWmMlKrADARK39BcGAi3L6b6fH2o1QdyTMd2JAhFsExvv5lKq+pk+xZD4Zd9jCWZ2Vk6
uLGq1x4Ikwsc5HRTmiTa344CQMqpKkdiMoiYaD/WBuiDiUsdPQtbboMrC4DMpkpulVuPRVXu7VBo
mzP6Fu3B9bkg5bsk7eFDtf2MNAJgKIIPYFaD773TIrsViTIGGxvL/PcvFoHN8Jq0aFmlLrDYwMim
Rmkry8ElXaKQQkyp1+Y9Mj0yDrdlqUYHU8+3TMhX3q9NBtDAqYxtBufmtw9deEUYWU01upESYulh
9snRqtr+qIO9+fdPyVCzT4LEwQMjybdD+WYERD5mbkZy+CLF0NLdRa3X1GW6MdLqm/xrpMWkaUoF
hEybjm5DEPqMdsu8z5x8pDVGdG4J5YSarG2erq+H1UEdqok6RjoqEcfbx6Mfjgu0TUNHjXjjByvG
/5kWXF7sTGh3qdaK7yOV1x/XB137fJIzT/JSpa0ueeG0rfkUdeLe9elxuSlTeqwUSccDKepq46Wu
DWWbQqLFczQBkfDt88Ge5oraF4PbS6DgvSxpPgq7/9qhdzZOopU3iXhCNSh7cBbgQfV2pHKUedZp
Zu9Gddc8QhHVTyPmIR8p7ZYfbM9HvhiqP6+/yNUxsQqi54wzEGXm2zHDkYyiNpdHO2TBKVXfOrlN
QMwfwgFwEowAFfzPiJpcXq4P/P6g1zWN8wA/WtWcDT7eDowWLovhIpUcekZA+zTF9gQPjF952ub/
6UBK/I3v+H7fZkCpGpyzGH2YS9OsioXXB6IuYdkrNXdGWHJpHNYb33B9FEJagmfB3r2YLVqdQXcc
mtJN8wH5iINs/8mJTLHxMO8nJQ+DF63N0SrefzaN1KnsvKZyqx6eGeqdejqb5BP7QwC9+Pf1T7Uy
mDmf3rhygfQ17MWnoro1WmUYNC7AHeW2wX7wFAxeej+qxZbh0jzF354FOghOoiFTm00Vls5cTm8Y
FBS82i2Kumx+wWvmFiXaMbkHUIhquqP42N3Q5OM94mCUcNPVOOqvP+7KJwSCxPLjbMcMbnktgQA5
eTEpVdfwgvaD2rTIXeg3+nR9lLWXSrTicJvDP8hYnnp2OOXYS+WtG6QiOHlT+p3O3fRoSdTG10da
WWnz2sbs2+LyKpbPQ3GhD7TBqlwzmtRzO9h+RA4bGDQ15649g1xt/t1ymjshRr4qVyCOvuWZUOSY
KeigCVy1UoZHTgOoQubk3Aoac0/Xn+5PALmYMhzgnDss6Vm/Ou9wf92K6fQL0MEARZL0fqY3s2Fd
RcWc9pwdXRXypjaq/D9aY/vvmBGII/ug+irAfG/sZyvfkwkjBBYkOnHb8kRC2TyIUsy6BTS9r7Br
KVPaYa1cxhR5/fVnXvmijg5wmO0MVySOwbePbFlpYrZh2Loh6q5bpS+Mj17ZpjT81SSKwEDiEXP4
1yElAnK2TolABSOhxR6AUifLkjCqXSwmIDkY5pHaa31QwZ7vs56O9evDvV+DDIcJI+YqKmVEaxHJ
TD3prqCxKzfQgtYFeJGfFZ51Y5T334xRCHtnwzKVXN3iPSboiqXXe5UbNs50D27HPie+g7h6Rr1c
f6DlUHwp1TLJ1XHymLhmLc4FpZSQ+1uFAnrVlTd1rtcoVa385BvhvwYsf4Zises2zEHnnWUjBRhU
ZFWiujiJZBeCli80DvZzV5a/8f6WX2k50jxP/1p6GgCHOG5yDCqCoj/1rWcepAK+4/qrW54J8yi0
0Khc0zVuXcv7SReNGidFq7ka0QjEVcP8pOuO5RKzW8eu0aIjVEjnDs+U+jjAONxYbCsPiVOXztrW
iFO4ir19yBirZLyLQEYKRBc3mWK3l3BuNrj+kMslzUMSDlkIXmh0tEnkvB0FmJcpQ3YWN4sNetNT
+lBDMJ74yISourGD+Udnn3m8/x2jCOYkbThvx2snhWjIU1SXwqDa7dMpjr5UlQWP7vpzrcx73hxx
kI1KRn13EnSofUYlMwXdK3i40jUdTTCWGhK59NjAN9gYbuVjoTzlBZIOc2gHWxwGRl6iG6f/gGuz
QRNSGUUf+LiWe/2h9Pnt/H3m8PbY6Ll2CNXCCG+5cYjGjLjMosJjxdfOpzDPAhIcMq9fy0JBA2bj
7haSU/GDUybrEfeLUgiO2wlKJvrVTuwVP9QAntitFZ58R60uzG2t3le2g8K5nIIRFwS2VdrSqec9
5VXWKAeAOubjhFaH1E2i6PJk9nHofAXMPEJDKUSH/pp+AkFRDKOTm8FT43YPQSYL9rj0qGjHUXyO
G+fv2ge2cWrTVGoeFgmLtxNp8AXcGailbqDakTvRb7iLlCQnmUCz2fXXvrJGSJvy2rFyX0klRREg
C3jyE9isoPts4WDj0o7WH1rZFv8NY7fhtjyfMYuPrFM60Fkoc35keWGwq77NJpXhsOmDKzT56W+M
Ju2PPk4Ve+C34gG2B87PKX4l1x/0T/D3bmiDqwo3FtKgy9M2TfyoLkvkVuR2feO2yGT4BT2E89wp
tjF7rdow7YLWf5hapfwi0rY8oes3X0svF597SAgPHSnD4/VftfKl/+R/UajzUt6l69NB0/wwltig
0qB98aumvoH7kX9EQRdtvID1oShtUX0157ze20nlyAmUgWLypRsVZmReodYxwuwuVxCY/D881Zyl
FySB2N8XB3PaiRJfdU5LQCb0LgHJbg6JEgTPdJw3j9fHWpnA+nx/MklxS4ymF49VjoQgUW1PLvqA
Kf7kE9t9HBAT3LUJUKCfQozKxuG1OiKdjHPmSedfixEDJQ19Lc4mV+sLix57kJKo3nB6aX3ysIm/
5Uy9TCewMXJO6gZVAqK2d/e3ulMKq4yb0Y0DXxwGQddjV6CkQp6RohT1f6qObv5j5P1nTOYkGzER
D+XHxWQJ0HGmvsEGnFn5M+IQ+jmRAJ/zPgn/P4eaj5+/Ap4mp37td/boTsKOwmOG+cBTGqMN2imJ
KsaNqbn6Mg2sZS1Tx9NwGROACjbtABmI69S9dtsD+D+3Mkl+z+L5iz8VxSe4uMXGHF1beoIuLkkN
m7LS8mibRXlF35KtNGg6uh8ADJ6bogrBIdHDfX05rG2wpO1tBpO2aS1XeVRX9HlnzkCbvqBI4efl
hTZFjXbJGPJXT/SDLRYupQhwN7I0WyPPy+bv7wj8NFLGjIdEmbgvUwv1kzMCFR0y5yIHrf3VBTWa
gsrMs42htbWx5xouiw1rW3t5rJRG0VGAj/mqXVXlnOSN16FoHMPuACY4svdYjQTDIeNa1O9NJMbu
SF9rBILfc27gaNnaTqUBINjbmfRBXNMdDV1tHDx7VxlljVnRJHr6onu4P8frH2xtbpAFIvihLiHf
ReJpkHraCO7MLRM7OfWOYh1AByREj6q9MffXNi4CClUQx7FvLe9LagfiWfbT5HZVOZ78PKgv2OXk
B9Ufpw9BkI/n64+2ttZABVIGJMg3SPW+nRHIgXXfB/7qdo7niJNs9fYObYvnP3Z6Lmw39WaqhBbX
zfP1gf/Ui5ZnPYoR2g846omUFyObPuecCuDCzZVBFLAlQvm9cnCBcRurtKuzRAdhn3DqisNjX8UB
dIOS9hd0loPxpQebkD3QdRIL0PIh7UxeLnv7UIwhqHgbvEB8qun9Vi952UUfU0hoMyvHK1oaOILK
v0GDP32Myk5FozQaJhJS1GvyW+PTjr2nJ6n5OTXTBC/CRiJ0oHumfB37yELRbJcDqvwW4t0t1Bwd
36DrL2ZlBpCthRHmcJoQZS+29SHKapOe3YFQvp0xZoWWKLdRHPTfkNtGyalu27A8/fuYmkWKjDw/
Kf9l3FXgKRF0jUIGPqe3/lAW2ci0Y2c4Inj1NJpVO5Ie/y9jUoGWhqOT0l0EIJVPdnioGHOUlsdH
0BA0N+wNJ0MZhpdOdTYm3HxGLeYbgguOSlUn/U5d4+1MB1Codx4QetdP8W7YeQ02NnsDcPeWcGZl
SUly0wZXJNMkLlh8QAdCLI1n6eBKaA8BhAlVU2D7pLiVwmqNwfwH0/Qhqsfo+/U3urJNSQlimfiZ
f1EUfvuEUx/VpmpQ2xNgxrGHMMPROWLZo3fHThhio3y5Nk+Zo5ohNXA35OPejibTAWYtjVRu2Uwt
bKMGEKgMFTEcrGaCV2ICMN/Yh1eOEEoYBlOUyytJnsWUsfPAb/SgnFAkQdW8a+K5PdgMYhPJY/rd
VJQ7K7P0YZ/ZjbdxZs+zYzl7KJfO4b9m4Am8GBoaWqbWXE9d9pTywuafHNMGgV5ly8jFUVZeTGyr
DlkVKdOu6Mpq422vfVvT4XKNUYFO7m4xe0kBpwTnGrtCkz3ZWAm5GB78mHBhOV+fRNraSBYM8Tn3
4xB/zX/+V4wQa1C1Mr/kuxImiYcgMkiq0nigZAcoPVREds6UFne61dIbjOdL9q2sy+yCSMv+pKaZ
jgqRzsYfrILSvAnRrTQuaGXySNd/58py5rjCNUQKoijSY29/JhqVxnLSYXJlQO+maBtI4DVdyBuj
zIt18d3pl6G7nrwiWe5l1KIIDQdBsJCuxqmfnL0ubYtbZNf+TYs/EI3KXV/p9NVo0a2FESe0Jz+b
vpLHzXEnHWJaWxDQZ2fVChH9WzQU/6pVlN2QlIWOyckkrGYPUQyaH7weWky4YmL15aUj7R6R40TW
D1OpgdqChFbFLffDZLzYdYnpsimtuAdkmlpQgotm5COFcQGAv2Gz/tCNY/RjkEHxJEPf/y0KM20O
Xq/5dO96GLDtMSvFqAZSfnWjQ6XzD6lijhkOOb240dU6zb5ef5Pv5IRcV0yy99p8E6QWubwEJgBj
gSX4BtfoNhQ/iQqK/r8W2M9n+quD+lGVteTOG3Zmf1u2A8TQjA8T7Emkjb8tROLpxgG0MtHJ6LOU
yM8RlC6rCbYG4DIpNenqOar3nW9oH7nly0e8B4eX6w+/sldyJ6TeZXMf5dHnje2vNaU6VdbnhYG3
psLeAsqtKUHpRBYew35D3+gzZYbg3y80pFHIQSKjYcjlZulPoQhB/+vQIFLTvBA2OOGpF3jQfBml
Zm1V2+b1tlgoNqogA4DefNNfhhBBPVJcnDTdTXV6uHW6Fs6ViQUA5PX0M/Lt/pSqxdP117pyHjCf
SB6bklqGthQLcXW0uiYLJFVtC/0poCOBtbid9o9V6RA9lx1pKn+Kb2mB9rcEzysbEIb0iB2R7rAl
O4tv2qcTPff4LaJKhdBNqxP4LJDq/77NcZCjDKRSSiPJUinXh3inxGNmunFr9HhTWthsB9qW3/3K
UrBnRdAs2aSEv8yKR43heJKAzB3A3x8cWF5YrTXKUc+pHF7/Zu/qluwD3AENUFWOo/H25vf611pA
h0/nLhbNbtVZdJebqfFB2k14DBVjulijNZIpTpsvsu30Q6DY0WHC92Tjra6sx1lxwpcjccsvWfwG
kx4EmFKR5Rq0HX1OIqMBaq55p9zujc/4hPtbheG1p0ZULOe8nkAca8+/6K+ntuvELGj2MedoN8PQ
3qBdZspo0XSM4kAtCd++EXucuB+gsPphjznjZG1seKtPbRPlEyLyY5bLJR7VcQgS1QLN6chTTFfu
HrcceFVICg65bkVbV/6VJeKoJK0Fe/6s315oIGl8T8zIay2XnqfIBhDixJBqZXZobKxNrELOttd2
+IzwAXCUrdbY2pPvH42o2nWkfA/w5+1zCIPm0/VJuPbDyHtKfKQElBh1ETxoOQj6XlUM1q4tny1C
3J3Rdv7G869sibzp/zvKYocwACRhhh5idxGDeuXY+4Yvvfg89PJ7BwD4pu4bfSNM/VPoWWzDHDRU
rKns0kjjLGY2aHpCdptTtqjSVtkVltJWpzwbCuxQcATeNdi40KeTAA14yOBZ0KtUABi6ExFM4Q+x
2nRfgbWOF1xuvO5rmCgSvweRAeAZIaUACUGpBWKRdl1/X/V9/OyZPW5GsejMPfnRuVteSYZP1HAU
HBB9vzZw5zNq6xCiWDkHcQODTcf6l45DMP5YxlSR5h1wJjG8Z9sb0CXl+pxX9JHi+4e6h+0AZNeQ
WyXc1QWpk+qjH5UGB1WKtwvSAo4FR7o2SYXlo3OKIoK3c1VaanDRYjxfd3UlHWWnjaF10cx2BMAg
UL/SkBV45vn6dFzZfufSDrORFhLE2It14oStNru+mO5EpeEYmT72aJHA3MtJ1Y09YOXIZCgy47PU
fK4Yvn3s2IhpM7IFp5YfBr9iepzgFhf4E/rVeEfj23Bp4RDcUNI3tkJp/ublzJxVDaTP2BQovi5G
TkF/RuNkuvUE/C0zRLeXQ7hVK1t7ldRAuSUSZWH7tZj/4BfHOLQtw+2nAbNEX0vZ2SL9M6Daj//+
0djZaGmwkUsRQb59Htwy8IjRU05mB7/nOA7z70hu9buwQU5xfai1jYRcMYbSc7BKIfDtUEoGYbAo
mB/pYOk3vqGUr2aaig8hl+4PYgC3bpnVRmy19iIdblfkZ1gcbIFvx/QjoGsRbqSupfutdVQIwtJ9
aHTFEb5KtHE5WB+MewFqbIJWsViMsnLKFPseww1xM2dnyGd+uRZdQDzJjQXwfiiurSoBIw15hMf6
YhqOYWjEsmNTdkQy3ZbVCK7aM6aXYgq2crnzK3o74+cbso4pBQldQo3FUPAeYjZVYbgGffZ0R3PI
p0APT9cnh/l+SWvzNoZGdxaevUveOV3gBaKNdLf3jdI5D1QtxJPR5n1wi/FzlmDL57S387z6lWFT
Ab2YYxVYWB2/YmGovjoSXeG+SqMSbJUWCcrm4NossK94qeG1UDdadYi8xv40WCa951ogst8TvQ0v
XYE+/+TlpiRDOXjeTzOhl3GnGIH/kU6xPP1gQ0Ozd1FL7nFHk4Wi7e3OM38mbWzo5xBI4E/LgLUA
JVsx/sOpV/9ZYdz3gK+q/aOBrpvvucJ2I33posD4sLTqc+AUrfVKrxkprniayu65HpIou41xaHia
MqOPT15XTL9wUKzSi5cD7z+MPZIgcJqleO3pjkeDVKLy3aPsyrQTOTmcX2SS9frOBxPwM4m9oDvm
Y9RACiFgvosLxcRELy0b9QYfRpiAmpqqu9aaceqJqbfmxjG+clmm8M4Rbs0XRjIciwURNqqKa0Ks
u0TBODSCuXL8H2oZcBpiUK3Ju67Qe3QUcYShZWA6CTxOYfWPHFna58kunGojYvoTEi8mM8IZrpEa
k1mzltfJrul6aJEqhYk0eLFxYwbzEQEkg2c9VHf2aDVH/J1BX0SUrnJFOodABhHIIV2nxqQADyKr
/Hp96mvza1j+KBLldGZxl6AAu9iDpzQHK5nkwpXJ2MZgQ2wl+xBm8DiYbY7/2ZrQsFyGLITIUgM+
j/apo07KDb05TXKTFukQnWSY4lG58cPmHXn5wygqE+gj8iZVufhhlL/QmY45uKogzzuoZF4RHZOx
L5270VHb75PixOOuq2M734NzVPEDoJCF14rER+yTSJtBvSiwnvSDjlNuARaiab5Tnh8filDrfl3/
tSv7lEDXY8+qaqKP5W3IwNwTS9RKp1ieqi8xjqXDftQBOW68Fef9SyEBj7IY6S+jmYtjrGtpxLID
VXfVPnO+Jp2PgQMizgedUBW2DXY1KYjnHgDRUCdAj0qsFLQNYcD7o5TTBdU/8BHSh2gF+Y1/3cMU
er/BBJXsyfzHC5/UhhabCnAjEON90Lajc0mQRW5cBdZeMQcBVR3E8Rr657fDhgUUp7qZSH5NncCC
N41uuDiIjUW6crYJqSMHwGBLp469eMFeQic/PSnSpQqATTzUFOdn6xT+k0QhHZ3+edZw0SCUJCFN
79lyiyKq74YMKLabF6nhjhiCPE1N5G/kvVdeHJdHixwvtVfEDotHKns7iyDo6i5hpX/jqSBuaOYq
768/y/y3LJYryg3UesIh1cuN4O3nyabG8vS+7N0s9Dznt9MLMz7QVyChX9YswLuMmvXGmCszUdLL
QKMxwcH7eng2mYNt5bR/aaVef+vVWZ0CbmRngdk5FLADP4w5Tn7XH1Sfn2TxpBgVGCQ/6D8hYTev
0b/mf61jWx0Oeud2MZYmd6ko0cqB5qd2gpypeuT14GSF1WgzA2R9atwQv4yjb9RBMUPi6c3piwDn
kDBNI+3gQ1T0Hwa6iz/24USdaxZq3FlJmeFbEAeF9hr4hDw7xPiz53LMhvtdx1wl/lpwVH1XmkDL
LzEbRo2QS4TWqU9iQLEp0bX/nNhdau6CfLs5c+3dM6fQZZL+Ufnyb9+CFTi6JcumcaNIH188DF0w
CgEsiJylEaeB/DXWKFrZP19/+yvTbC7NodanPkff7bx+/3r5QVYCcJPo1zWaqB4TH/o5XCBrT8ur
/cRm1WxsuPOusvzY5CipRXLBnZtE345HCqwlgEZIjq2q8dRnWv0TcFewh5oAeLRqpp8Ibco99Kds
Y56tLFvuluxBBlcH3vRimhmFqAuvogbayhoMGpCxs+Ebw/n6+9RWXigjsIrm3QFm2CLCLic76svC
pEctbEGWNIan1hcz0oRrFr3pM2HzeNphVqQohwQM0XRr1MyJlxYT0niHo7LX/Kp8DAJObHQdcDNR
CXQ/udJ/FNhRy43fuzLt2C2pq829S+8birAXwbu4iijigXugPGwWj2OSAN/vGj1ud2HlJW4+NIlz
uP6e1sZli0ZPgORZiKWopIh0wDFA/l0lt4pL0jbhk6xyPIG7WHvgmKwBslbhp+uDrnybP7lxMn9z
e+Syvt91A0T1uX9Qt6cCQqKKu5Pd2cehzT95eEy514dbmXH4/FGc5XxVqUovlnSVxarssK5067oF
/WF1DjYMski25BlroTk12DnapMnAYaN4u6gmo6QciImla6CFng69r4ffMzJMM9o3G7FFDirpavB7
O6QacfiiwlsX506WBsbnQo7frz/3yre1CGl0PhPBG+LDtz9n8DIFnqxauyEWm9h5J6H1VDCPz00r
8tsYzJg4akmQ/3uiZY4UWRb6/G3f1XumOFZDShJ0FHaAwD0P98Qk9utLR1hwvP6IK3Ej6GXyH9xt
SbQsrx6jM3JXDYvazadA2xu+qe3KSnX2ahQ2p0EvvLPmqc0pZC2dAsz0Xq8Pv5Iq1JhUVJPYS8lR
LAUd0YS2PRRF44LOmLyDsFqQRBk2BY8hsGq61C1AWCiVmO1HPUwkWdZI8z+rAeTfjR19JcKziCGJ
YOkXRI2w2FcHbtmgHuncGeJ2PJhodMydVIa2OtRdXm3V2FeWMDs4HQysK6Roy2OS+y7Sraamt6vP
Uew1QXvhmtXuHDx0DiDys41r79rTWWyQJDP42kTKb+dygDNboTtR4wJqpmm7rHS8hIZs9L/iyVGL
h+vfdeV0pCjL9YyDiqm1HI2CfgFFsWroJmubfatoQPkNLXfbSFNO1gAheNAs46mEBrWxHxuCB3l7
MJNumcNmHnOu0S4+I/KWyMsTGojo8ItZqh2hOkYPbTrtSGOolMBoHbmfErt/caIAI8Vc2uNn4N9K
f0DD55Flt23PPPrTZNuQoAsVyyjb6wHo9U2NycNUDuFuxENBO0CDKqpj3SfA62ofsczZjvNhpqhP
EEF93dN+pw7eMzAd/dHaWV5hvWhFrSS7CZbZvddqxu/Y0pTgZAxUDVydnMlr7nuQgLsqaxF61O2L
0wOgODk0aoABbAxF5+ONmFN2Vu90UP/MGDEvZmQHg65E6DqB1//OAwB3Lk17jbXH98XIDhWsSW+v
mSFOcTsjBbq898vANDam2fsPz1JGy0m6TONOtlS4mNFIox8oNhd2diFfZhCD8xt7rTY4w0dHTRKk
Fb0mEfuttyNkE1vSt/UfQFxE2kLV3kn8Sj/A0s1SOI9N2UTPU422BkpxXd75RHNnakbRPeKO+mGk
o/TL9Vn/fk0TL80lD+IPNrVlTS6sqbVNsT7BXOZMUC04oypGcrseiMpp7AmLro/3fk0TcBAE8qq5
7kCbebumk9gKStx+6DOQdXYMIZgfjUr9r+nafn99pPcn4duR5kX3V3Q9CJGFuFaoboMR+rEZnBYD
pg4IPmfiSQRYABnDWJ6vD/o+7GBQVrGtEc+TilpEoE000o8e8HjCI4nah7p90w1xtRHcUCJ+v2MQ
Rf/JWVO/fbfxZ+nYN+RP5qp5lPWf9A7c7TenzGP9e2HRVHGrykD0Z7rNMFNvwgq+uAfnGkx8AmPx
KGvhlC6hSkxKCvFatCvMsZkOmPEKLH/zdDJ2utYU5S7BGGwG6BVFdBs5CUlx34yLFv4O2toDG01b
unUhk+6R2GIS8P/t7lchPTpjg7BsYE8H3qSA/9ewxyzjweoOZVCzt2q11kD+Tjw8hn3c7Dq6aEa9
fVQCiygUUXcwvCIJUj6aYQQb00/81r81OhtTOUzm/d+eacXWQRbQag/l/+LsPHbkRrI1/EQE6M2W
TF9OqpLfEKXqFl3Qez79/ajFRReTSKKmB40ReqFIkhEnjvlNGzF51M2wdqce5UFvwvw6PtL3Lx6Z
aEdiP3eXJmRbIvNJZ1YSIjvSZG85SeJBN3zlsw34/VPFj79Tewfn0iAMZNwqMQmrd9NEKwI97jgu
7yE0GzSe0Xz/pjSKnXghHmQDj9eoj32jTPGPesKezqUz3tBp98kFuB7Tqvhlx61d/W5ETlMUyS8n
vDNQDhwfJ1mKvzXjGPq7sqz7/IDkqXPs1Exr3jDFiV4QDk2To2miDn2yMe7KP8k5R+YtoydQ8bxS
EWDLaNYguZpJfUHLHy2vum9jsS+Gos0/xSXUNE8eDDt6VWvao5farrhaJF6M5ilppaJqaGSdc0L4
34/OHF7UQybsNmCRFw3i80mljBcsYm3by0IoeE+iAZYFLjrDRMLG88P/aRaxeWkaFR8vmuO09zXa
vT8ko6o7WuJKMnwRU6E6Oxv2i/bkR7Fe7GE9pIlnod9sf+sDAIT3UwmK8JuJBnf+GiSJpLiqVTUn
rUJ/jXa/bA2uHqMSei81ftC7w9CSXU2MrPW7aor0+BSkeUU9VYMkdxEFlhScsEczwnN7KusDgonc
esKumAHIsaEV37s6svrvtSHVqitKVX0NSi2s7/Iow/sjqEMEjQbir3wacQsdcBOZ0zmn0fInwzAJ
k5AvLfmAJYWMoKOJQO+QAvLd8SGyatfQiY8QoDUVPd43FT7poPEmcZFzvI+9qTDUX1jr+ajqYqAH
WlY042dstPDWswNMqRxkmzX+aA4PeZqMJdKaWdh6CQCL375fmfSGkjQu7jLbGf5xaivijuoLPjuN
qgFL9NAypLPVQFVwBR6tES6j5Dh7gS+E6VJBYMfH1awKr+7sRsFQ29Z+VwY4iD2THyb8+IeiuZSG
TZ3uArWSo102SFF6UtJWSYGr+cj1R4UTf8sxL74z8XNjKG774rNsNKaxt2Ow6hd4Pd14KRwlqg/W
ZPlnYnDSP1FJRA94jcj5UfRmU3nYdnOwrHBkuDiEYxrcy0rTaych5P5FoLz0BvkdV11dIEDqTYbZ
hru+7wLMcwopRvXRrNrE82tEQo/4DUwPY2WXd7w1XjoTbEZZJSOo1B1tOVP2U+xg8ggYxWy/DXJT
Wf9A92ixoK1b7L64F3zMqiuVu3c0stk0D0gINC6urH8y3D2Ut0GVu29D1GSfFKEqXw1oMsExCkV0
7oc6VXZjjrUZuMWyqo78Fdq5s6m83LwyGNkgFLSVvK7MY+hVzhPMub52rtqvdlIYUSwi++w3UVCS
zYX2QU9V/VVHQO4l0UftV2EY4qEqtOohigL7UAeq2btWZYS/gi4b/D2OoGjUYzOgbNSkKzkGkkEI
DED6V69H/ZIZqfbQSlDVfb/02PbFYXCc4S6Tq/FO7jLj4zc/AoAcPLrfYKTV+ff85+ZvAgztmoJ3
EVMXfq7w0RhcbjFx8tnLoZtFpvNlzP3224fvfvCjCgWpQS/xaiyPxxASuclonR1EKXYUqd29z9zu
cHuV6+qXV0jzDtw7fS5lOTpoASc3jq9YZ0lojnApCn3spONee8zwmf9WlWF2pxtFd4+nYP88VVP5
dvsHrGRwCFyZNDxUuCHasgWPhl+sNhVvF/OYZldr4BCLAIjsgDvW6fZSaxtHA4NIajzXt0vQgQwl
VR5alWelOeb6GHZTknEpIDPvPCpQoLYKseusam7AmzQPESC4yt7UuK6xLdCss6KGr3pglpdJOOaz
8Cd548lW8kSHo8ooF3QK3am5JPjPFmVEriaEE7B3QUhxJHrl0ej68fn2+7tOgZGLYH6BVye0KpRh
3q/ij6Zadspgn41aku/iOJDwGQ0tXmJTnJgI5F6vsntuL3q9P6CLzxj5mRgxUzPeL2pOGJ8nHQ09
FdckBBkxdWCAbABK75T9/7IUM1t2CDO85VnAtKP05b6izTXiVo8WpOaGujEe09gPN47d9Qej5QRU
iZkoZ/sKeIupVxSS2NnnMgRgPwPSH8h6y40exPWGZxVGAcjTANajy/L+3U0CcE3c69aZSO7Le0Cb
gXC1wLCwg5IwXEfMErXuj79EBwQ+3VK60dwi79eU45rTgIUbgqbqnFNxChSPi1jyzKbsN2rt6+gF
bNlEXxR5IGQjlyPJuq7DBhcd49zOlgUucjBBeOoxaAf62gNn3g2DZuMvTmaHuy4owB0Tv6HaOOd/
GyqLhstfhAz3JfuUcdv7Z04tK0fMyzbPfWkHkoeVk/HInNbQPWYTzhcICfEfKIEG7owgxwt3Jm1U
Xl31mYnTB1BFl3GCVRzQgJXyo+l3vbLriiBODp3dYvKAoXNl7wLHLKpPfdqoLQXFGGQvgQSF42Gc
JuRZ4BfO5lt0VHE7QBWn94An2OduqkZGQHGivQFmadWN6H29j+lzoLZFyHFgsCxhd2XeTSM6WNa5
KbP4FOLmeTfJWbvxgq8/M8oj0Ovoq0BavHq/jhN1hSMRSHP0n5/bsUp+YsuZF66mNoqGnaYVXrIU
TwRXrcr8iE9c+f32rv4r5/X+E2vgUwjmTMBpKCwhF3IdxZWPqt9Z661M3YE7MbOXPimq9s7OaJF6
QKud1BOUSF867ExrbKNk7KFh7kfNzxBN2X7XSFhSnSC04Rcmo99a3pVxb2n7UeoxKVLwk9yiRV9/
Hr4Jg2f6kPMceHk+xGRJBZtGp2mhTPsoVlKcxDDQuP1yVkL0vJsRfaLvxbGff8V/bp8ex0+nihzj
nM2Oy03CkMAtInb4VAp1S7doPkuLD6Gh0UfUpG080wreLxbjv9IEMsQIiZrYa51h/NFNvRVjthKO
n3SS1NJrQ0u+j7RmU9Zi5X1qPCGDGZluCa/0/eKa3AVaYoKzLy3adsFoJl4zGluXwwp5GWwnkmnw
ZRF8AN3+fhk0UWqrKlv7jFpt8wAfj8cbMUz/XKsSmnTUJaNEY01u1JIqnUMB+yWhKkgySesh+suB
grm9Ob1C4gLYRuc14JTksZK7CCw0KT46U4Z9CD19sbeTuLoUDdBuD9PU6KFklg4QOWmrn2ZHxoG3
VGi33c7i9pf3kPGcN1tpUNvCG1d7dFKqfMo/Vco99Htw4tamDKVbTCOcD8eaWQp/bmgCQKcltoyy
XerzH2P7bLe12GNerZ00YDgfv78Qf2QGwsVC91RdJDm5I/tmMFBdRPDyvaGxEpwGMnyVynHr9lrb
TTCaEBWT/+p7LJqXnSq4RXG1JD+s5R09cGMXkqxvdPfWTud/V1k8EA29uNT1hNemRhOonSI9BIPf
fYkxFNpYaiVBJAtFVmOGYZN5LL6Q30eiSILQPrey0mO9PGIwSezG5ZLe0L1TMqyHKm9tZIgrWQ4M
Jo7jDHG31SWJyZ8a7McUmpd6iAmNIab+IPd4RTJQGPYVTkqfboe7tc/GWMfCRoz9dQULTOVq6PS+
t84J7/Jxwl3bA3xmb6Q2a+9yHsERWUnd2MfvY4AjQAxFHYJsdCCdnzkG3w6WnfRV8Dy7FHUvnTGQ
6rZ0xVc2CxQ7fabakZReXRg2LT5RkUmcxYDVR1RIwRmTN7zinNDeyLZXPhvRm0EcRS70s2U1QXQH
p5fJDmpTYUbNmRjqm6RJwyNTHvEApTLdAOetTFoBySEBDG6fm4Oh7/tXOmDuEOBD6J/p/gYP6GtZ
/wCU1L7Tn3K+DOAfd1nSEBCnxNklamp+LuPcHzYy/+tcBvAPktwofZiAJpb3F8lsjiJcHlxyk9Y6
nu9xfzfF44BOCRoF30ISKgfPqjAJPUfNApJ0JSuijSC38u5n9Rt8pMjeULtcvAkrTKFSA8I+N4o8
ja4jS+kIClQa/2STT0gNzTDfiN4r9zYtGxXdLwAFyH4t9rNuICAaDo6Eh84UnQfwG59yvPK8Lhqr
UxSWg5s54eR2VBTHD59XeO0zKhP6i3b12fsgNQpnonlpWI31qTfxUXMyR2yc17/BbZGYINSGYBLV
6pwlLi7tGCJpMDmlhOPBICs4raNI1Sm4fbpJD8bABc4t/ytLVvIphheNqZUzRk8yZqOvqjIZ05c0
TGLfNUkOQ6omYxoe8yjNUxeIOdKyhVKaiudIXYMzSyBFyqFpFMvHrymW8Q9qA4dGJ+by076DzHpf
w61Er6QVSg/BSeAPFpqjjZn6GPXJfSeYM7gduHXjVASB8gUmg9OfFNDVzDaCTnuu+9r/jk5P9NxU
mVB3Cdbc9Z5RStgcR3iwnyf0rzBY6mcH8IbaHaT6WOrYziazw3AX6cOLmcDf9xIk+AZs01vlCccJ
E7syIxXPXRam5g7X1OxLR7aGw6NdkGk0voRjlREBK/WqIa2AY5aNVe/SzilSr8GGznSbQMFtzmA+
9Mw104HuR3KldcN2KJnl5EP22chDHJvwYsA83M7EoH7KYiSHgIxrGKbGiT1eMorRP6nRqH/aAIB3
MfKO933Qpr8QpUwcd6CdXXsyg+vfcI21L1Uapb8Zafo/2yqo3myB98IlbuPpK9wqTPFsHrVCeqO1
76HSQuSKLUkcsAuj5vPpD2GLiaiUgNoW2/rXVLLMcOPuXYncc/YNAIvB80wDfx/cxtauNaVtJfjm
0fdxUE2mA5Vi73U9izYuwLWl0JFGJIM8nCxpkVGUGBzzM0hU5CwbPiO/kn/KcNm6RPi7blwSK3ft
DGlUaf5ADri6axnwxT4mcva5YWJySjD5fBxjDLNuR4iVcGjPbAhjRvlRyS7enYmxFMb1ln3GsUT6
wQcs78LIkSOYKppNyZTbebe7veTag4FDAfkDqkomeVl8rrgOYgZ8FOgjshuS1XUPQoW7enuVtS9F
7sd7oz04d7Xer2KHvVJG4MXPfa1Mu6RLh53e9m/AyZKN7bf6PERYOOszJ1ebr73/1IC6KQnTDHke
CzvqE/6TGJwW/tY8fP15/n8VffE8EkTQTGQA0Wh2Ci9B/eLI4CjyGjiwp9uvbu2BuK9o+89iN8gc
vH8g/O3tBDM/+lgKLvU17a5/asmKf394Fe7f2Q5vJqdd9U/wP7aFVIXOOai7dK+1+XhQ8jz7+CmC
QyhzKYGpI6VcvLYY+YcUkzsHV4DIVqjQet854SrdNxsvbeX7UDHRZJolS2c5ivcvrZEnP03riplF
0bZfkj4GKKBqqKcxRS+DjSRmbTGdnQa+CkzXFR9B9TvaLw2FDWQMfwfLHhRu3Q0urmJbnnAryYsD
FBh/NEYUFpXu++cKzIzMRWUWI2h/SB7+nszH/cSONXfMpaIBENDZv7MQNzyFuvvz7U2yEp5QSObT
UeKQOi1jRaihYJVO9N0xr05daZRwBO3DQodlW4xf0DUJNj7j2uOCRoSGy0iI/y32/iTotcaAM84I
QiRv4H4xvO1qf9ox7hOPkgCDCSNDfqy7Cn282w+79lWhSTAgRWiKjv9ybdTJonauroD3TpfG7AxS
HaOyHoB/6OpGfFw55NC7NLxOqAjQ1FosVhNA/MnKLVB5gbmvNCd9tFNVbKxy/UioUjA1YYAx90iX
r7PTWswV69o/O8AdTiAbaretw/xpsDb9P1Y4aygaoz9mwNJxaIwvngiAqcKUOvTPWUmjZ0eVPoa7
uW0U0cbQ7K+UFFXvYRxr9ru6SevBy1Ncz1290DNscXWd/HBvDbW5BbO93lPzD6NJDBcDztpSBERG
Yciss2jOT6YgOND3TH4jMKofcCBWCmT26kb31DGoIlfk2KLub2+r1eVnIBWTCYLt8gwNdo7hhqz4
56htjdTDMHvskDcC/elKQZ3fdb2sfQcXKaJ906Ns9uEMQ5dJ82iMoNlNuFoEkLzCFBOvDR9hcFg/
uuQ4u0wuun3mO9pzGiRbo7qVWpcLhbraRj2GendZblVVWTJZzf2zrOGf3ukNjFLUDszj2OJ12iqN
vDeUGBeQwu4/4V+MvaTeF8+3X/raxqfgAkFCw9S6mj/htNDVtVNJ53DoNW90Bsizosn2amYZG2fs
+iTPFygtU2LGTGVfvGArqc0g73PprA5YVOgx9bSlptr/sIuYUaOTxsUzS5W/vwesqWmLLLPntxqP
B1kR2Dg2WbwfEqSkWqxTdiLptV1kIeJ4+1XOf/P76pL7G5eIWUwTxNSyyRW2EPP8SffP6P6aXmlq
+kPQlplny1L2JDGB2LpdV9SydZjf81llzetpL85vOkZfjXOegIfMdVuaqL9QCAvKZ6ObzPSQpW32
3Woa7WvdZbrwLBztLS/z7SjHnzqv/nRQ9z5reU135/bLWIty4CEBVc+6FiC559P+n2zTSOxJyFUB
JEMYSXro+iR5kc1YRawVdb7v/SgrxQH6ePZLlpxAd5HGzz5rkaVWu7614skrpUJJNrbgdWcHCCrp
CKfOmPtMix9VJ7MaSmVZ5ziSn8c2vc+RIT9GTm1cxkARe9KDf/DYnnaBKMWP22/kulvIe+AfahgE
I678AM1MDTUzpVsYKOZDmyW7JKw8gEjiUeQhsDfUNk+3V1w526CD8L3l2rSZhmjvP0EQdImklaVz
dvwQALgjd/tQKPI/hTJ+HN1AZ5ekkusMVWNukPdLtcUI34vJ6TmyUtXTpKrdQflqNj7f6gPBNJkn
jehuLROPJNJIUmnBnIHpYWZK4UeFAdXwZeo1io2Pvz0Dmjt/DZNC0vL3j4QGlar7AyV0YAIqBHua
7ZDEMfB59rdqwHnbLSIHYGwCFvceA8zl2ETOYa3bUuucU8Noo1PTQSFz/QFrDBfTqSH3ZDMCia52
dvAiY/m4dVhXIhfrk2ZRE/B/S4APvQ+bFIs4ItvStLMhBuwnrSl3udUJD9Lalr73yk0AEJwHthjY
QmdZxGj4p6oyzsV8Wxv9A8WQjqp+tDXzXHsqmi2QtEjIueAW983YScwBKEzOweiY0cUIlPwljTTC
sFxYfrtHbOjjWHeisM0wF0mCFWRFj6VkrQZUcVav/avKdXVfpJP/QCdObFE7184C+rIowtB4wdBk
8Q5HKW2dnj16Hgq5R94VveOKnqQnI2680Z1dWYrpIKrdjPdnXdDFUvIEAkYbTe0cWqDo91PP5IOW
mSH9KcI6Sfe3z93azUFrFprVHLhQ11gsl5TK1E8oF51BdpZ/+lRDDAzcsZy4saBGPo5Tng/PWtVP
qO0HFQIxnQN7epckakUXtobNuh/kQhYb9/vKrrUBxtCCYi/RrVnEOARQyiQNoPALXaq+T3LwfTAy
6fn2068s4sxlHeUb4lRXkzI59DUFv2bzrBRq4Cl0Cs/SCLr/9irXR2NuaIHGAcfO/bxMPWu/VFp9
Bi62dl58lszWGfHsikzAL1P8Go2BvhFMryMcC84aqjRSDLQvFmcxQenSqhX09uDx+Z8bU08PQ+QU
LznQIHcaw+4HXKPMc2Kj3mj6rz7qfOHTwwOavQzjteI3Wix3FiD3YTyCGisYJmmmp0K4ZRKpfVwV
AfV2gyEn9waD8KuokzgmE/4SWK7fDcd88JVT1fXWh6925H7mZpSKIDE54GIvtipCm/SIrDPkZXhe
shbcZ9X021G7/OPvD9VSGkXzrmfivrgGdavtErUHkYlqtvqotg6w6KZGd7aSlMMkR8ZGl/I6TWLS
CJEG3Twmxijuvr92K6uLQxPmFRACxM9jM6r2A0oTXif5w0WK9dFDuOejruU6uKGZlW1yG3ENLyd+
ADMcdaoLZqqVY+6iHHsQNlSxnxXgv94+etcHHNQi8IV5wuZQpyy6sIB9WtYf/NNgRuHnru6rs10o
/Zat1nXMnpfhikVxjZe4ZAWPWoPGJdy+U27rUuFJipLvoCTiwSurydYIYHUx+l5AaOcTvtRIRiJZ
JzSm/mmUTXGs2wI/JrP0T6FSbiG9/8493+VKyFYy1icnoVluXNHXFMzO7NSswos02uAyQ+Q5rL3c
JsggVaPevI1p0Q+7HOV105UrgRZRazTZazY5cbYPLCNDwX8Yyu+Zkaf/9hlNp0M7tWNOp0Hkv0PW
hStW9qXv6UZrCS+eSvDOg2ZL1pMW8M1UNwjwq3XFFOsWQkdRK7w8y1HYTVXU0XZTmwT+jst0/K6V
fvlvPyYxeEKAXS0KUgA6iOwj2sYzo9Uj1lvYJSYjmy1rrabzit4vnwxposWVTkGIV+Wkpd+nrEck
a6qy7s8UB9UJXJGh7MLMUXBq71sB4UOekudhsqHBfHDDzi98NtFhMkuncVkzwUBMMx8HpIs/1MGO
UU92zlQADrdXudpCgGw5gZxBKi7AooswI4cSEgXNIJ1rMGFfdbnQdmJS2sfQ506/vdTVCfy71F+1
CFa6givbITIQhgE6w6rqaK91lXo3ZekWiGB1Fe4B+klzW2CZ00+ibU30PWim9cI5oiIp7TP4axvP
cnW7IdeCfMms8wnR4qrrXUxOFXe24Z8ZLqp732qEp0hq9MN32viiV0O05W2w8p3ocqObOwPfuNAX
Fw+jsNqc8Ci+YOyNZG0tW0cfLJ4bht1WVXQN6OThsJpnSsEUc9a+f38V5MqolsAypfMU+uVXKkut
2c3NtHuliafOpbnRdbtItKKH6jj1HJXQbC5YBgbPsRoPz2o2yC+DoTUhjnSD1Lp5rsb2noOb/Wb0
XG2NvlY+OVEJnZU53vI5Fu9Gmcx4aKCyna00iz/LVRv9glwpb8gGaWufgCWYdjAGBZ6zuCGVIJFE
aToQq2wpYggfBr3DnaxRYowVXLlT0g325NZ+hETriOuVdAoY2uMRrjT2axo5WvhZywKpQ/G9M37g
BARjKkQqSjslWVKNLvPHxtr3MsHzrkOxJ/GM0KjCz4o/JAZiMakZIyOrNsZRiiKp9mAdJK/ZoHej
V3cGeEWUMTMiHAqD2t6w2rI8hJrh57S6ZbAW4IymP3SBS7hvvq9uOUSvfQVSTZV/qYtQmn6/ayQj
VgzcC+jjxnpIsC3Hi+aXEEpvR5G1rzDDqlEPQuz8Kop0tdobWZv551KXsrfW0MKHQhGD7poI2H8Y
88VJAGA2X61ocTrLkkjpEPmgPe+fRdwl0A4n1TVUkd6DpOv2t5/rKlOfl4IKQ6eKnuHV1Bsh9dbX
fKYTYzToXm+i+5Amwt6P8tTd1zS2jlKGlU45mOa/t1e+as6x8ixAR3ChgXvVH+5CxColu3fOpQNE
0S3GxDhFKW0BtBtLT7KRZFRNAbwuNaY9KPx8I/Nc2zigJSjcEYUi5Cw2Tq9MMtdp7ZyNzA8vfWhO
HmoA6eH2U669XxAMMk1bpAdgyL3fnuhlTp3hS85Ztyok7vCj6Y7CCMXPmct3kqT+teqt2gOU9+GO
Ae+XidN8HTHlIDd8v7KUA97Cads/G/2kHYtKk48DKCfQxUX20Y4B+TtnmZPBLI3ey/yq/9P8rfUO
hb95v/p2ldxnqpzdZWVrHaqi26osV74aWxVEyCxmfN2mG+cWHZorwQVF8fpbqQUz4zPtNuT7Vr4a
tKq5LmG8TK2weHdmDptj0BGg0zo7+ROoXX/MOhi2+6LqnV+TkmrENSMLj2lS+Bs7Zu0JZ6LOX7ju
PCl6/zKtRLLthinYpchb4wj/Xut3sg7jand7Z87P8D6zBuhML4ACnZkUver36zjNlGSMDYLLBLtv
D878NKXd3oma4YSnyZav9sobnalq0ERpdbCbF2901MZIV8MguoRaUe6FsJxD0Y4mpjpm/FUr1fKs
2mn1o4EjtLE5ryrMmYcEQ4XjR5hj6Pf+OYckdxChrKKLMMH4DUpnHBshki8wZrU7MVV/4Mf7Gw2X
vxF68XIBcyLAhUkFg6llBB9TE5ihJcQFakLh7+ktS0gI2XlQu1Zvt8O+qfM0PjRRnGsnf1Dq7pKC
aAO21oXBd4Gf7+COqMS9weRXDbfTo6zY0/bHOUR1WsMVdV43rtaxTd1al4KjIg2m5lZOZdiEMUN+
GkJNEZeqM5viUoeV37i51WCaHqF++Y+djnAJJCc6d0VbqW6RO9Ej2Nrgh4nv7g8/kPs/USBj0xWU
YL3csHHUN/AW4meGWUGwNxEDCh8NAz/eJjH0Zwa006PFhoWsP8nm6KG1XH65vV9XvyPnnvoWxOpV
f7d0MqXtBZoF9MiZe6WT0ihuqjq94dZpUJjHfsS8zRvgBGsbR3LlqqKoZmF8U+lR/GWH/Ce+odcS
IWWehpfYakVzFF0SgGOsA914zpO6emDD978l8NJPpMWteo+2K3Ot249/3SdlH//dU3M+TnBa3FeR
oom216LoMsZJk3wWBtc2eEYm9hBJCEtui6Lq5Em4J/+GoT58GvArkndwfOvQU0qre5k6LZY2KpLr
sTY/C3VDcPdI/0GRWYQrc+j9oG4IlXlW192eherC68oCZsvAEFJxnVSJjKOidEXj1WNpCNeoTT1z
baErG1Xl2ncCUoyglMYk5wqporcAJmgHBBcVFt5uHnPu42L0H4UAY+WnJv6sUpbtogHCYcLQ+O32
J5ofdXnoASwy90Pv8bqA8ccu7ysnDS6ZXpWuLY3GvU9SvXEOVjJRBMYxMgGlxqZcztVHmwoQohWr
BFSawJ7QRGGVQ19OW6Fzfal5eMpoF7T2InmhDK0t30m4IhLV2TftoH/WYqXfoWFRbuSh60vRbOex
4OAu6+ciaMli4iC4xGnf4Gwl67s0mya37dqtqfDqlqWcxXELC8wZbPT+Rqh6EWY59odnkSXmHboz
2V7yNeOLJmX14xDlKITJmfBkFEIPzaDA9NJ88e32Xlk9ziD+ZwrlzAhcVrslzmJRqJDItMpo/WTM
GZEDl1XxVMsiRskEy9j0OCR6CKY7Ibw94KeRT7s80Pqfua5IjquambZlSL0WZNnBszEFTktX8FQ5
SSeLKBJcuNu630ixD0DZRSB/tfymvkNSE0at2mMEd/tt/O1PLo4OolFUIuTjeJHr2vtPgudkxwRR
ii5MXdCgLzFO+Z2DS3/Nh1H+malt+dyNlsie1bjLUS4p5VZ2YfvF6OuIiqLUaRrrGQWc+OuEjK5w
U2uSXvEG7DIvm1rli1Y4Y+hGWVl2rqz1ku6hYqO0O9sMR7oKUlEdulxX4Xw7XKxlX9Sw8drYesET
QRgXDe4fVlNhhW9tOIX1L8YXmbhLMT38B8vfjspfWMUeR7i/UHVkbjwUgEJg66OIn+OxLP+R4ijv
vRweAAB59E7QRkrDWNsnWe7XRMYxf61tJVdcBOxLdNliLf1EaSjlP2rbyO8AiNbaSzANyT7V66m+
K+shfitDYfwbBWH/z8YHuQ5l777H4ogUwWiPicbu7I3kVe0iaz9WVullejKdPrwSpHsg67A4GXAu
Y0w7Ujj15EGXUQf0ZnT4dmV9Z+2yaDA+3V5q/tGLTTbPNWavTMZD1rJMyeoSAWapiS5d7uR3zYQy
gplX+e72KiuRDPVPaiHmXghYLy9ECxAslgNDfKEl3n7X/SR6zBw/OmS452ykmdfapAAlSTJBtgAm
4E+LAE13Fj1fI4gvveSUr3UvT79GmIXfZLRfXtqi6Z/6qkhflbKLilMkhz0+S73WFvtet/1ft597
JXRw7/JmKeuR1lhOjkIDhHFXkp+Afase7WZCgwhrlgMTX2tv5LH6wzGEufFJV4oY26YdQ9QAoXol
6FE5QsrKXAkvJVpbe8gIkDsQQH4M2qrx8DAJvv4PDzkP4mhTrnDFEOZqp4CnvMRRRI9pVit/CZTM
4o8i8n8y/R8mV6cLpW1EyLW9ayNfyQwE0MgV4oZYiLQTM9tLSLkbuVpmT9hRh/bz7ee7xpixo6hX
Zly6gfnM8h4e8SVvLHUML1XoQ1EGINh9kXWBaHfj68ieFYH4JMHBfCszfzjXXSGQWqtxZ933aV96
TSPHyqGcunLjQ6+dqpmbCJGBzX41JwxUqBJVG5L9q0ry2EtWf+x927lPpmRrlrbyqmfBPYpF8pC5
O/X+LhJhZ2Z5UYYXNezkX1alaodmggV5+02vHBcHgVl4DAQLPMMWRxcT69KZHD24lCoXzqBNu6j1
vVGOR89PoFy1KFh8PDIB5+CapeVHi30ZavshQ3Wzwco0M4TY6WYgH02FgbyJkMtGVF85l2BrEZ7H
c4EVl80FxMRiSRZ9dCnGWrrrYrt9nKJYGj1B1t8cMilX240TstJhoCicBYpn9A9D5fefrQDRqwQK
J0TWRPVQknm/1JY93iErKl/CKGzvDLO2JSZ8sdTub3/Mld05HxrmWfPRuZrPd+pkWqls0kYstPSo
W9HPrpTyT2pZ/nt7obW9iasE3BTQ60ABFntzTEAZdfPxzNEafgIu9CoDN9goo9YWIekHrYy4B13E
xZv0cUXUJhoRF6XGZ2dAQTTch5pebdFA144Al8EMgAGFdrVJJEPJorDhYdqmeylpQx+ZXVsHvRFR
BZFRLryoglu9sU/WvhW1Kkgx5o7XOGwzQ4kFpz4iiaT7n6qiTz1bwRfGzMctE+e/0XKRccz8d1p5
0LAIrIuaHcaGVgdmIS6QeAf/oLZ1GT8hk9/+qXQD5UfoIyi0DU2g7zT6jZbLDKP5VKA2AXh2Cn/G
cYeapBX5xWsNVOhNDoL2JRMNmotpZhSl2zuFtZWMX39+g7nMnE0gVwwsQ31/kDhCej2mo7gUmo0V
Uesre7SGi43Gwdoq89xMnjtk13Mb22lJdq2ADlmfRbsYXZT9WCbFhw8m21ija8Onhsh9FRTacAib
pkSScTLFgQ0vjlWlFOekgm3x0aPJsAY6yTwEZmhzVdBVdqzWfR9fLAksfSHqYl/l6ZaA1PWZgTtF
B4jjotBsX04D07Fp06CJ44vcoP/qqk05NR76GNaT3zCZddViUKp9B+RkC4rxtwZ7v5mZSJEWzHMi
SJLLWbBJMYWyZJRewAdpcyJSq7bXqW017ApsQUI3Vibd6Smygrw+0o81TVeSB/m1EGr7NUMetNv1
cQulktvUZNjU1elbmTYKJlJlgKZhCCYguHfyKAT8Ckz8X9qQw5OBfqrpQYrQn3QnjJ5LxUQvpVSd
CiRFnmrDbmoUge1f09jmHq1SDUh5GKjjke+VjV4kJpTbDb+zBQzmWq9gaCtp49nVLM0i6lSPvLyQ
9W+TlkOX7hyDkBPnIwWgLiobMSGD/3x7r1zHIF6lQd5O7wwlw+V8AVg8eEpN5XrMmvgosPneq3mR
eLmVOBvBfG3DzFx7+L9gda4Ecgp/DHtJG6LLgMCpC2LV/K0nFThfq6te4KTg0DbUH8bicgkyjyXG
0oVDCXoRQrq2UbQyIU0GOaKc6hHCi5w7WMINqrQDzllunL3rxh9wFQo6k+IOTPNVR6euGpSOsvii
2LkhdlES6m9xZfrKTAZMUIrlBjpYo5P1exAv1psalMiU3/6m1/nHbLZBuoNh2prwVhwmUu135B9F
nPle54/BF3rR4q4e+/TebOTyrKtVi6wMv39j7bX9RLnJmIPXfo0orwBijWrP2pkQjjfjH2cNZR1V
XLHV8F2L27PTmUkdQid++aoTqaTESdlPPiLC+8HOilPupM1G3L7OH5HXJplC9YSOEMpO7++g/+Ps
vJrtNLZ2/YuoIodbYCZWULYt31CW5E3O0IRf/z3oXBwtJjUp+cK1XVsq96RpRo/whnzWFr5bMwtU
qfCqvCguIf13V26QdgF2cZCLKzv7h+fQWrTySPdSGFGaZ5JRgaGJ1EFFGWCOzGsK+u2zHZddeFqj
weQbUQfv2BZ0c9y2yaRnUYAqapMk90oJ68KrOSIb5oUQ1Z9SOToSS/kJq9vEXzrL6wQLCCgX52ZP
poiIh64Zd1mEM8BlAf4CEoaJALZMPfLgzwrqgvKpGerhXRROeu+B8xLVKRnq/LOMBeP/sAIulidT
Tqqbocr9Kmvd6pgUJ6l1MqHYpb4sEhsCYi7X1S2n/yUF+OTkwrPt1Q8qRIhlOhWh2WVgM1PRHRzj
nbMF0AhFEGstPdGnfPvWTToZyTzwGhTUQD7rhe64GjrSBxqM1qritN1IxquYdcJ0ADG52chFS2ru
cYBGjt1Oc5CgF6+4lcl8DGieVLZPADrR3B6SxlA+GHWlS56WMb5wO2OlsqnA8grUvOYx9FJLLj+F
0aIj6gEjfXKnQe5p6Xb6gLChsCtXxfagODsD4EQvjcq89aJptl+oR4AwzmYtL94gZ8n3rNcHRpGL
+a0YFu2jUc2j5ipA5BJX7uIkPWXqZJt+NEhG53c5lK6TMjSm6o+C8S5dFmv6o2q1QvfEOEfXqjLG
3i0SRf67qZPw36IOzVfFnHFxsADFfk7GXPsGhR6JxL50aucpLBFvdmsan+F5zhbxtV3iQnIJ4igt
5JGUjqdigFD7bEV0B91qHKXWd7BS/kKGJWXnBaOx25zl8g87LK3RlfS2/1Y0Yub7BbsZoYWCKrpL
ZyNRXlK9mf5QWpzXzzYEeIO8YNaOyt2d7hhVDBAtnoIm+90tO5sxTkRogd/abkKamV6pn+pt5EVy
Mb1b+4SvTpdWTMz68qWQ+sHvmaF4ljWoB9HsZ2W9PXGgndaCChzXPQA/UrUiG2f7hmiJpp+cSMS1
36Rd074uztTwZalxEj1ljjOml6InO0DhXsqSa5dOreH2vTM6F2Ba4XzWtBEN+sJCWiVDB9lwDVrz
9jNjk3n4V1bapPcQSqLtXXBcvsiD0eU4wC4xkvFRC79nkoRcfawHW9Tnqs/Gb0VuYQ+A7rlSvdj2
4ryYy2zqfhub7fvUkNK/7BqDV8gYelbw16aOX94X8+xJnTWmroSawNekWuTsXFhyD1x8TihMllgv
xo+QyvlgZoTRy0DMQxWMXTJgK0yAmfzcmZV3srZgF2c5nLODYLKT+FBcrNAePnMSg/WK+WVoKxrE
c5apcm6qjEtuoxaN4/bUWP6ocAakrGv8mEz3YNW9Q8eyCFTALWfAtB3PhdUK2G0l+xYjT+CmJuiN
MSsqP6kHpllDlXt20YVe35GOymo9PqG61V60bj6C2O7kI1zPlCP8Fpi+dzgSNNZTRh/8EKhl/thk
y6ukTv2JWZTx2g/yhKp9YZ0N46gRvHOZqqu2BWKQ8qpCuoniFrgBR6vXwy475TnsUtlLG0c/r1KN
l8c51067kouKmSGdEF71XatiKhm16vgA3Oxs6j8grIPtb2qDwXY7bWEGbBbZ8iFNBJL7ViMzyYQQ
NiSfh1Fa/tZUxBMaxBlhO7lREsrlbyPMwP2TxawMSSrpu2bNhOXKuEqJ2FKbn7KkWAJtGouDVfbO
+To5I75BErnDefEHRTFDssfbMJUYbgGc/TxnTrveHoMTTENm4chsxMlRJqjsZN0rs4FZuwH69Q5B
BzJ/tPomlm5RmHfTSWujVTSxcAywK/yRDkK/r9GFNsT8bTKS6V9iUf+Rc8NwtcxmBdPeWOudk6mE
RnMl28xUP7Rq8ecM0IxhnpVKZ3tqmd+n1KQfD47O7q9fq1nSbSDV2zkN7eRRUSP46fVCpAJHykzb
SPMOkIBS6M+zho0F5M/oXFeK/DSFkdq61MWGBx9Mfx3xSvE6SUjvHG2Szos9yJ+iuRuvYFGkvzS9
my5xLh1p+uykxQjmcaNROwND3Vb/g7NYnRMDOSaO5Ld0KeLLWOvFv+k0ZZ+TQlIONmnnU4Ygsyox
0T25bzfGWQOnpGc96FP59xyGSeNVYmjfR1z6R8yD3cVoiFv4YKPIsG1P94j3Y1xnSrd5GlKfFhQu
Leg0X5FiM86PX/5OoglXndC4IrTupRwr9N8QieG5GCRPnrKg31zNhnZQle69rRXjzInmcXhvb28g
npB0Ki6pEXKgJ3Wz5CedFtElIhHy40o9wtjtbSC3HV1wKGk7/VSoKC32IOFtKszBN8isThI+6i5q
Gr/fRCWyryJgTGMUrLg3jU09DK0pj9ZHS+b+GWaqjPSyjelXLpKD+Lb7VAB1ad+tPLE7aEA/MmYd
Mumm1yJ5GSRnutG17P4ulNhyHx+Lo6U2LwyzGSWeopTPC1GWsyXbtNbgEn+JwuS3le3prHMtmPzD
tBRsw9uzYYEBHKH5hrcUS57YHWat9TB7Ga+TRRB5/Fg7NwRtEZQQ1oKa+dkaCX/JhKS2V1MwJfDN
syE6dfqSvsaFSH3LWP5uhvhfvVPGg4t5Zyd/XdLe5ABjuRjZZCzOTTET6GG4202fKrRTBclpdwQh
2Hs+2gVgVn6inbcpV7NCbGT8Pm61bZavEg41T1nT6U+l2aE+O0Yjl+BiHfTV9p5wtcdYuy701baA
Vv7Ppe+G0MZjVc4CMx7ovVaLeo6MsTo4ljtxBC/MVViL4RY6t5tjOePfqnQ9KWUlpN5fkGX0R63H
OE9PEo9S3Tw9Pi97662irCuGDeOA7QwYdnA4iBJ1h2wQ6Tnpx+XH2Blf9b5Xg8QUzkE9vrOTVGd0
ehiDkq5u+eaJkpRS3q5YkzhGk9jAtaLAeOeCtOSR38juUryrn/fnPY92qhJ4i7ANAoLv+KyVxvxK
18d8P9hwjR5v4g7Ay0AHDcEulDgYqW/nAYaZ43pmhqv6qKOcp7mQvHoqdX8Cl3GRFGumEFkg1kJQ
e221uv+jGLPSU5VaeooiOt6Pf87ekzP2NcEtcJbuJlFaw/qVo0KuQvX0NEOAu5LTSaeITu0BKmXn
c0R/hpOzXntcf+rbcCNaEY6WgNuHF9r8XHdVdFUSST63S5Sf2s54P0lVegA+WT+BTYENKoB7iHE9
/dOfLZ9fQpzcFTnC9rN0S7syOjlzmX1gFtEe6BXvbuIvq2yerJaLysT/QboJM02ox7G1dFOnSVx0
oQEvPX5je5Uk+Hy4r7yt1c17c0UMYb7oPfZvN2ge1j+Yohu3ESkKX4QwBEhFHe19g2PbUx9Ozh9K
k+mWlywaULIm/G2WO9UFhIt1WkGZcVdLay3Fe6qRmtWznAe9aeWBEzlHphK724vE3SpfA3V/W7FK
cmpFaVFHQacZU2DngGhsI+5fHaf4D8M69hRKAGnSypfe7O0IojBtGkC09hQDwVSd8pqL4tPjN7j7
Iayqb7QfaMxvrwiECJzWDoFGh7hwuLM14wZiZjgNpsjgijzpvCGLD6y49vbwZ+AGvsP1tNUJAZyk
TBYCuYE+Rx29QbXCHJbdzEJIw48fb3epVVSC+Mb/bIuRivCZo1+GfjQMPG+eM8w2Orm4hci3HeTr
6+vYft6AOhDphkByD+xmgtZWckOthkBrfhkGW0ZyZcjOiKimfjGM6VcKMONLH03/oSUNONEk+QTJ
srI53gazcUJAB7FoonhcO5cKyS3fSob5YACxF74osGiXkE6vs7O3q6DQr4yGzacO8BgtkFaSb5mq
Zgd3gLJ3ICkcVyUC3LZg/b1dxhoUxq0OkmVSayyRi0RVA4q2F7PimlhUtdfQWrR/GZAxSG0XZar9
tptFeynyxVj7VpOoXSYBveNbjgWcdj0bsVvlS/FDLpe2O9HeVI9GQXvHbBVRpq6hk0IK+/ZHq+oS
TxiySbdSyHOw2G3+3SlV7WRak/IfPlgL6D5TPEQJ79CE6GS1o1znNDSqwvZXGJWbmPJwqftSnLNs
Lt2iqtIDrtneS/np7Id2G116e3PCQDY6cSsDN5PCUaD9qGCBiRHEKTOkD6Y9Q1eAkvUfPt2VDG9S
ntKk23amHBUejYpneWApkf4pq9rEQ4m7/T5by9fHQWLny3V+Nr1Zhap0e7KLdFHqLgXmJpUoJTFO
0NsnLYmUV7zvHOwljaj4ZPZ6vVyAlh4VPjufFbUpAZ5OJJ2ebYSyUvytcICNAmMCfOsqrQxmEwVc
+WA7d9ehB0YnbMWZbDsXehWacdMZsOTbrB5dYYzWecS2/dvv7+XqAAl2Tya/2u5lXKAkseiCJiZK
SQHDZkStZsCgzHvDANn53nMiaIJYfhyV+3sPSGuRfNYB53bXmlEZdpldSJu1HQrxkYFWA92kPbqU
9zIe6mH0yxGgsfgGN2EwxBfFmhsoq3G8SrIuSdPZPmSFVWO3nhfamGNZW6cidYrQhZoyTnRv45Fh
yaINlqe1pVYfJLN7T74SacEwgNa8a2ZX9hQZaQX7vtDl+bWj+wAjYDrKznefnAKPYmEFg/L8b4Oc
kSOQWENWucGOUK4TnekAW7TKj0woHlouqeBBi+gV9M3kOvEgbnLvNP4w2s1Bt2X3l6yzd2wTgBje
0exGY5AEH619yyWUTPwiBsIAL9xIGr80Z8u8IkE0IOIoNzhOqxQqpxqRlvasATWw3Uwyx/TgJ+1c
AA5oeqAray16p0hiAK1sZyMLb9mc5OcWlM6zlk7KeQUP/oe3DSZtVbsAwH+nC1wsVYi4WMI5t+T4
ZPRNepKm5oiAtFNfI52InjLpBMKG2xttmstQ6xp8KcwMBFXc1NFVyEoGBKgN/XpJvz8OG3v7B/KN
rVPp1t8x9ByK6SqvVmdeE4q/3CINUZcCBxmR5b9/l61WjSvMaCUXbzsH9CcatKkiCRGzJLx0WpdK
rm629bPoFkMjE40Vzc2MePnj8SPu3KGk2URFUhOUlrY4ywox9R6DXEolfBgu7SC1gW3N0VOY2lhf
IEEQTJ12lJhoOzgCB0IJgYGQT7m1ubnjGno7RqLk97VU6qekRnzJS2K0WJh/lJRjEDmHYMDTW3NT
LW6/D62NVZfVAJKDihly0cuZLvmQUKz52kPVyNwBFnTlNW07Dyc7zscP8+JIYE/aDKSokgxT6mLF
kf5De3Fisl4sRXLukT/6C/fNLPLg+7Zf5R7myfvOEQKXOUBQ17RubcsThLDoIKXcu94JWejOImYJ
AmkTtywprpOmrmk5S3GFqPxkZc/NXDvnxkrpPBdxV91iJ3OY/9TJ5fFL3wvNQOht+PmE5zuF1dyA
RF4qDSLeqpqchkbrL0USHqEI9j5WR6MXArZqXWo9er90FqqC+bo8cvVJTZpfDbmVwali+hzWBhYn
lZYd9BV/oqs3tQ6X7P9fcHOq2hrXRIgHqJ5alUl/vSu8VaD7XTQBEOTfHFefMUbKAby5aojOl5Uw
KXm8tbsPTQuQKEW/keL17UPjLI6OCrw0QkbdvJskpz0nS6R6UqMZbuRUR5PS+xAFf4dhAvmojWTg
z0njL5ssNV0qYjRj8C8RGEgLHeUfWAknM8yPiqD7UPFmKXXzaFUKwMhJV9lm2yq/LcUyeg5qSh6z
O+21Y07NHhdHUkFrh/3tO+WhVulmRnarhcXmnTZk2Ew3eadTqrKfoQMeEhDKyU7CXLi52VUfsoju
nyN1GFDl5m/7Hq+MYRClCp8o5PFt4Zd1hr1M6hAHmlbE7+JpKZ/toamXWwq4NTw4wXsvk+8E+QP0
Ze+lsDrRjaqEk32QRVH+qoVdj5tKOL3Pqz49uK/3lqIqRLH3J/li22qc9GjW0zYH3Go6td+nNiZD
SBWcugz168efxN5S9L+wKrNhnN3R2+S2rOWohxmbzIn0NCtS/qPTRO9bszZ9frzU/ddHD4xeAynY
Kny37RvlQyHNXDtArKk9pY7bwtDG6JyFY+bTJFlOj5fbSflYb7VfW03QyP3W3/PL19d26ZxEI5q5
SCXan0Vbhu60hKCRpUI5iWGYQaCZ2hlHhtnH6Cp7rrGx8qZM0Q7aIPe3Ca0WmAd0QgCY447y9oeY
+RiLWvBDwrFP3zuV4XiaSW2KbIHl6dNsuEkjgf0uhXFg6LHTrX+79HrZ/LIHiBzlhhjmLGgWWe5A
6nR1b5xkI8teFhuNPrdul0S4tJ4hEBdKqwUDpgJ1MOShfO64mHt2r9GOAsfObYAVDZoXiB/yCd9J
GkwDQyxBfR6oJbYRZdmZl15aknMqJsq9Iq+fNNGlfi+EzUtr40tajfJ/OPqr+iIOedS4dzV8pyvY
VXBGgqw3LC8sW/mrMgy9Z+JudvAe9o4+vZ7VHZu27B2kRMhRQwsJIlVWL38ipVDKno0ajS91tfWp
pJNwEEB295cEhmQV2Wk8XjfXgRbraFUYUhyE6ZCf1Vihw5XMheYOSmj6lRbqJ6MlblWqEr8zGnq2
WBC1B/2Dvacmk1kxveSv1NhvDx869XbZRbDllCa1/5bb3nwn5qw8I6vRPelkcEcCY7sLsr8YdIIP
uqNyWEqahrlD3FRsjpZRyPnHWUqLJ2uU4g852tAHqdrepUuhg9wCCg9E0E2EqeIh02qMboNiQKnC
GkdcBssJo7pySGdKWxH6baprHx8Htt2nBN2x4j9/tvnfbmsckfmnAs2h1hHT16mOe7eU4vR1NEKG
tVFy1KXeu+UZ1fzkxkBt2t6yatMWcl/acWA1Ju57I1IxSiG+zmZooMlfLBgHxpk3Uy27ZT7/ePyw
eycZFSck5WGWEM+3PT1DVLTpHWwsQ+ZUuAtGCiKXioLa0EXqzeVcYJsVqK1qnTEKGF9ol2kfS7HE
1kG5vkbKTa6j0I+FXYcoGOLPm3dtNsYU59MQBTnzbDdHYOFTPUryQZKxuwpVJjBujY9mi96y2WE7
t5kVzUmj/aAz96VBkvDPgz3duZCo03HOYsxPH3F7bjX6Hs2wWuTIpbQYLm0i2ojJkvQvg1zj4zzT
IQhkO7b+4svNM7CviKa6pQBd6uYDmF9XisOldWeHw+hiGzpE3mLiOY4bRGP0/lCK1VuyyjLp6FJf
78rta1hbdQTRPeOvnDzbSQqFUtzUG8eTxnh5Tqe4sy/JkOjyNSXHqUg91f6vqJCF4Vv2JD8pYVb/
E/VD+GxWuV345ALVb9sPrPbnZFEIvgMsu2tjjvAw8tKQAJVJ0Xieml47x2Dpf6h5JX+YyuVICG/v
qJC50FBEJ2Hldb8NAxwVSxKIPAcqvPTAUEPEhwY4tO8fH5Ydfhza/CRQoJSoFu/mYej9SDFdsCgo
8jS3XUhy8T9xaOpfukVtOAlFiJoh1KToH3WwlOlFmrXiimZRK7wF9mv3qs1VZp3UYq1JoHdOX2PL
BCFQ26pkXy0jt1tEhcT8Fyh/61sr0l6+KBNfvG/aaYPwwVIUnyo7xFDUZaZj99cRRTHnVA0Vfm8G
NFTbXTCfGM/jhETDde7teXFnvaqeQPc5kTsKJftUzrVqvshxOtS0YYeovahgJf62+I9k/+tj+OlA
a9vIOnU1KdIJvkwTfTrYyZ2jS/6r4sUIbO4uklnqklXL3MPQlWctAL1tvo5dV14fr7JzJzE3JGAS
rWiObeOUcJIKAQDmLnVayU9tPTZPZpl0Qb5kxSvswy9OFSp/PV5zp4igLCKUgAthnLidcPei7tSi
4uijs1B7U6EXt4YZsA+DJDkIADuXH9ABSMfM0pEM3oYuLv00bxZAQ3NTfa8dW/BOs/kTZh/OuzBy
yuEgSdxZD94OPYP1AmTovYbSXxLoObQjQCUFEIFQmyFQrpCBc5NLNKwiSWsnD7qlnH55vJ97izKU
WFMmCs672SAuvXkzDyK89YmknJZR/WbFS+eac400Y70cWULsvD74G+wlzFEC67ZL31hJB0GJ+cTQ
ViP5drRGb/62oXtVoqUHb3AnbgHmpHPLPfkzN3y7o5Gu1ZHcrPiPqkEhQsYUD8ygdnCR7mwhkp3g
YFEXWcHc2wRYh4Rdm4xXW5khyrlR6U58MkcnBgLttEt1qtsqMv3H721nI38ihKg1adeCjXj7aBjG
Gh1qgtKtGfUGzcNFOmd1yniQYvdgF3eWYq4CFGLlQjBg2Txf3s1pjGgZgJVGVGeL8vVF1FpceE1+
GLjUnVe2prkUL6u42F3/GwqoKamLlgcWusvlSYQKdExzkQ3hGoZoTTehjPzeDlbyd1IUQ+Hqipgy
aFq5/m+Wpc0LEbdefK2FuXyqMxWN5ymK7bM+28ofcHls04udWnUgXg1whKSx774pQpV/aHZkYphS
peMnGzetI3fyveciyVLp7NPSuWu16tNAh2CSsqBOnBax+7n2Q6xEDiLy3io/eyt0PbBe3X5eOjeR
MUXU4Ia+5Nd6ROLG0eajXtjeKqAaYYWRoJJ+rPfCr4EqUqLE1kQegATsnxN4WV5X9UfmikerbMLh
0LDMqHZ5kBhACbTJjM+q2cj/4XCv4WjlHZDibO8T4Pkw2SGXBHUhS96o0S9i/laddcCpB3Fi/cFv
80mwAgQJxHD/n7jV220DNTJ13ZJmgRJGSetRTbSn0Czsj0Ixi8jXRsM6o/x71awsPijS7z9hsnza
pj87l9itbD5hh7zQlCc9C5ZSLzF2SmRX08UcxNIwHxQve08JapEBlrUCbbe4sBjxuZKqOw+0GJLb
Je7Sbji31mRHXl5CoP+uWgK9Ar3QwqCfZgi4jwPj7vrMmSE9k0lCXnu7y0mbjUyi2eW+NsonfRmj
V/qnsmt3Rnwt4il9hcYmn2GUdQcr724yolZg+ika7njdvWr1CThxVl5kZfHwiLe/GTA+I9dW66Nz
e/91oArE54fBDEve5UHlWOdDh5J/kEDGxmN+jp9h5g2Xx5t5n+HBGACCRNyC33/nHZJq5cict4Qw
jaReiXrfZBQ+OgRd5YqwIbY2cR++mDRejoZGOy3VlayAHgjqdSSX23PUylE5dFpWBBUSFF/Cqp1e
8jw15VOBWtj3uDfEh74rLR+F/eEp06Qo87Iyr3LXtHEV+w+vlrYdrGowNPdk+ghEdYqmRk5vs/7c
xIV1i41Y9WEdx59/f8cBS6wo0TUP3Mo+gTJW+8GMiwBkeo62sCN/mKGsu05ed59bZyjPFijIg6Hz
TucDgR2Un9ZBADKC2/jQiYbebREVQSmq+jybERoTijG9H+k0+4Ol/pibwblkbY8oY96VJ3oeR7Pg
vQPNm+ak0TdZ65bNdyuNIXoFVha0NMgvQ2NrXgqu9yDc7z4pqASgpCBR7ifOkm5HihwaWTA5bf4B
o1PhuLI6OambK3W8oszH+bnqo/hkm0lRuWVtjl8WHAyPwMn3WeMKaF1t7AFc23fRIlRH6OrY3AV4
qmSLW2vW+K3OoH0inTlFp1LJ/svHzPSMoKwAhb6jAbUDWsIDecFKIcY9x+ZyfRo7hv5eNoZm4w5Z
IjKvVUVrHHw+e+/215XXP/8lYaD9ja9Rl+aBXUnLqz42ZoB5cXvQ+d5dhWqXFgVzOtDPb1eZaJBG
RRPyajvHKANIgCE6p0k0OP7jb3T31QE6QeQJ8N+dqG8sj1QbDldcqKvN2dB+oET1DaMv1SsdpJsf
L7YTgokGxEF6sGtpqL59qqGXp8jKtDTIRlVNPzMnyf5UccxQ32WmFV4wQqhusjxM18fL7jwj1D5G
WsQFeMHblk+vzzpTagPN924AAS0WqgMvTGmBJWrWPanlIA66P/e9X8RLEYZEwRbtwDvBd2Cdok5a
es1mOdJdd8dmVJtnW+olULF2JT4usiq0c1Mmefy/DkWq/lyMUa9//v0HByy7ChfS3r97uSgqqRlL
J4ENIPoFSmvl12orgMlV0XNsDUeiUDtzM54bID161PDd77hCgoDIaATlGVsbMMmKw9oXyaw/t/bS
X1rLxDokzpBcmtXOwyun9bDCfcqkSPlKWicOXvveaVvvXdBVK3hre+si0j7oOo2doIozOpr5oEvF
2eic+Y+mtRNfDHp3c2ol+n3pQfDO8KXAL6xAq23vI0LFLcwKplZRFBa+vpS539pnpQDun4hn0Tvv
tdQqD669nYBBkoohzdobuB9IAxQCwSAcRmVyiHxL3VuvzlIdccF20kJWQQVwlVBYVfPefsCxoxYO
hRKCp4aUeJAz2vOizKE/F3jWPj67e0tB1FtP0YpN3rb0SwAtlbUg4uQsI/ynpm9xfcp6J0TNWeAg
+Xi1vRABRQmCDQ3+FdH+9sEaCZZxF0tpUMgTTm0J6JYeAMHVWZJvC7iq34+61Ge0xwAj0R3Y5ihR
ulR60qppoHZFc2PMbfvlqHU3SsTslIZGd5D77m0mTbi1HU3FfoeIKxERGVSJ9cTYxUE8hsupR1XH
r5AXOj3eyd2lVmQmE/sdykmuTLOUIJMeSAVJSb2U6imbOuXPHh+mg128P/MQytS1t47KJ1Fucxq7
LnKctJ6yAFV68ksqz5PaQ4d8/EA7aRbL6NjLcIPs9IyA4JscfJVlEBj2sJnNLms5c6qdyIbWr9nv
kQ9rLhaSpq6kTLpv6m17cHPeXyjrb7Bw/KKyR3Vvk1FOaY+U0ExGaRgDB4Yofp2END+nvG9vrJ3J
cInnlYvrF9o6c3rEhV7/+2/rfdZHaxB1Wk7sXXtc7iMThUGbfETt2tQ1zfYps7v2FDHf8waQP66o
l/lDb2XJwZe5+5L5MGmh4d3OeXz7ZfZKNyCzXrD7RdyfFmTTL12pa799an82xpmWrkAT2B5vVwFO
WiZNhpDVFEuhV/G3vLFVLD/qWukgsO1tpYLEJfNQMtc7cPfKo5ecvmapsK+uo2X1596YateSFwfe
1CSfQVGOZ6PvjCOO1o5ACo9Jna1SlcH42VZkXaP3ikQbI2hEaX2YKj39XggD9O86iRAXWpOYc+Sx
lLwweaubq9NbyYmLYPDNqUs+d0sM1gRxx99u6fCzGLsAOCK1vsN5RJoQpaQZ5IWR2cwgt9Lw44Is
ZOdLbQto+PEHvXeiYBUAH0eHAYLh5kRNUZ1b2EWnQYh4tuaij2V/buy++30JQJ6KjxVA7Eqy2p6p
xGLwviRVStU/tOKcIun4xUYcWKDXYU9PVV9Q20NOziMUCbXwoIJQlZ1PFuUh9GaBbN5L6Vu6yOve
KdJgWZYm+6gW/YRmmRYtka+syoN/FlMtkHIqlQRtsTEd1dnXQLJprqog/uYmtl7H+CKkZeVKCchA
fzI6u7vmy9L91U9qDSVjqAV6jnNonutinpKrLAstdJdZj7WDAHh/raDMtnIuKIc4u9vepoHqbVGV
WRq0sloERTZNfm8b+bVftKPzsRvwwY7zmaCkQwtsE2zV0FGaTog0iAFTvauErqFUhkrVaUaf7ZQ0
yfRiGyNyThDc/rX7GESegm3S759SNIyQpIOjx5xpE5HSPhkiw0BAFpxh/zotQvKsorAO4t7et0CO
ihcdU3jyxk0zFUniuOxtYAtF1oibYbXSFc0w+6hBsPf2WAMhTF4eehybHV2ELSrk5piutorpx3Ji
el0PY9PJI+uAlX2fydGAABmHzhcw9DvFLYL2CDFlJMtZ6v5FQSAey3ZalpNQhL9o9uw/fk+7pwWs
JFMz+lx0cTZbOGQT2ourE1O+aPI31IBmceqtUuhPuWKVit/SDG/cHHXB3HXKrLLeJ0Npv5OzHgrT
49+yt81o8q5tThKiu8qDnm0k2TOS7jEkId/W2zCIU8c6pzjUHTz27lLU8Mx4+U7uVBN1UCSQQYH1
VmAFha/kcqe8jOh8eZi3MPd9/GB7L5W6ktYpL/QeJBJjjSJbUkZJ1RulNwFpeopSsAdOEurfAWEe
wXt3Xyr4EJhG1DtIUm/uCLVGUZ2WG8434ajmLhqH+ZPW63p9Red4ybyxonuAOlX0eS7jtDnVYRtd
s6nWjvozO/uMuPLa/EfPTCf/epuYdOzKqKHXRctkmbxCWXCUAW6VXkU5NgdXxu5aBFfqA0axMBze
rqXmA68aL5oAeLN6NZ20PTkWfLpMgYTy+IXuxB1GvfSbWIUR+nZ/o7HVY2jEHB+0Ai9F0dXnUA6P
+Ch7dyC5DsaidGO4Cn++5l+addo8QduFQBGYqLXqLoKU03d8pZS/ATbZr5pSVlh1jKFaPg2VqLkM
8R6c/kFrPXVOqLXXX3pnloeTjnz/tWr7SPbHOh0zxdWUGVtURUe12kupvFsXc5NsBfDY1kmf69z5
/U8bCAzFMLU3uijbzA3PcSbMqBcHkqlhydvYipsXUXbNzNw4+LR3PjaWInRy7YBB3dYahUg0oY5J
HlToi78o0tDbXgsd6WsySNNZ08NZOfi89w4eFBdIQ6TEYL7X0/LLa4r7BbWOguwbl4r5Zeh0+9JI
UY9o4uAclBM72TcuHoBOyX/BZG4frp6rRUDrYwpkR8l7qXTS29JmZnVh8/UXKHNWwFyzwY4SnuHB
O9w79BQx5DGgjMj9143/5THRkgK6UbB2go7HaQaMeeqNpD94wr3NXJWxuNIJl9y3b1epNKGE/TpN
c5qiMV1gTQYa7VL6P3PR04O+wt5RAUcKtp2a6Z50haZmisx9n+PTZqanRI3rp0mKPtaqqPzSsscD
baC95YBRrKk7pABOzNtHGxEfqkfgdEFZFbrfcdv8EQ3QmyVdZJdCM44GWHtbScuYHAzNKAbrm7TF
SDKr1fUiDxZ06f1MHUOfI1n6pSb9/sgInwDaQbQO4fjfYWCoV9BSAaUVyKEIn5RaNKc0Ko4GyrsP
hNgDQxNAUncqh8Crh0G3aXP1c2R5E73Z16p2dHdBn/fL4wh/333lgaDiQOCm537XKsxEBTqqzrPA
bvvlLBEXmYHF9jugs8Wl67rsljeh/NtdUBZFzoJ8mTh5h9AtQfA1TZQRSBpSZSNSBHdZ/ePxk+2d
Qkgp9CXJtBh7rU/+62dcYJmuQpkNNFC8UNBbt3Ka+RzNovElpTzYx6PVNmdQb8qOawEVbFElxnOd
F/+kTZa97/n0vLqbs9Pjh9s7IYDZyNVp86C1vlnOUWd4FWWUBbOAZzAAOfCkGPZpVPEFPF5q98kA
JQPVQyH2LoXEh3dB0JjDqEuSc040Nb+qXdR7SZrIpzaexPnxenvhl3MPmx2U8T3tTlMXxyptGi9O
puRnUvk6CFdV5cer7G0guRPiFlzT9zOuWsfK1xkqROBs4ZwMaLinmU7lNRrU9j+8KyYMVKiMW0gS
N+/KpmWcjybhMErV5FyFSaz50rRMJ8SfRXGw2N7bspDUZbBDl+yu2VpFi9VGGrFQimVIiko8eomF
kLO8MK+zqu4IgbIXP0DdgEyFNAiAbv09v3xloE5gnpRcY7NTlF/aou9cBHSTc1J38hf0ZZaTmkhH
sNWdRUkSuWGohHl72yyLc1i02donZwO6oMpRTXbz3uy92ewjz5QKzIyHtvvr8ZHZXZUYuSpDcXFv
VZokS4Vjai1p0JVYHSZU0JecEdE5b2PrCZme8rwslfL753QV7GQ2aShrr35T4dTCWUSdtiw6d9nr
UC7xx1RJMr9QJ/0ALLbzSVD30wyDX0RtsX2VqhXrjgjxJZysWLHPoZk376IM5OStMiltDkqLnYNK
PFmxH7AiVxWNtwdnws0j/z/OzqNJTqRbw7+ICLzZQpmuUruRlzaEpPmE9y7h198H3Y0KiCJ6NtpM
TGcBmSePeY0W+tTjSWp9r8LKP/dd1ZyNaJAal1nrsHPpbH0+hhCUaLO89gp2zEuc8r7H4hFanORF
EV4iqh4GD1qo9qcceLyny1hh398z89leNOTncmAe6/5JiBafT63srjexab9WuVK+Wop4pow1T5GF
L6cVVtF5DHJxFph1fby/8NbHZE3KA6Tv1n0pJa+7BOAJjTiEvWIPvx6kf7MBFlNvmv5/+JYzaJ22
P3F71Z4aVVIG1OGjq2YWYeuhkV82XqmVIc2wAkrVq51z0e/cSxv3BBcg9zqK7aAVllkfnrPZnPFC
h5tnLaaTp082Hlw7H3BrFXTEKLDI+Ijhiw8YmxW0qJaed5UZ5SEZ53Zj2ec7UXsDesZ5Y+RnQfyh
sFo+TBykQ4l0NkA+hSTC66n7vjpVKb3WHMPYS1CtyN0mr/LSVWACHYJAN8LDFAE0kS2t3ekwbP+c
GZw6k6ZnK7Tbwwk5ochAMJJeaGA9gr7IvBz/jEdlys0vuISXX3N0yvGOkrKHlLnboUuq9ikQqEbe
38bbv4TO6qzmtkEZCx2RcnIVCuo0MWpvFHr0aMRSxJY2U+fa+EH7XCu1fhoLY3xBuVl+Cms85XHR
ad/OcwWkITtsB+bPaB4t3grWwOaUF/R66yT8laI5Q9UWNy6iq+p5iKXqP2w9si4iP2F/jRMO0gYI
imGSUirx9N6wquQlBKqwc3Y3AoVG5q/g6jCL5S0b2IhvmGOAbvoV8NlwbDT719iE7YlUudy5XzZi
IYx/ggTHaOZtz0ft71Sh921h5TJk/Loof+hhEYtLZjfpswx7oXSbMMvBvFSYXnS2MKXz/Z20tTqN
X+Rd0WoCsL5IVILJLpuUdsVVovfKABi4TVw1xUmpRfiQVLp5rvEdOKoEsp3vuPWGaUMy0ycQc7fO
v+yv5+6CQBnHNKPVLSfjMbYk+xBafnKmU1XsxJGN+TPgAeARUPEJicsdipILUbgZgmsyNe1Vltsa
G5Es87ImEB8tNPzdHLu0sxXiFekyZH07S5ACfL4EuHEIzMtRP7YRA+bdfOKxT44wVKbT1E7wbNom
OvBld17sxo1OxORnQj2gzbtEg+B5XqDBWPuXPHZQY5KM/tG2wtGr5Xo8JMxtj+EgBx/v76MNxuDM
gETTGfQAZeWyWdmQeRdByo0g4xoijlNgMRU2JzPLjlNV4PDSgxZDvVpLCgXe8GC+j402hIJvmH7v
CatUvihKgG2BbQ+/5SFMq4OaYMXg1VUmPSalH6TwrFUEamvcr6xzP4ngn0gRrY6bUFu+84tkkl1k
OYL41NZN8VWvC2U8U0slqcsQvv3BuKgKTwy76s9Y1EY6Hx3F1MOYOpH9kBvmGB0yJShec+iB3aFD
GjL9RXuc4g4th+k4tZ0ePIiqCJQvqtqOH/GfbfaQEhvHEcVYqCmMd3mZy6lrgmQiBMcovBqpX50z
nBpOfYcOXiqV8f/ikoHM6OchZJxIfrj/ATd2DXQEGjgo1pF5LseGoa9UdT4w5FLLsLjiKwl7U4Td
P3Q90MfogxpB1GQPO79xMMnf4dFjKwLaeZlbVymWOZ0DOzLrgvLoTKl8SJDL/lKpWopKT1qeRZD3
XmOBP+tF0X27/8wbWQzdgtm0EBjTDJ64DUGF1ccJtFASNITIL01kRSc5neodJZCtVei0AOIjj8Gp
YRHgywyPLGdM5hFbXwQuPr79oUhzsdNe3F6GccTcjoBxukzJmonrIQS9aAxTnrnZGGQ/8rDYc7bY
KFDQNiJgE9D+ZJi37yyYdWrY+dg9ho7xVNr4EUWNproNggmHYpj25tmbj0Uyi34MpB02ye162oBT
lJOTROetVF5ju00/iLTfm7Vsr+IwB3W4i/nndhWE/Y0u4Kqn34fK/yEYZcMLkjRS355W4HcMrJP7
jix8id6wYmjsIJEQLxr0NnB7paDeKqwG2vIgAXJ/+/5mJbpF0KpkwCm3TxUWihpnFZi5NMf+rC5B
ZIf1rtDgVsyCZQMLmLQMVMpiFbPturICgXTVA0165jhZhxhxt8fJThqULYV1IKLknqKIt4ts/7Gm
gnejosSxaiFNkgNXLAE2qkwMMMdCxpZukrp/YA1+vf8mN5IVJuQzKhhOBqPMxS4cQlsTdZZF18As
+2+FkVc8WdR8FACldz7a1gGblfahAjNUWjmbx06v2VGLpzP+n8whaufaqmnqmfn0uQ3bL/efa3Mx
vhn94HnbL3MFCPe2pCU6Zt9d0D45RhS6WSfbpxJ37qPgXezMyjbO2fxYiAvQwqfJvdgr0aSr6aAV
SNRk8XgikRgvE1zSw/2n2vharEI+S+4G3W6ZWkZtOohREZhxq9H0IhrccEymgY9dM+yhODc2vwnG
hsySE7ZOtkwZ7yAMUMIrgxZHv8ZyksYHc+rqh8KWHANvQTM+12zSz041mTshf+s5gY5C2mCmRF26
uL9yrcA3Bp+hqxjSOjn4Q6Z88OMhLg9yqI6n+y91q+YETwAyhSknTc3lGZDSwM/NysyvKRqGR2XU
/EMii9SNrVY69ZbqP0SK85FCEQ9kI3cgJSvhwe6SnaO4sWVnNzb8H7h+GBXO//2vugGt+cqv4z67
pmoRXHKUcDwBVv1kZA5JWh/v5SgbX3gmEc4BbsYYLR9blQtJryIrvw6akGukRaLwqywktTlYij+S
uUTmS5OE0WGEkPjv/Xe+cVwA+QEdAavCeG15XVT2wGXu69m1yYD48YF94zWQrXZPQ2kj+QOcRt4H
8B/jkiWHXc2m1pBgaV7ToQ9QJu6hxnIfH/MGkF+FpLfX1E328B8ejo4jmB+ETleFbxCX6KHVSn7V
fbl5l+l1dqmHuNopr7cejZoEFixtOPA+8+f9a7uAQ9XLRBrzK5Mh41fTT+qDr1jJN6csNNg0AVJO
aA8ne5j1rS83j5RpjBiAj5e6uMBUgC/6YU5XPOmOSW1FiG6qww5cbCMAMOmBZsBECAmHZX/Mp/EN
9SgtrrJWFrILjEf7VsdN0WNLGeyamm2cBBrSnDx60wrGK4vgXbVkaL3kcxJ80+kebGtonpi29F8b
Rwnzg6UBnfTw2e0U8JejKIzz/Q2zBQDmB0CEYnRJwbCsUXRfSdg1NlOcSUBOmTo9kV1wYvWPJnRi
jPgqo5weesJG6FpJkP2r4Vr/eQob8bNqVTumt9wGiivBtfZ3bu2NL8GNzRFSAHltQK7wj0dD0OSn
BWipyoE9niwt1R+ofOSd17ARAElBmID/iUorQpgEhN+kB5aSy1XlwZiK/hFzxA5rtNl6Hcr1ThDa
fO1EWoIQ0I+1I7lkpAHsYpAfneO3z01sGq/k/pV9wm11tE+RkKUJ/0CRyIcGyWfzqqVm/QG1VVTc
rU6K5cuUJdoDGHzkLO9via3XTrUztwOhpWGwfXu6pTIcCkWwI4rYyH5J0Qi3XULiwx8M/e0wb974
fAHMNoKr5q+k2qkg30CfQIt+G77uPNp11580mg+f3v5QzLagodCCnK2rbh9KwBjyI9VIr8mYFIdR
jiKqKwTmMnW0duqRPyXuYhLDpHwGm1KEr1NoXDaNMYyq7Nqmfvx9yOvpn3ZIJ98dEie5KIOjn006
MKarxxnaO3ZhHIeW9s2bj49DYGHEZlMgr7EqsZJLTlxo2bXSlEH3YBZ2yQGs2wxqG9V6TyZ0vW0c
mvVkEHO5N5P9bt9wkXS9LYegy605bBbJmH4eTfMHQq/amy85VmJCST4KEXbVHO+51XMf8fmrioOW
a8j+dKmKdA9/s77kWAUdJlQtcchdBUba5IPW2xGDCfR3P7FP5AeSuOSXBt7OcuXQ7I69jMb8zldb
RyLgYLg6EfjA9a16Rgl3dlzFAlHCyUw/oASswmgummdz1Kvg3GuRop7uH431tcqKFLP05OEFrODK
VlFToBl6dB2iAKftoc0OUmkpOxF263WyK2BZzDiIVdqlFQS7hnH9tanS4KEuCuU4Zp39HOGtdqIU
aD/Mcp5vP4qM7RHK/VP48c8iUwkjChVlopqN4lx1E5+jNzld6NEoHD/UKNv+HpiWXpSuTk+IEAZu
CWc83/mkWy+YKAcQaZ7mkBTenozS1gfeCcMcOunZ2Q8d/x3Jy14bZN33Y2gIL5JOlQlCeRm2wXeM
CtYP8bWUpLE7j5HuPEhc3h8DFS2/k9r2sgz/PUzfA8CNOo9Jav369p0EwpBOq8pOIu7cPiiyfUGb
qSHcAb8PLpomKYcBsdyd3t/WCeFogtmkf2WQH92u0vGSuxaDmqtqB5M3ZqJ7TWoVPfQg+BmngF3u
P9RWXCOYm/SwAA6vEHI5Ki4480AfkBWCm1RrGq40oX1pkR3b2ShbZwQXR2VGyM3l2GKj9Jmqsf0s
oN1hWh46xwBijhYpDBPLDGeV5TZ4mPKx+3z/CTdI2nRFIO/OHGWu/WXN241SOcgFBXdgVML3bIA2
nhC+/BgAef1tZE3denDmlbMRJKPjUivq/rGaJvsFzy2J8U4e2L/u/6atMzN/3JmBS1a8rEgzFBDt
euzDazNE2s8ksPNXvf8Phq7zNU0XCoglEOplLSjZEkyNmtGAbbT+1RqQYXHUfnwya3lPMv/PQOw2
K+DDIoFHAGRctcJzUgsjOeUQ2OMkSjFzRc3hscqGbHQnrWrAaCQBNmmBhazXKeYK/YibYBb8rIMi
hD2iNl96s+xe5LbN6kNrVr12ti22PC26djLdKSx0xUXCUWMGI0DFnuzWMY445pTNWerk8lg2tp7S
Tqiir63mDKOnNT1zAEVMoLccJSosbwKvq7lCkZp+J/pvfM5Zsot+KUpUa6FURKfJ9SQQFKJwPipd
aj6lCLPvlKUbJ5VF2MP4fBALlxEw0FK1TVotukIuag/4hTMTUKfqndEP8s6duRGDAOeCCZk/5bpq
UsOkHKsZ86IPsoKm/DS8DK0aPlnTpP7IZdHvRIbN9eZZJ/t0Q8irt3Ik8y3uaClFJDGKzK/ocKYP
Pd3LFxR87Z17c+tzoctBXUgttWZJSKXTo44RolNXyx3zOUUcYai3O6tsfS+eBy1iOm3rJncVTEpT
wLy8ijGN3ymdWR4KSVU8qGHlTlE/R87F4Zslw0kAZulwbqjbO6NAjxEXEgAOYW2MvxK0Jr2O+f2D
6NLOKyU7frRwinpt413Tqo2HRDWRemqeytPOV29XVlqF4aKGOJlDG8g4oeuZPEdZXH9LY6n9fj9o
buwSQEr0EWB88UqXKkNmrY1IK890AnmMTtg4FK3X6cyM86SRarfOdXWngNvYKBjzUlUxd4Fgtwyg
iaZNuYjK7DqFUuGZfa6dZ8+Z4/3n2nqH0AloT8yd55VDkSkZcBKnKLvWjU6HOwijK0a9pgcobU+q
Y2spcihg3OQX9MoXGwXdq87BaDS7osM1/cBRMPA9BnLm1wiO3r/3H2vjukcQBtCNwbSUC3+xVk9w
1mMDw9RCHdInRQxj7flZo36IfDXKXaEqBWqpRboTi7eXpYmGVZzCjGf+pn9177qZnVyO4GhrW+Sd
2xFWSrcPU+MYCl0yvBrVsusoD86e3d7Wu2UKA+oTHDlZ6uJ5R07J/9OIBtGZhwh/wY+5hvNpJmT1
/f1Xu7XU3HSlrz6zEZeZlJQYqkgyi6ugzQ0UZxCYd61ST4/ZoAF3uL/YVnDhvgGFC/ZmrToxYJE8
ZiZ+HPJgmF+aVCjo22qNdTHT2rjEU6k9KLCHnuI81vdIwVsPSosZehYvVbdU7fZj6iBnR70lqzBs
aC9FpU9HuYqqUxTZwc5Z34oufy+12DdpN6RBKRSmxnYWn/LYbk4Dt8fvSYvwHKpC/+2jVhDQuAr+
af7N5IrbZ9OkpiqjHBeCThl+R3rvP6ZNtAfW4p7hzyzuhvmiY7vQGqIXt4jQCKFEjBkATfllaOgf
M8qbqXBhy0vwcjtVPqVT1Fiu76tJ6yGmY3ReiII/5TLEEqxX8jzzLKWTxrNZ2WbpjYEh/4PLjfbF
arLAcmHWxDV+ApkwDrKeNubrOCX17wSKUuzadu18DBIjzx8cE7mJs2ZXSnBswrxoXAmB7muqKLi6
O1niy16Yi+G3Kec2DiyFLX9VzNxRDwEoyX/6fvDfJ705NcchU/PyYKoCAXcnDvpHSThNe6qcWPtq
55LoD3rSBZWXp9qUHVLGNM6hMaq+czHRlSSMRqfpWahaaV7KoQPrPkhA7j0Hmusvo6GwfO/TaSNm
+GainNWybqA/jhN92h7JOW+MiiT1Wl+yhDsaLSP5CdginohjljfPEI5wGq5SOy3JLgrxM0NwEIVr
eksgU/JAfBaBSD4RpazppXEs5lIuWP/U+BexSYEURKOE35q4ioZLVurOOevhjFwkdWiCI9m8Enta
Itvp0ZfTxDzKWaDjIqEHqkZcizTJK7Q4ep7AC6QHvJ6a/xE9hPlOTUWkHgNJqsFFDXHef4pHipzD
ZOtZ/joVVfOhjCvzCXm9IHMncxD162iWYemmtTl9tY3E+TWY03hyBB5Wbhch9PMgKWZtnXO5ylA4
HPr+uUtyNXkamqEfXPingX2grhxI7zMjCQ5T1sMdTZxBnx5kvPECN5C59Y7I9FvpQRk7vfbKwcTZ
sKQ31Twkcq9kbpCWlX6oWyd6l49D02H8nThf0SAbbK8VufGpcowmdy3AOvaTKg3D1SiVIUVZGM6v
J3PRiIc+LMYK2Qc70yPsTZpMcVsH5hREn3JoDyn4qOqiJKGJ9xaXReXafdD+W+nI/Ll+KpkVdnVM
nL0GF3n5XdlOxudO8kMAYEace2mXI6poJsyo3RGUW/DaU0w2bmablfQ5F7VqegH06qtUNtMHLUbk
/jXHZndyydnink3pjP1FRFX9qR8bo3X1stW+lJU6KSeEVs3iN5aUauapmGnsNZA27krqQvp/TPLI
O5aVcZmIAMYfRAyjy7RXgLj+R6dy7F8ZtfmHqlH+rUU57lwnq5A+EzCQgOKCJNlZKaU3iT1YFQwC
7HTGyGtmrF0ZSfFxlIyf9y+uVcuIDj9qzZSkaGOy1uJCFrT1ZWOwsqvZqOk3WzjZP4HWmmCOnLj9
WqLPee6SpuDkjeIzeN24PN7/AatHZeREHUX7kXSVUeIiwotYNFM6VOhGV07xjwjFiEOjP1C21cnp
vyyFdgbQbq6UJUoi7vM8cGSIgP4AXzPLgwl6QmmcVMnfs6maf/XyQiGbY3SIgs2aoxCFE2BHO2fe
Ww3Vv7Nb1y+lY1L29geatXG5IWfNoGVXMYjQdgPMT/Wk9RzbehKx49l2bPyY5WOnnU25dUlS8GJ8
CuRuBhff3sV6W2qjk1NAJTD1H51IG849A2JxNjVB2lo5kbjofa4cC1kRe6dwa5vgfE1bjGkzIJRF
xy+vAN/RIuIUNlhHZq1ey67Kupdcatu3q+ECogEXgC4v0LUVnCY3I7kNJ/qoqgLnP1EJUXYrzg1m
JDvv9A/y9GajzNBFrkreKL61q7pGNSWzQJKVgXacxsNhbpi+G2un+Tnpuf0/M9S5r+TMTlQ3q+v8
KTHr0H4a9VKTDm0o2enJF2n0TfZzmZHtQGF7f4etvvn887Bbg4nAbHS1w7DsHHXsSrNr6Ne5h6c6
90gzDdohLZ0ffWBpR9sWqef7+R6BapVqsjKVAujyGUKKTOftbiuUKByCqssoQ3xxlLQ8O6Zl2Z+N
xJoe1cgY9/orqx02L0jFN9N3qRqWkRDp4cqvQhbMcTW+FqMsOFbleygp6U6T6k+gWX50WLQUJgwi
aQnOb/2v8gvXmxGErsUkUp383lWHAMS2UAcjOOhaW3Mv+pVduGQsM6uyyiskbce4/q4mcfGPjInT
R9WI9PEwjTDiH/oOsWw3j4wmfNCcyvqUNY05YARRJt+BC6TfUtUHuzQKHu/Yq4UyHYdKm37lQkLs
s+x9wA0Iriop1nl1rX5mz3etGzeT6P+pQzp1R6uBVMqUDYa9S9pj0lQDpfetCgJDuJQDVuThMBo7
Lldh37pBgfvLM2Er+VAjA+W7ymgPX+5vzFWA5WvBG6RnjQIe/Ej19hXmeWiKMEfWPuJZj+bkt5+M
SEreiqubV6ELxjgTBs4qEMhWjPuVnGZXOW1V4lwkPdVZtadquYaAsQzzKeIXRch6OhTFcWqmYEqv
k+VH5zT1hyP5jnwQUdzx/RXfC1NVfwmjNsJlzpi+h7WlvQzMrQ/33+oq15l/CGNAMj9IhLCgbt+q
OfgynSzm/lGij0fMiAj2UsNsWtbEIbEl9iTBcec4bMUYluMo6PiPrqh1nDRnmoEn9ECC/H+BkfWX
WApsy6W+tE6+Xujf4YfFTz6i3HuEu61Dj57PjOwGf0AGfPvAbK2SQ1bmV7Mbh3e1nPbgzXys0Xpn
T/53cylEjmmpstpK3SaWSsq9GbqEGLVNg1MKYKogFiCSyd5JdDY+oy0zYEWVlaYc/f7bp6KKCLQR
vZ7r2DjFedST8lomlnlUGDV4ZRUW72TLz3cW3Xg+Gkqow4CbZIK0TEZqrTLJzKfsitR2+13DkfIc
1V3buZE6WXvIOmXjeqBfhlQQ7fAN00saZ1QQPZumpmx0695QLmZdZ27RpIgTRqPsAtePj3XS2b8H
RoWHMgJzl5hy8xBDojlL+WRc6IK1s1rl5PqVvKdmtJFZM+6lG4RQkwzWcHGBzcpBihDcJ5FhAZ9C
4DEjWCJSd8LaofiIGVDzdQI/fBIJGlGobaTjw/3TvPmO5jEpR3aeOC1iZGUDd6kpta+Tmpjv5M54
xaACZc4hgymFw8lOLrO1HHMdmsGMLdfShqVZ5RMTp+xa2or0yS4ahAeMDOXRsk+PkzW2YmfBNcqG
NiT0FswmwSith5ZNX+ZOmrVgVn2zfAZHFByztgzRXTKS+BveRMMprdrS8rTcGT/6bdxf4DoVOznS
1san5Q5Fnypq7Q+qCimtMx2QTWY20bsM9hO6vX3ltlIW7cTnzVeMcxZ1GrkY4LHbg52l8lTZyZBd
7dRsj1YQOWf0UtIHpwysd+1UW9/u76CtR6O3rwOMA5HCM96up4aiHAazgw8bhM13VjImD+Vl/ZPR
97W+8zm3Ho7tw6Fj4oTe6uLAdJhNB1hYJWgt4a6dKMl0Viq1OhcIk3idJcL/8HBU2Thi0tJk184P
/1cWlip5YvkTTgklJ+U8+fn73hHiGGGJ+vntr/HvleYn/2slUCVKMJEOXVuGzAdgYQl9L/pu+Mfu
NUy3vhj1BNZIMyHSWJ55tcEFxlEoCcemLNwCHN9T2rS4SsF++/QfnmrGjNINhd+2TBZGeK+Y8YKO
iuW8vUYWh/1Q2MS3ARs2aafUnXfaImWeIdsaU4M/emeLV5jQKpPpEsXXLgw6b7C18V1Y2tNOKrL1
9mZhTVJzY6PwGxoz0lvgsOhUT9qneAqTo2iN6VROzV6LZ+uBKHAoN6is5tng7Z7oU4d+UsWgrglS
VIloJ18B7+wh2DZyKzYCySvXANPu5RAEA24zFhVuYxA20UWVm9DV7bG5GL0ZHkOb9mxU9c2ZhHAv
VG29SjJ0KBzgANd88sxMQRVwqSHLFUfwNeTxgS5U4qUiKU73N+Lmq+SGAyXCwHZFXWhMgclUaKZX
0mvYzmOLpmZv7YEbN28bsikYX9TEzAcX1yn62qForLnk8J3uGDfxRKNUDj+M2hSfSC7T2EUfqT1q
yUSnbugaDIutYoebskYNc+fNrBToC1x8q4zV79DzpPhJ8RJv1eAYq74p6KXH+qmPkSIAVGJnsIIl
iPZukTt1dy6KDEXjJMGxlWo7y1ygBN2FnHuv6bW12Yg5/DJ6Jmuwdt0Hce6rDAFy4NLvBrNiiGFa
0msWFT8HX8g/HMTavveMHHZujq0NQGigeKBOW9N7Vd82Jc0p06uQe/PJaofoC1Ile9JUW1k1tzzg
HfhqGHksvj9mFGqelFl2tSIr+JV1IvjqSO3oKgKSOxAi4Toi2XN33zpGPNKsyTMDQpdBttWx0LFb
5JyMzJCfMmXMStd3rFZ3gWSpP+8fpK0POCvA4Qxi0+9eIqTNurEnOWMxfgyUWi0ayjN6ET75cR3q
ZzSBwmdRycOB7nSzU2rPAXwR4GesMvUlJHc6PrNy9V93ZFimAaKcxEMGSvr7SpH+TUTq/MaKK6QG
7vp6Z5S5sWdu1lt8zTr01d6ZR+BtqvSpm6vt+NOZ1Phw/5VuLgMXGh4JKc0qByf8Q28MtQT+fiE9
SRV8ZYa4O5nMVmhCgGFmUgL90Fda6XxNmbklNmZ9qPb9A0JDtJKwazcPZpSaykEyzUhxjbwzVTes
2zp3cdmJ0kOG39ibx9EIViHfCsCX8pODsripZSupCX7kjFWRfdeMBBdhuzM9UKfF229rrE2wQCAm
4wqyHB3Ivl5rcYvQZNdlxee2sOla5QXswHQ0/0NmMH9EBC3nQcUKwNsz3Ne6lEacjc7Eh9JKjJcw
Lv2DJXprp2zbagfNTUFCDU0JTv4iNcAGJJfMBlU1o9E7uCej2v3OkrL4WctV+ShixT8paVNB4sdD
7QiFsr+oWt4pLl522s7+3Yg/7CjcekGeoULhOLfHcmzq0pYUkmTVDIMvXT0qnjEU9TVNg/F4/6jc
Xwqg1O1SBTbH/eQAkwpHP/KKrqsOiFZlz5JG4Xx/qY1QDm8AJUP6MM6Mv7ldqtEwA27mhDxMFDBL
FvwEEcbRxRFtcq5QRn8Ywz3sxDoSgFwCLsh+pYDjBr9dU6hR1cZ5TStd+Diw+YHxkbpR3tMEXsdR
lmEz0gCa8/JlyaaFgWVMDr3EvrfHYxRE2lMzSPnBl3LzMWqaPSGBrfVUpA2hBLNp6cjePpaaVIU2
KbR9orBU3KZU/Cd1CJNnVetN8EsY59z/dFuvEcYnQA2GsnMP+Ha93BRO21TwVBu/tz50kpI8t7JS
7ayy3ouYRGE8wUhSI6NZllGRTi1vIopwHUj9f6GZ65+SLhRPmpzsCMWt71xWogCd2dtUN8s6INGZ
Z40h8DkoJeWvycE1ybNa2TjbvmAogG7pxTCYvUY2hpE7x2DrXbLmTP2g4sGX4vZdguOAbawBqiuw
Vbo0QiiPkSj3kKRbO+SvVdTFF9P9MMxGNWdHGq38GqhjcirDcTyZSvdNAvh8vr9BtpbDX3E2LyAj
XCEg447EHJY8Usdj2Xr5IFmxi4FF8C4yu+bc8P/s6JdtfUHmomS8CnCz1QTbbDTFH2AlXmulEq4Z
WkBs0FBA6k/4HySw2zQl+/gbxu7OXhz7Y/l3mzXRcwIXxf6Zi/5VfQeev6Ogyq5DPLZgQywyKLfF
DVzxeuYjH8sqUYiiMkgUze+uieikR1D7GFlhBvmFfM78gcRqUru2yOIMoSq/39nfa2YBpFyGqZxY
UsrZguB2k9lqYgwMGyD4gQV5HyRFchrq3v+IhlH/iGf09ADECxPrFEuRKrNlF81mzQv6xn5KCyvc
Odh/9vTyjQHo4RdRFBONFz/HkEFDRW0P2xZCf+52ZubXXpxo+nXIBrt2u9DIowPmh9l4koaiLA62
QAHUjRQttT1gTXrm2n5t2h5gXpynA6UNo9c4rhvLa/sYPzIrm8BeRaFNh1+0tSrvPMJ8KpdPwJ1M
DkJIADY6H4C/M+XKDovIMbOrQ+131GkinToUhuCE2vWT6qPu46QIxY3lkKPBWu9p2W6cLwODTfT5
Z4DsqiLBhNfBL13Nr3ZfSy+D3LcnxUiNc12MjkdPaE/ucSO55TBrqC9SmNBJX0ZIDpeUBwEGL1Xs
yJcRnz6vMrQvunCKyjPGacImqSxAIEDW7p+rysg+w4MSb33rIHQ5ZbNIDwoYq3u1yE184plmXnCS
/VrVevYK/d2cx67GQ13W2Ys21aDA5Cmd8VjG5X5QWyUszKdmijCU3Fkjfjlc4cFMrEKEeXEkuCAF
uLEXZkf9E6MHccpULE5pnu6Rr/9Ej5udhmD2DKDlgrKgIhqLmkzYzmTHcuxcHB3ZwUdNNSGpNEOi
J+90QzifkZu2EXlKu8g1a7t67btSNl1c6+PwkCDr9UIvT5YefGdkcjj5SfAhZ/M+yya6qJPeTO/I
HtS9+mO1P/nRiBIgtkxnF9GtOVz/dTxoVAuRFpJ96avwS4zB3Fm3guTUQPX32kavdrLWjeXIi00I
p4Df15weTAEbfzZMvaDWKN77VtN4TIjx/x4D6add1R/fuhEgowJOoKk2C3cuN4JtBXKv4/96KbRc
Y6CV+N2j1qtfpdTXXzNEKx9AgrY7V+oqG8KRA99ZPF/p3Or0LG9fqcjKqqc2ci6AjcaLrVe2p4+o
Cw4D4ob3n2+VkrAUbTpYdgwTARotglvfFSLwG8GWM9HxO9ioywUPOhiQf++vs/5sUBWgCc1kEF7o
UhGuNzhN9KqsSzWk9iHWU+lidcB7/CmKTm1ZKTvbZBW00afisyGoxEyZdupiV7bqYFeZ2tgXowvq
f5ykaB8qABUPgVEWV0U4vStZRfFsC7TORy3ba5+v4wcyHRQ7aNHR116BWyo9deSpVaxLpsn+C9IO
6TfGlh2rGrnxHWFDLmXHqoLD/be83jgsixwXlwUJ0ipZ7+oW1Xg4FpfQkqZzAr7YQ17UOaElHu9s
nI0PCkGTJIzmEaOP5cYJsgDVQa2XOPbyJwDa6mWIZOuEHXd+6EuRfr7/ZBvLzeYfyPUAF+fkL9II
1AqzYtZFv8RmPWQudK/m22An0bMoMoT4h/HNeCjQETDn+IiM9eeJ7u0ZHBsIdHQCnIs95PYHqSpl
N0bz8Suwc6Y7Sv37/vNtbJhZcHIu/Qlr7Jvb5Tr8/qhVFefizxXdANf2eUw65UWTrMqtHaW7TLLW
ne4vusqk52dEqIBJz8zWXqaK0FCAp0y1c2kz3QnOAU5npetkM+xjAmWUXBBxlL4baa78KLK63XMq
XscelgeeMau6zWFo8U3RYu0G0ySU1zz0abS15MHnIXe6Vlur8NeRZ+Ue5zDOO+uv+8mONa3zW9u5
VHWlf6nQEL0WUfDmvqPBZmHgYwBqgdu/bKdmQSMCR4I8a0U5bXipUY9dmexl0xvn+2aVxRuza10P
6PMjqjY6zbFySnDDvia7dB32rvWN1wZOmD3JncDXWQbsoGDb6wGKulY7VQelG9WL1tn+TsDaXIVP
A9Rbpf+95H6JsHQGiYye+Ww2XRSRgJUPpjf7FvJxmFZZzHEgVnAh3G4BJVCUrKoRe9Ti/PPU+uk5
q5XIqyxz2MlaqUD5W7c5HHn6jMlA+464uIQMqFk1qCLCMrkZbOvFKqrga49+xYsyyWHsdlqCxFCU
R7pwhyJDZA1ciJp+znsDSr3fdyZIyDAE16sP0QOCHjgu6DQlX0IpjX8nagAHhCMN3HdmkiVPkYl6
2CGMO/mXXIRm50LVUN9brQVINKeth7Nk3OtPoZ2lo5vp9J/dhJQWE2cJfw8L1G3kOW3Uq6dUaSv1
4/9xdp67cSNbu74iAszhL8kOakmWJcfxH8Le9hSLOaer/x76AAdWNyHCMwMMNvZgXE2yatUKbyAp
z1XfQoNnOCA/7pBoZrmahGWNS2CA8Suzrtkp7ff2khYqNY/iZAdlNLnZvF5zf5puqlawFwT3TdpM
5nt37qmNWrF4ix+P9TK/I8m17q22QTFymFz1ezl5yb9xbDjPUHxFFI4KevO+jfPJL7PJipcsQ3Lu
VBD9n9BIispwtB3wl2qvpEYw4PryJVGK8ls79LkXjJaVu2E2VNGIA6YTf0xdmDVhB/3uYETu2J+j
frIf60GZukvZyyYLlTYyviYdHAxa9caK2YlT5TD2xiR8Gx1G5Zhqsn7Ip7GVwZgq6TeJYJU8F8h+
Tb7Tao13xBc7LgLXU2rwoxKxB/gvE3JjvW7VT/ibaXUYTZ1eBWaW1+bd0iLqhJ5T8qVEF77GgTGG
4qLIpa99q+1c27fTeFBCGGVOHyQlf/muYlVPiBYraVhHkIVDm7RN5SPZCh2Ijgv43dyAgWJWNBv3
Tu5MzaOi53P73ApD/VWUi2YEaY3qgj/U9VK/16M0PSV2ibuGoGel+GBdmv9VfOchGJc0SoK6LeCM
mO5UPi/ONDq+lXh1c1Z0vf4XJYIsvmtYkk+hQ6bxLekm3ns7qXT1aRhsWjMUJu0DsRYJBZBwFWgs
J3O+Y44Sp5Ckhjx5ieCVljtaFbchZZ3yryREIvKtIkbkgokyEVG+42K3/hlE1H3mVhn+NnDBOwR0
hbcSqfMtUqeKF4UhOG5pOAOl7xIEpL450vJ2stibZ1lXIXaRyTHiAdz/OnDlQ6pEjmKnl4HQC1Km
6S+gebLz22nAzSqER1oLzNoBAjH1vEp1bFlrKnQ8eZk7Md5rRhsdLLtodkrqrbvL5SKmSiQ1veH1
zNxbE74u6ML0owzhQy1M7vskbKJxz2Roayk6BrRqVpE3BuSvXxumhiiPygw1+EXBP4laDViJTE/U
je0Oy31jKZJS6N/0tjYmG6relqOV1MpdlHRGkNRNfqxqWzwY3eDtYY3Wr311tcBTwi2A2xiv0+ur
pbNsfOQAgeOJYfYHe1bTg1Va2XclF9nDiA9is5Pjb2wMLn9yNATn15nUVVKaQRXWy6GI7hanncIc
h4qwJjDtdSw3l1mnQquC/614Vwe6OsMulgyN3DPM6t4LvAb3dhdxEN8edfN/1tCkZ3vOjTC3RXk/
1PMPDmcWisUuzmOl90HXlMPOsdhIyelbo1BHtQEI4TpxZKaEhc0i3LvWrrAuEF4Msr9WD53jlt/M
2bZOZLB72JqN/cSiYMJX29xbZmxECF8ygNh3PV3mMEI75DgsAlhArzg7gfJ2O9HEXgchJDGrePn6
Wf5IjOfFRVbQqvQ7TYis92MxRfJzo0KdHou4ld/LMdrThLh9OrYTU3lmBYxb6e29XlIUcHGndtDu
5DS6YYNu5iHSwbsnRb0XoAG0Xx8XFqGY4u/1IW/wIxVyzrNbM1NKzMGtDzhG20ddFZEddDGiDf48
Vc6/aYEZ+zHNusT1VTN33KNRRlUSoObvfNIZ54mQ5p+MwmkUcErBCk3cs6VT+qmht3UY99iY40Rb
6k8Sev2Er3JJhoc8sJkelXa03nsNhsOnrJi7bxmQ7V9akuafLW8W+smjO+/dqQI3gQeDkGUGOcNo
LlRv0n/aXWO1Rxw0xq8O4oDzuUIVyDlEdAL/KTD/kfCWs3Y5dkaWHRdtHJgGNqXl3K2s8eqoecns
hvaAGMi90rekKgKxHTO0zEx6gaqMPUIVuMBEh7icgAprZIffckjDJS4ZeZ34OuQBK5Su0ul+Y3rN
h7aF8Eyq4QJnQNzP0YIy6mkuIAtvOKh/D03sk1aVka949qz7ZiZS7Z8pL+0SEHybQVRJjeSHJRsZ
BWQB6f8E0zDzWEjP+6pULhwWTxTZfat5UXNqyHTKIDPtNj728O1/pLkWZcfemroXLa36BN8DWU5+
ASkt80ujNx7GZRmXe6PyYvHopYo7BBF4rq/WKG3y2NhBfjr30uU+VucxC13kXLpgUBu8y80+Kn92
+NFi51ciERhqMkoVeNpG9eB6WToECMzMpp9Mwvi1ZHn+Le064x5vlXI86JmYWt9xElGfk7RVz5hu
qp3fezkYkLFQfuo20oeu1ljf5tFTzumgZz/6pq2/NgXuDHAfXtDOKftImucsMrwPc2rMyaEV5KeH
NRrCXLbzpPDjJRl+8dHrx8ToF+09Iv+2fXD1oc+ecb/CxHSA/diEta7MHwc5wTbKs2E4KcksjYMZ
5R26DJX0npB5Umr456NkhmIv3SF39SS+K3ojKgNSnupblkGK9k3ZWN2x9RY1PTt2ZP4qp8qrQ6pG
BVRbTOYTZv0Cg3VKrehYq6IqAr0zexkWbS/YAqoyNbM/alP7EkHjX72/S6N+UAWFg98VreWEoxoZ
qY/dIKTzaVG6sz1ki3dmNIFw44QB7FOtxCanwR5fljLyHtvSVD/MMbPNcyW6TPr5YGefmMFlM1/T
FM2h7lxXnFrHaL9Ba4HYVUFnHL4LfRm1MPdqjcojna36FEuIAblsm9RfurqMg1hzqzF0qyE/T1Kr
mpAgrL90Wmwt7zxlav9pStv74eBHoNzjBq9293EsKC8UIcv7MbZj9yC6ZATuMxmZ5kOG6J6a1Mjg
MkIjV06zgqIW/OLI+4Tp2jR+QE6KV6kn7HDOJ0H+qSSF6D4gBirb50UvWhH0GbXtha+iA6lfui8R
SmXWySyW6mNVNvUSvp0N3lx75JwrmohRHfCbm2zQzVHqhmHGwL+WwQTdETHW3jxksoGbv7T2YSj/
mj+zLkk0AWm8ynRdk8ucktkgGAZg9vk4HjuJTUbVNnFIf6K5cxZHhoOZzDul+k3WsS4KunAV7GSw
d50kFlX5W5QaUuDURp97PTWfKe72NMhubrzfq6z2vEA1aO9d3XiDZkisjQWUianOA4ahWgAFv37p
zXJP8GvNal+lh7+XosG6an6h8HR1n1Pu0AdHRvnCtTJIf+wrzE6aFOgiIguR3+ELBLapzI6pIcXX
/7Bpfo+smIvT/bhau5S08doeCBXmWU7QVp1Df92cDpnTIaowyVQJuAjUb2+vuvFywS4yoWRcQr/l
GriV5zF6G+OqglFJ9yHDJNuvHSX5hgDqXkN/aylmJHxA7Ij4mFedN6i/XTGtL3dZzDQYZpS2NSMv
wh5Lir9tWNIGRgUV/QNyztuRk+FGrTllmFzohfYkyXzvG4QXdpLum+SP5Ag4z3roPKQ+b2s+MMnF
KtyG3hpELaEmw8G1mMXIujB9j1J+p5a4fYE0mNVV+oBJOt3Yq1piVGOc5jsY+iJhR3SKatwjvLoE
AqbzzgvceLa1Vublkdreqik7Q6TAiMXfLhd1fq7TIj00Wded6lKtAsRJdue2Nz2/tXlO4KKCptgE
rvw6rQVdYdmdHNOL2clsDmu0HRWcqo3sOVeSpfmlaym5UWzoI2PZNJ7fFxOuT0M8a5o/zwnSNxab
69w7q0vz20fkNsoRwiFrcTZXYeTroBCZcT7EJlbCSua2GFlp0XMb9f3Lf1kFhDwfmMHbtZ6PZzS0
Q1KXpmevV6GCzvY7Mpbh59ur3G4hDsaK21qlwhg9XQUZq4Poxu2ByEMbR7gmRsJH0zv+2PVTswP7
31oKf0QCKS19ZLuulopS/ApSqBOXqNOTx3nKrOcoX8bJ79JplDtH4/YbrTap9HiYMANAvQaYwII1
PDGidKrbqRqMRiyPhtbsUVM2Hon7Z1U94yZCd/iqKTLb6VLSxU9w1FW+pW2Rh5OS63dokI47u+F2
JZxJV0Qk41eUFq6b+kNfW31VoBhnWuXyENXzz8yZMWyXxl8bZa87Dobven8zvrqezpvJuLRIlKZI
tUMiHgo6tHDZFF+Pqz1YzM1AeV2Kh6EZByL5Bo/SgelSkYPmdi3RZxR94/zjwTg9ZqhsfilL2/7E
Iw93lRSQbxVgaDvV+i0RZf0BABbp1THQxsL3dZAZBscqy4obaO6cejrlhbQ936hVrzo4VVREvsGc
znlucFv85XaVloadx7QBa88IiYIsddG06WLb8YWmWH/N6+bHMVsBr0MAuDXBQOzKM1qLRqUpEu1S
LbZ5oiGvnEoMPnci2lZ+SntEZyiLCBsb+vV7QNlpJq3jQ+C8C7c317J3dmGn/jgCAfHjiClA2S57
kIytzw9gFOTJOi+9YRd3uAUgt45sPj7p1gGZBSL5WNsng3r81DGV+4Tm9RKkY3zS4j3bptsLjZQO
hxFaZMCMb4K4Y4x4/lXkObVilZ/wTFN8gZSlH+VGmvq456g7Xc2tdwyaGW4X8BP6f+vb+KM1hG+h
Gikd/IbJsqLPQyyUAMecyE+7MX/sq2RZ+x7VTkJ+GzZ4yv+/KAnd60Uh5xMiE0mKhVT5yUIf/H6s
VyZ5vauMvhFxgTwAj1wDLxziqz0EBrjuXZi9l2HSaYbQ231So3TvEln/lOuEfPXSWMU6Vx3N9bP+
8RaNuIcnHfFADMj0F4xu82M7WEWAdpap+eWU26ckHr8qWrs3N9jYregUgbPhlgQie1NQ1SAp63kW
lzrVhx8C5auF9RqNub4OXtdHM8yrn6vCcf5nzIXa3CNhmuwBgzdesg4zhd74aj57I26hDUYNdboQ
eIDbM7jNWBxNpdzjPW6sAhVlBRYRgLSbvLJbyolMl15/gkLBvTdOsRU4SeXu7c7NdWgjohvkrV4B
V1sGRMbU2WjbwZaWGna6mXjKYATunIGNLQPgEVMievz2OpN5vWU0N7X1MVeUO73Pi4AZrYett7bQ
M6r1d26V6EGMpvx7AXLs7zMeqkP7N+MGKMb1pa1bsTpIxI0vUkRI1VlKdECZ3Q17scQ70WXjVdKS
5bAjPoKz6zXsRBjDqBO8scxFuOB9Mzrad8hxyc4qGzGMLgY/kaV+k7Nfv8pF1rJX+khcShc/yYNW
C/2Xldoeaj9T1rhHCCvVdFcKap2d2mojkP0/NhZzLiBS19izrBia0tVBaXQj3TIvTptQzksVToUS
3/11Skwe7BJc0JUFP3QVYkatlRk4NmTkK4ndKfVDAUZRyCP+Rvp/eCwuhHWoBuzrpp+eDilS55Ej
UDMUPc4qWWyfZziojJVlMe4ZdG69RIYulFNgkCG9r5voj+A5NpbXKLKVl7TmcnfQZwrHOrJCVyp7
g56t/bgWpWD1HDLW6x6Nq2udm+kLtXARiUfai/NJMcZ/3/5St7BqHOABMpOxAKpheHT1QKXXWKNN
1nahOqoOiZE2zyhGYb3ejMZhSro6ZNaLC2mi2IdIjhbKnPNfA2H4DaswAnpuyO8QnV+/1Fg6faJG
ZOajmtd3mVFrJ2NETb0W7byzW7ZeKqd71eLTuABudqYiPTUpEFNNs7g7u1Myn6bUlTus0s23Cg8Z
9BizLNRbrp6IhiITUBgEF7XS9DAudedYLvniO9Dgg17ts3BEUCwoEaHxm7nPn+vI/Gvy0vpWYYMA
tke27QYKKed5yIRaSai0ZXmUNEAAXJajD+gl23mrW6eCOp7YCR8e4PXVeY9xwa76tsHPfRLYhfWz
4zfT1Hyb212Ew+ZSsLyBzFFb3WQvtWPEpgXH/ALpPjnoqKKFxiThQUvjr2GrqKsAsuRw0DyAm3LV
P1nFxQwv03I49n3zAeCM8xlhEsQSPDu2d4rT9Q1dJWUrnILlmKGjo3F1wyqcbscskHRRsm44qqra
+8tKwdabRDmpReX+ePvcb7xG1mO53xi0m2OvKn0idBXNnL5a8hjxYb17MCjH3gPXinZ2x8aVh3jM
utQKHL8h6A5mNcJZWCmPjMmT0CLXC1FI8AqEE9Kc/8NMkxMCt86Ht59xI2uBn8KNAB4G4up1/0u1
SqNCPJbMXS+XQ6NXkvimZk/G0Kpo3CYtg6lefSqyfPz7rIVGJuKtEFbWTs3VeZjyXOGUWEggdOMU
WiKOQ7wRs8OU7/oDb4Ua9ig2iKs4I9XDVahp7RklrwxXcSa8Zu070p4Ola5Nx6Swbdj7hl4fe7t0
LroC8Cosp7q372vP6L/89dteU0NajjRUb6+rSrGkyHQFe4Oobx5jJW0Dem/MetPoV6rj5qviXBNO
EyyztxfeCOksbEOMWXXPb7YyzvTGXNlUTXGue49Qxc3Hrkrk4e1VNg4MzW8iOhpPXB3uusn/uPgL
kdXcUXRvdQYzHzW1H4+6mFctjV2R080H+mOpq1iAV+jgTIwfL91U2aGnLVnoqP1e52jjdKzOxCYV
2aov/JtT+McDgXCNq3YtptNxzL9D2xWfdOg7p4qc485MCpnAILQK5rZ2X3x6+2VuRLtXa1+dD92Y
h0altL2YaV4ckOVyGD/RPCV6aL7k3e5skVsu/crXpz1Dc2ZN7a8Ra2WdtHOrICoF8FPEgAhEdpd0
qfuF5hUugGOPnJXfAvkJ1TkSPLmXGQ+WKJdHVAPzPRDI1l5aJQtozaNBjFDK672UmAtfH0u+C1c/
Wv0OU9VHGyxD5ZvG2H/8+3cNxR2Ou2EBGvodP/74zjQCJ8MD1oCuUPWtYMZ2jBOElSE5yjDTpr9G
CvGmUSpZ7xVC/c380kPBCHTqTDdcetUlNs02SBxTCWNhWzu9x60dTEVK1kiB7dzYa+txHY2xgZuu
0YCuAC4axc+jUqKZHvdAXkZHMMJopB1NIUij9O/3MNnH2nQlLNzmPOAR5slCTvCiysUGqlP/Umek
biy96p8TJ8l2tvDGnkGQBTsX7lBi0PWVoo2GO2cgjy9DM3TvUY0y/63FWP9TDUq/F1E311qZpTSU
7VuImWsxDepthHQ6x5oeisi27jSgaHe9Bb3y7d25tRRcDxJyiwHAzU1ZRCqzB42wGndD/G5RxuVo
i3z4mCi1fnp7qY2wSo5L5IbHQsf8Op1Li9FWy4g5TTZZyfsJYPAZwMd/+E6kpbw5HebUxneKGDrX
rrrOnOr4n7nt6qADsPM49K2x80D6xgFgwMd1SzkDJeb6aCtIyCURKg+X0V0cBfBy5TQHPNFN7zgB
sZGB0eRJH8A1A2elF479IypMBH6TxlC/dQvGzJQm5Qxe09LSj20+8Z/E3WhjjqIMLTq+meB/d9Zs
QeccSYSdPHcRterRDsO/fk6GwIs9RYa4DbHhRZkbv/CzHpOjakUYEMjOBbnz9lfc2DAMVtbcHxLU
OnZ7HTtBc/XelENkQEa1PsDomg8egpNPcTu+f3ulrbeLYSRwQJQ0KKTWf/9H4FTcNGob5MzRX9FR
NgaPeXInOz3h0VDi0ZbngdGLCS8+LPDeXnnjegQmzEdlrr9yIK+esXe6Jsr1Ek+xIckPCe/Dr9N0
PCWd6Py8UIedJ904GSBcGbeb3Ei3mBNm3TOmTWCge9sUh7KMlq8g672ddHzry/3mi68N/A1YhB7H
CxhGeYkW+HnJoI8vyogwGcK7e5n/1lIMv/EvAkFKnX/96egTWkKoNBQauwxrKZojHJHMTyHr73yr
Ne+7KtyYKq4oeHhWXObru/1zl8yQ7lU9wp3FTJTxZHdG/VVXELEKvDKSx3xK8mdoppX4D+dgxRKg
B0YCdzPbrkfNWUTism4MMBC+1PRPHk3v+sipX97ejZsvk1sHWBIZxE0fgbksgFjLkhdHEQlKc8IM
UBs1g1kr95LsrY2/bkF62XQsbi65bvw9/pgl2j9zHthwZb9nUaYGlifmB6emgfL2o/02Rbr+emj7
kxjBp2a7XJ00vMRssJ0oADljbH1l6KB/qUHOPqugWr9YVR5/nLIacx7pNPGAEnuk/1uCnfjgQqxR
A7V3lDkg38Gj0xnq4g4tgn723Ra/vBED1O7YJ87wfbBat2LsWU/QnCarzsNGL617cynMPSO9jQkL
vQMeBD0j/nHdnuSuGEwUY5JL0bsDg24l/1lR9/4onaQZAnMxXfo/jT6FCxOiT8botsvOpbQVS5AB
WttOK3P0+jy0ljs5Te3A7F+s8othgywrUzHtYGm2Th2oJ2bbfLlVAfr1qYMk1A3WiuxQmrkAqCjb
0yTzT5431WfAwk3gYZd8fnuzbJ0Dmq4rTpwJ1k2hvVB5tpEJ+GJwlB9QjrTHKk3is551/U7DZOsY
uCufmBSM5tN1fbAIGhQkXKBjFlX55iqm9t1os1Sga7aUD2Nb7GmNbV11HnCc34BDGIJXrzP28Ouw
rdWxO26qJ47EHHgSr6lKcU1frcbus9Eq8yHL2Ltvv9TbD2nQzIJoCeR/AxTVGhBVypJI3XljdsCB
eQQ07U4HF2vZYOrxs6xzK97ZPbePy6LU8dAhUXK7AegtNRlMkuDZqURdcdYV88dop2aQLULH6Ciz
ntqotEId68udvtAGWoKVOZmrWDUzi+vT4c6W0cgRSxGzrNKvDFwzyx/lssBCxFbgACUZvnPSpIgP
dJ4yEncs73PUtuW7Gk8n3W9JYfWgHbJ4L/TeCvQw94KOsDIhjA1IFvrnuk5RSD1jJc5nsBwFOCZk
1KPQ0obiFwZjpQW7QEme2rkrfuRiISEyO934JwU0uvhMDvNs55K7DSb8JvRtIPtSVdJRe33MtXIq
lawnmVbzvjsbA/KmdgMn8e09eHuwaSuA3kKeYEuc0SkSRt8l6ZYX5dZlUFI3DqpMKrrfm16+5yqz
tfko4UDk0YxYVbdeP1Ov5dLtFUJ0GkvlPs8s1ffUbDpQTKqnXDXmYy9K895E3mcnVdl8Toop8MkI
l96Y50A7gfnYA7UCkwIdYAA53dRcY4qG5tLbr3TrIVc9bSiPoPtu+i210SY5TEpyPRHndzEEEBkU
kaeYoZspBW5wc+R+rqO2uk8WJFt3ts1t/GT0QrqCqt+Kx7nOn0Ui7MTkC15qY26DOZPpsyOc2F/K
MTmZehrv3HnOVhRjqkp3G3GUVZnn9TcF8jTLulw9qgcjeZR6N5ZwgKuig2jRIP+OLWPe8HFhVgRL
6UJOzZhYfndSr3UPjttP5R0Ujbl5QdwNxshiuLBn41GO7wZj6dwvgxyV7kDPLMkfF0cviYo9KJuQ
+s5Szo2dTtEJ52GZ+m00a14Ym9jfHafaa41DPoBxRco1KlqfVkVvQCoY6sfRHpIOr6jIRvVL16L7
PB2gGpTuYn9hGu0KX43rYqXLlOZjVPWxGoCLHSpI/V35kjkSVdFxUozygP5SLg/NAj/Cd7KGnpng
XsTRwsyGFYRkoDM2MPhTeGhZQroBRI/lVj8bE7pN9vDDAnWrh6M1OUw4myHjkEt3doKiXbCS1a2u
gefWKsUYLmrbwcqYhtT2q8Ua9DBrI9s96r2MNT+r1Hzi/MZmdVES3OCPPWL49Zk8zviUF5XaP+bQ
Paqwngb1vcqEX/p9ZA9xuHSjZry8fQQ2NiFlAeqdaxuAPbHumT8Kg6nCI0WvuFNTLM38nFlLMNej
+S7hd/+0hTN8fHu9jT2ICYK1tjg9HTmGK3BUrpVLp9QyuWRlryuB6T3kKFpmfqQK4+dQqO1LPrjV
zk26FVJWadJV0I1J9fXG7xGw4HoGUzAnwgjpXWG9SA58qseu28kUNpdavVkImug6XR/qjol8Le0M
TIG35EeidBMgKhPdtxikv/0mN74c4jEUIQgzrDfDeiv98eUsGPpLLgeGtyhZGH7f2MkLlZZ96ia3
+2HV6h6Kf/0DX1chqI3QDqaRSSvnJrPsnGUAGFXDdM6dwvKVSNTYVirEi52wvPVkcM9phK8kzhtR
LNXubWYlmIcvatIEIzPnsNfqzqftOFDBzHtqaVvfjPkbXBaa3OQWV3FxikzE0l2sggx1qU54RtVh
mQ7tS88A9/D2R9tcCsUvSkd8MWgNvf5ogtt0UIs4udhqP9wLNNAvWmW0h3m2zf+wE6kCKHIMyLDa
tWNEMQOlzJKJt1gU5kFpU9OvRdwcYhPKwt8/1drpYv5qry2Gq6fqbHsy4gq16Dmf0BpUxik5o5UW
RRSZqLm/vdhGBIFzi8QePaDfqluvX6E0tRlVjdXZz3DTwFg8t/eBLfc+MhTVqUMl+x19jD3wx23J
yswQJpIBeJaq9TpuVVmJrKpKPpRPpvzBWKo+pKZWu35jTfiHM72ImMfYUK2guXr2J6H03m7ye0vK
BZPFf45KMlML9ClfP7qjNtw73J8XWGYOLamiVt4p3ojUahXX2QNiM27+IiAsN4j7g84PsPGpPuWq
mpNfSERpdj7FxkEFFb+aRK0NXobYr3/PpOX6YMsSlfCpRO0PhUm/SUrdt+ImPdhdtMfH2BiQrbYQ
0MrZZPRe1KsX4HEzgcMjZYr1RPe72ZvOdb+4flLFTphadXq2nbI6mmIRh3RZEprNfXRZXAxR396E
G7EQ53qan4D1VyLc1Q/RBkuVucu1mWRZf3YiSz57uRkd315l83lpIzM8YmyOmuLVwWoYd6L8jEFK
4q54Czf3jhhXmzi8IwPTDm5x53gV/H3qoKCx0E8RLUAekwb76e1fshG3AGDRVmMCwk+5fl70+srS
QavhMs2TCJEzJJhY6RLgIr7X7dp8aCArvF6mIOvM9/WuylsZyRya3cWMamPw1bJ1LZiuevOTHLF6
gkGZfCplb52teH4YUcan1Cv0uzZu92T+N0LNOibksYnVANev97duk5wsFU9ttQrc2jgb7plu9e/t
XvYnivHmM12HaS9ybyyLgAHcMq4jOJ3X7THRdXTo6KjeacWEIWG5uLEWGKiYHhvoSkUAkx35oLZy
kW98+zNvrAx/jmnh2hvjz7pCaVSOaO2hS7070+qco14VxZ03OtNJMaHoJmj9YC5T7OlybZwlILOr
7crKDLnpBhrojThxwaISH4cjGJnsYA/0ON5+tI0djNsXIxm6E/Qer1lWANRd5oQoRydAV0OlTkTY
mMaxhUL997EBlz7a0MQimmPX6YRYlhioIgGxAnXhT0ajv+9Eou+ssoGoQRKYp1nBiCx0XaFjwWp1
mKqg8YpZ2RiMXa28JJrbkjGNQir+0le2+aiCnF8ZUVWN8GzcluKhprGT/H1aw6cjQnmIRbBpr/YN
2rKRE6mduEQUi8cS1YJPY+pYfuwse9KCG8+9so5BJXMBrInAWtT/kfeS9WZg3kB52wXmqoUXLTP3
nKb9aPV8qYNE8+ruUFVL9EGu2hBBkbTDk9c1xs+3N9T2DyFb5EKCXXIz13TrIR56IvQFjYYIM6lS
BrjeGtKnURbBYGy1YxtXc6BLfQ5zOem+Hpn2r7d/xe225m2g1PGbsYna0Xq4/nwbdWlVGF8rd71a
oe/M70EoyrURHbbynRO0+cBsNCIENzBbTn+9VlXmZjwIS7lLV6OywBB1YviyNHCFzUBPnJEV0LtT
GatK4jvRYMXH3BLNBQ1keI1vP/bGJQHYkeelMQrxD03U17+F5by0syzB7KyNgW2Xlf0hQeftXS6q
4X+JYkgcnBbzZc6a+a4vkbk+YA5qGn6xxGh0vf1rbpPD1z/m+sVoKsXzAmNEL9TiJbYcFL1GbXYe
6qQag2zWXASHoJB5rnhfoQv296GAVAhgKycQ/UTEjV6/jLqtjH5A+e6CojcKDCYZ/m9k9A/MG0j9
srTy3s1DGR3R8lsF7hTvwrtQip0ocBvIV6g52RC0Qmf1Wnv9MxKTzSjsXlxSy+nOuWXPSrBksu13
1rlNO/mzKeNX3CKjletvX3aOFyujBpvEnCBzOQm4TKvsj4tlxz6iaMrz259364ytfiK0lj2TW/mq
ZxGjlLaY3kR0yyslbKdqOjXL0PtIjXg7vIutpVZeHuAZHo/6/vUrLNxBFO5ITEksRfqCoV4o3AWB
vgJxjp3sfXMtMJkgBVf/lt9ijH+EDiexirwoUnHpkriFDAwo0mrVCWyZtTdu21xqpQe4VKQMUa6i
VJECIJhiG73bTI2fEZMxP+X2OLzD7Mv7+vbH2tqEKx7aWfE6Nu3412+wjRTc1+0E9pY5jAezipSj
k2b5Tmbubi2zsmOAkpJM0BN5vYyRC6uMxjm682Q/yaMjTbV7nCGli/edpfVfZJNmWpA7C9Pnoaq7
7xLmTnJCUa9Ig7j0SivggpglGD4v+ZjPU5scxUCv2K+7Wf05NVydfhVNZYs4UCNTfF+6zDw1ZBZL
OCwzncs2tsW/0kyayucuwoUmNuSUBGWTOUPYtQocx8WxZBzoNFv+LSDaUxpY1vQee6Ip8ukQZdNT
HZVsZxU9zC4YPb2gZkwaxzkLV63NYIhju+BKzYwjmht5jbRdbzfh0E2Td6DmTwe8GMASPar64n5K
tHTKH7Dx7RCqRhHzMJsJNostHlnnzCly8CFOFSfnJbWNb3aGGYAfFb2IDuk05MvJyUalPWhdiWJn
pVaZ+0C6P5+FQKvTX7Vf3hlKCSZ6HpX+c+NmeXQXG03zk/LWiw+KWqWPet3VqCyNOcI50CG7/tCB
IUf3KZKoQzZIGpR+q7biAwUT+hOxwHPWb3Ws3vyi0GbEo9qGvplUzPI7vX+Z7FwUG+cANNA6NFU1
iw7oVe4SScbBOvo3d4k5Zvfc67j5ZgLIx0K3Od4537fTDWrh1RiGqxrZDW/9MX+c76hpSkMUjbx4
tpAH5gmTj174EuaL2h1QGAiLPENL0In3Fr6tIkDO0IFYe2kWBMqre6DXy95oHDe+mGqafk5wXvgy
amOCDrvudne4CnMXd5Wwd5534xbGjc2iSbPqsUPVef28rhFHfZ2adHnjsn1yeSlnVOefRtNd7hPP
/B9jTeXUTAON+LKvdwL3xsyUdh7tZYhBwArQBXm9umctmpl3vbwgI1p46GsN1QlfJvpSfQcHsW3M
obygDqm3PoIk+TdwRv373vAoJpFrTf1Ja4yTjPvx/HY83NhydCrWQZPL/XUDoHZykS+yUUFNlbho
cnVSPyb9FE4MxXZ299Z3x9WQoEsVwLVyteEk8mv6kjQxSkTShlK69EHm5b9UQ5R+0nvegZnx3mR+
6/EIwaYGI2WFN11dmHEy59noQlSEua8fCSDaXYQo2UOiaHuC31tLISdKEUl1vmomvP7CaQf8jASL
ba0xbrWY/YRDow1YYhfz6e2PtpHhUA8zSV7lS1frl9dLRaPnAk4xucSSOTL8MvPEw9iXQ8fYPelO
EmqYunN6NpZkHLnOI1dfShrGr5cUuLTguOcKXMaq+IDHgPWR+ZM4ejGiaKk1KTsHZmOzrENehhcQ
sm5bW2VijHQwkMiWns4V3U8fiiYrv4HLtoOFMOlb4zz/h8gEOJk3u5KloJleRaYMOLhjTx61o6z7
oBl0+0mZC4rnqc0CdJe7YKqqvzZv5CtqNr1qNKxQirevFrWRMHQHm5xuskqEEgUtSSeIOBDOf/iE
azZCjkpNCgzu9SfU/o+z81puG8nC8BOhCjncAiApKFjJlm3doOSEnLuRnn4/+MoiWWLN7lzujEAA
3ehz/vOHZGhweluVyCCU2megkQZG3rjh5iN3aLJS2X28Ss/UQIDiSHo2JjE48NH14iKuckfMStQX
ffvquLUM3MK6tFC2v/J+7LQpkUHemaaBih1vOyUb19wpXCUqh1o/TIusg2at3WBoeuu/bzsmhOhz
bBYlLf3RDl/mxZOlx6VMPWnuJgXBR2V43/K8c3dke15ydTq35f653LGgNIfDbDMfpndPvcxPU0s7
LEYtQist9R3stEtw/bknCRmNw9EC/HeOfcaEkQ6LE89etJjr5GNM11zjW2oGclTEBa7uuUtt6mPE
zpsP/jE4tbTIODSML6NhKbZ7adors515ihI1+cer8O8g62iBsEI2Ahrz3VMcZujZW4WTkglX6/WV
jdW4hFSQT5HL8P5uVmPquqnovWJHjHX+qzdlP/kT0DNEJbmwI01jcdcrURu4eZc0z/azmnmr+Ixv
ryl2JjkyaoA1fdyFVbOq1gOhafrBrQvra26KZgosuDk3aVnbz06zWl9xQ6V2t+21ND4ByjnxnmO+
+dWWRoWp5uiKu5heKPnhUnguProPkr2yGWJZMOtamoUOHHbVn5TY9fzWhCLvY/Mv3B/DOgp1h4o1
ec0IK1n80ppUM3L7Wp2COFPHb4WeT/KAEY71Ah7HIUWHgku+kWJeZypaUvijMyxwDxYn/1MBnTM5
+vhlnKk5gSH4Z+tfOUi2dfFPzbnadm5nLY7OqV7YN+VUxOGi4bS+DYhoPmiaFUgiv0skvhf27pkV
B+iKcgiBPVYzx5+JQaOAUkniJQ/DavYT/0ZYpgN4z2LNTx/f5DkgbKMRUOLipMn1trPtn7sUrSLg
mRlKpBDed7XQ2yIRU4qF+poVqJSL4nN4TUGf2ua9WRtveN90jx//iNP7JcwFfjrjCZOhzDHwV5GE
KK0aSmIlWi+wofEGce+snw1RrBeO6tPv/Gbesw35MFdGLHX0Wawqs3YSm1H1xGDoiupWuSqLTv75
+IbOXcXFnMnlEmdQFmuFw9PWlO+EOmq3zTKZES62+iXOl3b61cVuCWceyCf2RpA9KnTE3OFFBM8K
tp4rHzUoLm/FOK92gI1cOQZQrIHQccYQ93Sz4gvpAuthyZDFZqtmvyFezX7mU+9BVlbTzwsxAlcT
y/nLxw/jL3vj/UcNmJWREy58FLcn+CZwTam79ZReY2A9XDdgNYuvyrT6MypuckVbgdGgjjTwdqmT
kb63Wj9XazHt2lxxQmt01P3oSPt+TO01+vinnVl4TGuw5mBcw4zDOloNqVyzmVwYjNTdYTyQMNhf
WTHxNrWtleF/vxSqASi/Ov0yRmXv95mruIzBSmxVhCLVUC0lmQt1F+9Ko7hoI3dm+UFHR4nBMQKX
83jAX1MWwIijHk0Qfb+NQKiV3wAzFofYkNObjf9iG0ia18TvrFjeQ38ZRx+2j3izgTXErUiwvpjN
YTShhIH2hPPq6T9aKF6kL7uIZXxsWNd5nyaqANpTmq7wu9EYPpPemH11+2pKfYMx79Wiz3kZ5kms
bdBLM796FmTcULWkfGg3LnZo2Cum6oOi4YpaVTM+ZVpitRbiKdV4E8xggH/Lxur9kTPkzzw1qesL
jPVtBhJL3gU62SExaHSTPXfp6l3i75xZIRulkg4bNJqR0Pb///N5VJh4FUOKr0rlZmOgz2u906Ft
P85Gc4m6sy22o22yDeFJRWDiQDTI0WKUXmkZsUf7t9b5qyaN9LAqlgjcyuhD3R3UBw81REgavepn
tVgurM/THgY9IIAD4z7MeBhgvr9RDcaBK0uA4d4o1LDqPREiQ+6CxPMIFkYXAq2xu2TNc+6WDSr8
Lb0V48PjTZFMTlUo2INfz2ru7nrmL5Gwh41LJ6f4qY7jBVJKXMWHtG3AFTrZQxH+eF+e+4ZuoqWt
TmbeAAb6/saxypkWL9ZjXK9FwbrzyipiDBR7fxaSG7SfHkCT9EcGH5GANZldEe7EobgyRld2fW3q
D1ORuy/6Wlt/zKmZsFN0RsD7dVIuMRfOPS6GEVD3wYbO4DKdCYvL6eOosle3gzkBnwyT6owasAW8
sn2RZbqDdmed+6vWTlL1i5YNpnvhkZ35vMClZqVCl4FXrR6VDHWm0hkVPeWJ4S3BpNvlg1mL9j9L
MmiQWI4oBjal6nFHJorCGfBrV6KlzdQptBQvfZoTHEGDZml6fY+/dvv547Vw5jhl8TuIkxDTnKIi
SUmNWQwijoyC1M+wV1r7MFTj4u3g6XjPLsP9Lx9f8cznBboq639j3yCLOlp8gxZDPR+SOOr5IHYU
1TthgBfMZVFdwM7+4rFHnxdqeRzFsDHdhk1HB5BVdHGRLUKJptlW7szUKx2fZnRVg6yd5x8suJXg
ALhIMJDbulqiIteyHxPYTR0qddu/4dFvdD5qO+93bOMf7ZuKrd1ZxWQ9kA8yT/6gdbkWrJo6Y3xZ
Keqw70eltq4XvQU1cwYQ9N/agJ9LoCfTTA0Qt4lHmsHcP8kpI8tUX+YY2luht1+sbABUpUlKK8JU
aCV349iNUBBiKX4wbsEqSZ8V8/OorQyX+tarHxQmpZEHnkXDIhTTe6IqUW8IL9O00BxNu7nj8z2L
RyZVsKxdmVdrGGslvO/R7NZHk5JbCdzaK5DhVrXSX2VFjY+9W3daGip6bxKvRqriwUOOWj5S+kPo
0ZsFr4je9WYrICPAEUEmdVWSft3K+04VfQV66jA8TUv1i0RL8iyxdep9JVXGu6zs2gTTGT7JwTrD
bmwqz302DBoqiNuj88mAC/biakPjQpzBdDrMGqcz9ylTU3juaz6vYb2uc+dX/ciwi3DLpA8Ez2X0
14REJr+r49QN3dR2+R5VcSlD4mhyGaKGUEsMWVYPgcnclOhO9ERRfado6+8oJchlwlI1f/l4sZ8e
MWR+InF3Ubphn3rcs4+9sFxmf1akAibvhKJn30rcmfdqNeIoOVvznniCS3XXmQZnSxpl1dPHoSk+
PmNSQTNjWb0dLbiL4ZJkdiY+V2azWMwkIfj7ttEnv8veIOsMdNLllehpv5Q3CJaK4cIjON3v73/M
9mn9p5zAhoiXozio+4sqCWviCHeN3em7Wb2YqHfmacNxRq4NrsWI+Vho6dgVG2vSzUjjyxlA71ev
pdWkFemVq7df2Sh3wsBd7ON3fOYG4ZVSxPCR2QYm2yf2nxtEmScyWY1GNPLZPMS22oVYG6DNmC45
zZ+5Eo05VAH+x10e279mwsalPCdCRsLdDjth5U9CTdWbTlrpt49v6uRc+OuqB1HH2mhsnA9HNzUp
WTvqiRe1uvK08livtWn47A0ZHoKrkVw6FM5dTmewxoHAHZ6MfbXabKAl5UScklGzW1NhBhQTWuDl
sRGY1XopfvPkSW6Tta0zoe6EEXls8kpSSGrF6gpHL3aqL/EoYvhVChGnbb0ql+wnTmqY7WIAdlgi
cBqdAK0EBCZWia1gZBVZFl/V8IisoKz1atfp9iCDdenI2xtJ50j4Sqbl/SDX+oJZ3LkHTL33VwVp
cfAevc9VZxxBrKkTuYyt75LFdMrDCNu0o7Yv65uWT+iFyuKvt8+705fbppwx8Nin4zxpyUy+3hXE
Hi9KC9cerjptKNfQYIaGMBiZwgipisyQWsssNHCerI1QE2P8a6gnPRKORLycukXypc3SCX5DOxQD
0vpSXMK8Tko7fiYADGNdGLJg/UfbV3FXjh+FINgOGuNnHdfm385o/GcH8u0qWB8iFYP6SdX9fj95
Omo1cjbIe627+bWtFhuO1cKMP8Eh6cvHe/fcHW0yMSh9wA8nm6kxvClemWdEuJ3MO2pieZO1mR5+
fJVzWwijEw+9zWYzdLyFqO6qimaFVZ1PRVCQhXMAX2392ANT/fhS5zYQTT28EGQrnKRHdZw9DSQu
QmCPBq1WE9+xRuNby7n9KGUVfy1hJaTEHSU9pWs8w+CzGZssFzqAcxsIoh7OY5uMn5t+/wI1Qq0I
ylrcaIEfuMWBAhsgBhvGHCC3VtSIMNJL933mRQKlsWtpCczN8fv9NRdMzSnNdTuipXHDuq66KwPT
/+jjp/uXcnm0UemwqFP4OPFBPB6rmb3mKrlK2FuCwKodwmYdpn5HfZE/VxgKiF1OI+uG2tANgugo
GwtPMrfK/gEHUyg0a2Y1XUACimK99gQjPciYIBQfiniSBKq2iuWThy1O+il20uabaCyh3KwSY6xg
8Zzk12iaFTW2Uq977Ha9IVAt4sHMWCFkS5JfQdjVoBll1E5N/CJqJ//lyqJ4JgXbcEOcfRb3SjfJ
CQqmvhtfVWeBYzKb0/RzEmZzid1+ZtFvBshQPzZDBzCD929EnUbXKSaCyxy37w+amgz7ejSUfSOK
ev/xazkpZsBDGM1xyuNqyMF4dKm6XNLeVgjhXqi1A8ggnj+YaR4iClkPll7RMmEjtvv4oqfA5XZV
EEtmnczjT1gYQLhFa2GbGGHRo+zpy2vaAeY3z42madcZpWQS1Mz07uaxs+7XoajuFACNe2EXeWSP
HhoSYer2q4cdb3qhnzuzHSyeOn41yPj5dUefAQ4ua81bsABdsZufsWKtj0syd//Pc6edQKOi0xAf
F8+5MTgi61wvUho86nIMgpogLlOzv3UQNMgoV4bmZ5cXGIp//OzPfOUoRbYDgoZgE0+/X1u9XvZt
n49xBDGZUY8nvHCdvThY7LzeTXmjXou59HZCS+Yngnr/MwuWNw/8QHHJAjdP1hu5vEuBs75HcWnJ
qBVeFih5WV2VvWxxs9LK296r5G6Qk75vS0u/MKU4d/cQ8pjHeJRkCCLf3/2i2XmpdRkVoOv2L5ud
w71lNCqP3sGtTxvqsNPKwaeBnILZUS+yo89834mE5DjbTGH4BdvO/6eK534XN67LODI39S52eUP9
kLtlroVCrvrDvOpKTYfYd7/zdUpZeIXzvbNS8wZGx6Rhmrwa85VgkPkaxyZFSm1mycOMOrq9sEzO
fYI8NOebrv+vKdD7H7r0BQHXI6VrnfXd66znDmSBfKEPn4xkunDIn9lycN0QtzN13HrYoy3nJPOs
9AltgA6rlUmpsP7Ysyq/f7zyzzx7+icIAtB0AWuOn32daqWqKA0HULHaVzhvaV/SRYi9GpuKGoju
P8u/EPYyD9sYHTjunlT/hSH6dupTL5qKOj4MGInnO6eSfXWhMzy1u+BCcEwNHfIWo4m/MZ3/LKpV
x4ojzilcak2QmlFqi+2CQUjjlUwtpXn24mX8Megm5rgcBOJNLzOTBBfPBHt26qy9zp02G//7Anr3
o/T3C4hcT4eky84lLLNf9njFx486gcG7To3XC4XbKRKxPQDYCpxksKEoLt5fqzNqp29a1Y1mM5aH
KYX3lCHO9Z3Ga68qvjYBQgvDZ8tkJJPOgFSyLosLi/jMjuHDZoLyb6gIB9v7H9Hm3Voo7UCFz3F7
Z9oKerS+ia9x7b2U5nfuUpvajAklPsQnZX4t136xKlZWY4rkzyBGuSOqXLw4dvP54z1zZmeycOHq
bwJyvthH5YFmgaRlcOeiwRrMXRUnzdM6pM4FL5kzO5NrbIRIuMun8PDqMri0eqperKjWFzUV+dVE
XtNDxqNOgsKT9o+Pb+vMMbBJkDadP0chkPT7dyXySjiJWrtRM0BT9p2py17L2cnnb6lWQbkyGy99
W/tSPs0lEt1gxEP10gY5t2o3USyJPhgB4Mt39CMwbXaGrp6cCOfP6ZXZXHzoCScefHc06tyPaQFS
HzFfvTKQ6PsbOALr9eISdXJh/5zwMWg0NmiJ83ibUh1/fpc1xvtKqlbkpcCfiXQNX7OmYpdruBxX
bSkeF7kqgYWV0IXj+O95e9QUoJZgz27+JjgEHm0ah8gdZ0o6O3Kd1ll35jyY+46MVNfXR90YbzG5
bHvfwAziqvGM+HMqnPhz7jnrp2Uo4ktb+EwxTFbNxkjmI7KJG98vi5gWKy3L2Ir0qh8IOuL9+BPC
h9DGFmWvtX27c6t+fft4MZ7ZY1gkOjgJQgw+FUjzQYck31V2VEn7tVu7+gYtQnoBmTnzycBRGs4z
mmgih45noLSVJQJvbk1kRNxX6tzhG77I5Qd5dXa3+/iOzl4MkgbTFwjeBK0cPcc82RK2F/DovGqi
GuuW6y0gNvSGyfzv1ToINDxNRtrbvOfolfVqZcelPVsRKA7sjKoV+0W1igs75Ow6pWhFTc6xiEnh
UdU8q5UxxUtuRas5d8XOVesK55+qzJ/iTstF0K1afiuzJi8CEiHTT7KF2uTX80Qicq1WODL/9yeM
3HvLG2V6fjLS9pxmGMqlYKXqTXozAiw1/oTurgjV0TXlhaPt3ApFvQK9AsLbKbQIVmnOqzvYkcJ4
LxDMkgJygMsLLdG5VYPoFsItwmKO0qNXaZIyNNYNV2GMj1jPsKagMLtlD/tG/h+PD4E659nGi8Lq
8v0CxcqwtdqaS6EHKPzSm+bIy2cvjJNeu3Cpc8+OpckX9C9p+rjqTLNeWVsEopHqKNX1yPVgOs6X
ItvOHCb4rWzgH/MBEhqPIQMPqMRFD86WyyrvlyBKOw7iVYjJX+0Fq2MNauovaiQbj6NqLQnrbuoi
NMwJUOvjpXl6mPNLNnLfZiNLtX30bIeEibmbaVbkQKK6G4tihFkp7GQkJNqpbvVF6Jf6h3OX3OhP
207Y8KWjlWPDWM0SSsRIR6l2hW5pc4RBcrVPiAC7ng15Cc09XarAA9DSeal/YxmOjm5A9LEy3MyJ
EBCMYV71yR48ydrVPYzCjx/n2UsBSGAct4HHx9NlY1YNGJKWHZWKXaGaVslsw7J03w25ekEiuj2m
94cxd8XMh2raoYY9NpKgAmPQTKBaZLS9s1PjedwvYnzTstncFbkDJJq6MdZZHQENS36ZdLfJ4U6u
T/+36fttGzb3+12p5oaSQv9xoplkIjgQSf9MYpZ2o44xWcCdNh1Wo2+kX5C8lPlGnU6fsK25xFU4
98D51oGGQVk5bRNHpHK5ZSZOpA5atdcRVwSmsZRXms68/uN3ewYH28iFvF3Olk2juv2Wfzu3BoYx
mm87gnSNgSoGYPrPMk8XmhZX+VzCYDgoVuU99/1sR/NcE3cvkWnerqU63fSu0R1kNuZPjizmPx//
NNPRT98GyxsDGewEMR4+3sdm7nLrcD6juEi88Y3yqzUfJ6vUlMBQDKfbm6uNg5mDaZl+i6pHwJRe
lGXxN4c1bT+nBHi2fm112HVlBWxA+7FtlXpob63CtIoHKv4h23UVf94f+7nJ/NEpuj9w2dzm91Lb
Itl3GgzWW6HWuX7beUx3P1sZHYEvCXZ3r/VmTKALLWqzfk9Lb6gDezDxjVMsbyFOxzaS/A3STzeF
o7FI46A4RqVdCVcTRuC1sW0G+HvL+I9DzFYF42DGjC1gkp3kd8M49ViUIk+fwxHPeI4js5FvpZ3m
xR5GPhyutMKYLkgU/EWC2pWVCKlvmUkM2Osu92mujwD3ijeU/tDn3bVcsin2MzQJs4+NPwZ22CHp
D27WMEHphw7zmaJYtCrQjWyg9oQe7cI0mscfvdWMdpDpqUxDtZP8l30Wpw9Y53Xyusg6Lb5K4k7V
d6TYwdseEm8aXgppVLodOoDjzts69Vqyr83BiXetAbF7N7vZQjQEHNq1/Ao9w21v5zzT6pspt5Zm
35e0BD+mpprVAHq7PQb1rJvNLqslBlENtp/9o1q2SonP6Lq89p1VmyFKj/JZ4EKv/CC3u/mUNIWh
hqjqa2uKhnXQWuFLO1HNu3IhqyboTGO+3bRRsClGYf1wpG7FD5o9gHbjcNd9texuLELshSGPaSKF
hYWyWld9nNJw/cV3RB0JvIr1F2T96W/NkB4Vlz7Pt1WHWPNgtyyfJwS41RsjDqfzQeuL1MceRvu2
xLoy3CPWmjW/10jpvmXOY3yyRnudcIsy818S+9L2JU3KcjmAN0+3+EY11cPKkZDussTScz8fi2Xw
hWXP14TkjPF+WpvxBSsY3QsXXZmetNiyblS1UF68hX/wLF4WzuDMqQK5pPH3hrbO8tU+LsZwEsuK
I4Kn1Y7ny8xJ1wCZSfNWMctNAtNsjYcekGO8sbHfw9Bw4R59o5LGErRGR/RWyvflizPV4k0MrtRD
r8qZXKjwdeRNEfeVcSiUzJBX2Sjr30it2imsCQv/UXmy6PzCs3rDb2lH96uws7cM25DXyiHH1rfV
EgutRJm8L9mQqhpzr0KTfjLK+VFpFWrBPG+zwfcshnO+7OxM25sQO709Nodkvii04eEcx8xY09HR
6PGyqo4EGeXLVWFUbcyPNLO7nMTXX2JytS7UtHb+IpPFTkMSetwHG/+4egztfjacx1mLKzMwslha
e6bryBV6s00F3ZnU1K/GgLFeVJZ20tz0KCJiJeht4SyhgWwaYl9qwbSq242P2JsO/fU0pF6MJcZk
UflJw1CeHLOtnBvwNvGlEsz53tylKAn0HGSc3ml9rtkvc74UVxSr0OmzJh1g6nblPImbuUiM+N7R
s6y/y63WaQIcJr0bJuUi3yWKt9y1njr/GPMVDAzhAKEDudaZj21aCPVhxabJ41OINwxf0tL8qTEC
KQL0qt58bbiDOR4YRA63M0CA7ZckaSV+g+8LLpJQucVDls8wKeOxIxFxRSTix4Y2wjzr8/rrRFYj
ggdTrhPycrC5B9kO5ScFX/f4aozbYtxJEKWERVctFvZvWfPUNrUG73jhiXXW2j0PXdFML1oq43KX
8Hm5X6XIHeQuivpqt253j6GuMLG3HFQNbXcjULUCSy0+7tar47tCOA8Oxmgmeh+cyW61FpeNRxR8
4tvaK+wPI3H7u95mbe9TzgPIon3hBqqNTifADbxbAtsgfSussTVcvhJ/VSz7xIDOdtOsWkYOTDJn
zddUGYR2MFGoP6dyqZ0979b1PnHYLzIg7Wy8b+MmmQM4gdN01y4OVDRcYRwRGlm/FlhF4ADol9ky
VL7ZqWkZOE05dvuy0O1k39aU0xxxmix3ho4hPgWJ1uytinSzIEtG2F9joVs/pTkLza+lXmIATxfn
A+SxeBdiw3xnKZunGebLD02R2W/H6Y2HssI7Bjljnf/Khn76pRaOnYftmAyOP6EsUMNJLuYzSHkO
M1VbVUQyrL+vHMhDFXqyWb57Whc/j/Y83DRzvfyZXXtmalwu8stI3813op6F8Ek/7L5O+loSmlsq
a78vK63+4hhD+72NtewZLDkl8KYo2x3OlxqBGNnovloFmDEBt3VWhDXWPX9sl7nAdaymYxNpsm7S
cBpT9b5xlaKL8HfOPq3SneyggFEe+2IkZy7AUCr9gvF269CUsKqDXHWqNhLQP/OQube93IrGtr6m
UIJiwiGko/qYeM9/JpeJDU5aBEe5iAnvegyQTd/qLVyGS9tKbs2ybgsfVUuKT/si+jAeB75nVuGs
QMFCDLwy6IGPFfMWppwimddAqfPs59rGq7mjqSBLyBTm8DomjdZ+nWe3emG2OClIkRpMeWor5UtL
spLiRHJp08glaaLhu2F4r9O4tD9NUmzMHZ+iSv2+jHNn7eM+1shqSBfV3ImurT/pTtV/N3Df45Cf
dHEnlV7/Bp4g1sAyBjn7xkj/4jc6f+/QNktmh90wQ3vxRbm27rWDVtpAGzaMvV/0ZYYtBLZvmJrb
Tf04rclsAX1XpQziQY0jSknnm02zVwRAbPFnt8bINnCXbugfKCF1zpcya1HternXhIuirD9rZ1Qt
v5GErIQ9FAV6R8dejOtZ6G4eotVftN2slLN60Eervxo04Vih0uRjelvqzvrUj01nHsiQZI1De5pf
+hI+ZSCF7sggdb2i5I10NNxFDzUXKpJFWB71QvuJILd1ubJwD6XnT+L1i0hS7tKDV/tUNdmkBaY9
4Z04L0alpGhy49X+VYuh679+XPaeQqFwTTZ8DJvPzZ/1qHkdR3aDmRZaVDmVGRVKLqdQqAVkRmOh
BfITNU5uBiyhb3PpaN2FBuxM64FNFAZZVJkw1I6beNTiasmJpkVe6W1FWpI9oAau/NbOL3mTnLkU
5EWwXhzSmYYd93p8kKtSEXyLMa6ewoQ6KnDieLhaRPufHX+4IQzxAXVMDXT5uINtDDVp0qmzonow
rF2Mt/o+mark8eM3dwYD2AzVAG51UKqTyW4jKqnKZrIiOMTK6iOEaV9mvknPRjz1exvr4J8fX/Dc
E4TYSvuGUBxB9VG3Opp9U02lByGTunKnjUK/nWoHJ6+yuOQremZVbobu6DmILiDF6ghPnUeEgsQO
mnx6Gq3brXhK7+J2iesrESvDATc+l5wjMdWcja2WXkriOH2023hiW5EgA3g3HN1pVQxZnTQNhFCR
mHtHzeIbvYRba3qjGmKmt1zAdGl/z/SehCCDBuKEAmnuaBtWlPnr6Oo6FoOp8tZicBiT3cCv8O21
N8qg76VaBKIexzGwK1dd/WIYhtsuNlR4WTUpgLslQXZLignh0Pzu3H3TBzKQ/JwZR+6biTp2Ya9y
pnJUGA1RRJ3qvS1Gv+LPtllUhaVTJATamrr4aiajMn+d6k4vgtasrW+jWph8qJSsgNi8tjbGzTFF
m4qreE4Ce4WiZu1FS900YipDM9Bmyq7QPRFf81fi9aY1ty89lb3Wh2nLZKbABHdy72N4J8vT0Dlu
tlPGqnUPc1emD32rLuZrrxmzQZCVjk86BaWWBC2AH44wKQdcEpatp1S+ikAtPthJP9Ecxdrw5HlD
s/lLb2lZn/JKk/MVVAsdg4+snhmzdJViB6oqYhmamYGhppurinYARp6LcFQSy95n3qzVIUVQLTFq
sbvmqpsdSu5E1/P202hrGHmgZujyLw4+c4rv4rGa3aBb7tqd05otpkPEhBPNZSD/+GLSwt+vMxz7
ILeFIYNW5usaJAYO8r49wG8A81nUh7lyx/IOOrf1vFpe3gSph2p1N6aJVu00L2mI+8b4HVI5wwHz
qh2b9W2eV+0lxtmHo7hq2+RW0Zyh9plvcfaYVVPhq5JVWX+Ax9c9SG+jbuFIUnnUSfq8/Ys4Me50
onDQeAJ2p/4SK6vLFDBplZ0Y+0wEDpZRYBXSyoegbr3hUTHcipOBc0zsFdHxDIKiWYzPdWuXMvEr
z56ELwpZdp+qOOv6P/na119tNbNpHyxzcW8yzU1usRElNpJeqpABzJ34uusLYl69WnFxoFTLZrit
Jn2wrhbFpnFBql29eHXZ2cg4dIt9AAng6zhJ+7ptZ907DIuWI66ukuValFbf+G1mxeNhqnJtDYXt
lt9khuoPI8LRTP1yLoxnabXed9qc/Hn2Ov0mYRCpBDK1qvK2dWHJ+n1TK94VCnl5V5oLcsupWJ38
Crv8IQ6GgkHBXpQ5hUMFGbkJydyUrc9WVfFb6nT3U5HiaQQpucZLbOiSug3ssWreTJO0PLZg6f00
kyqd2Ddra+4otlTmkUmCPAVfAm0NdIQwFq6Jzfgk1dosbtUSiwZ0jEv81ayqtcKF382+USM6ZWCX
1vrZAxb/M66duu66pJw/F+vcyoOC3FxgS25sfzOfs2Jf9KP9lKxiU2yojgAIqq36UzuWXcPg0zJ+
0QKsyt0yefJ5qnF29UckzuqudLOuQMazOM4hdmUG3FMRTbFv4Gr8Vkq7XVC4QBT0R6MyKkIFrOUJ
y7uuDlIwRt03iDGoIq+t+0M2VJ4XCBy5m0BdvEQNKOGr+mbOIKrhu6VmvCwpEB6vnjQaP1WMeJcV
bez5qmJ3xZ6OzqC7I02al6pYe2NKJdMNLZ5vpD7KPGDwMFcogltG2k4jps9j1ruMOD19+Jz3jaOH
0ApsO9Asui8mTyXJzYRGfUuGxNQPVpfMYZyPLfZjTHHSQCSDGhW9MY+7qu8VGRQL7KZo1hPSCLQx
zh/oue3XSpdpf+GIOJ2qYOqHth6kGioXp8R74LTUUJljzGJE6wahMAoeQn1MvEv47PZn3iPSXAbC
Foce2PuJFYzm1DQlXW5GMGNl7k/WMNx7dV737Oep/s1Uvb5fhto6FCnmor5n5629aUh1rBON/PvH
BcdpFQB5FjNTFcs/StPje3ZXAqYdMJCIiKPm1ovpTxVdl9fgfs4jEF+Oj6InfdesisPHVz5XAECZ
+8s4OTOZE2U36M4wGNHQ6+7jLGeNHmOp9qZ060+TFisXZmZn73TLgIamhYvocWllprgbTm1nRFup
5zeeaEK3M7J9GTevsVfZ32iRKrDKftx/fKOnNR3W6RR0G9Ecqc1xAa7kI6JEw9Yju0xWLLAsGc56
4YJqqcuFS52WOFwK+AoDNHQbxBW+X8FAG0WeW4kRQXdYw7IakjvBx+wec+58XxiMPEfbsYOP7+/M
ttmiJqlWwfWh7G8P/p95w2gvQyPXXI2E2XWRJ+Of1qJeii84s1qQofD4iGEkfel4jtuOaZNhsK9G
sybs7n+cncdy5Ei2pl+lrPboCy3GbvcCQGgGySCZJDM3MKp0SIdDi6efL/L2nZmqbrOamUUu0oIi
iHBxzn9+EfnDVL0Ts9uf8XoPmk3nZ85fKFr/zcfGakG6wz84RH/mtGbugAG6sNbDUnCC6k6aYaMk
s+2g+dVfMFb+dUZ2DW6GqRFQBwP2/uljI3rRHGtnMA5kg6ybtXXN96u12A5Nm31scWSI6O9azAcG
unzsU//iRPo3zxabKBf3C1wf4Ff86ddnaVF6JeOaw4gL3KYdofAWbp5Qlq55NEz2/8eGgJdyLcN/
GW78mZ9TFUzCql5fD6PZ6pFaixobyGw8OM5Y/gUJ7F/N8SAPsDiv1BseMMf6Hxdn67iTdAZXP1RJ
zc7WNa97u9rXN6Expe1HUJKVgzGWJVWY54GWR7R8c49StDVuh74pkDp6+khM8hzI/+fmkrdGV4lx
4HXE/ufHYDd95w7UXliTZs5Da1nLuzHOeRFPvrI/lAFw8hc79d8cD5z08KIwPiPh5M+TwaZE5ed6
BaIM2BaHUe/meFktAhkdNRyv4YfRgGz11+nwHx/z/xBf9f1/XWzdP/6T/3/UamkzkfZ/+u8/ztkH
4Ev9s//P67f9ry/74zf94278avuh/frt/Ka637aD/Hzrs1r++Xv+8CP4Tf98J/Fb//aH/2xkn/XL
Zfhql4evbij7X7+O93z9yv/bF3/7+vVTnhb19fffP+pB9tefJnhbv//zpcPn33+/6ib/4//88f98
7fat4tuQoRKG8/Uv3/H11vV//11zvL9RecPoZZX+MmrjfJ2+fr3kBn+DNIb0ikQa+g30Lb//Juu2
T/k2XmKojUEfZwYKG3rp33/jnP31mmn+jewazuIrWRZCJ9/33+/uDx/Y//4Af5NDdV9TRHT8NaDW
fyxZIMFCU+I+wV/R4pD/l1i+aWzNCWnRZhzaWWwSl/aGFsFsh/EssTKdnjSzQLJ6NVK1CMaq3TVu
a8Ne3p2lt9+FUIn3o6e/FJsuwB42YkMs4MjE6V57tWVldNLXmnzo4UhmW13Rr6RhnweOCFGBzykd
8SKNu6b0+wD1tZpWkFrLaW50vbZ9hVmal05PxCM65ymfGrlPRkac1mYsnBWfsbVvmo5Wq1mK55Ik
oeJAO95Sa7Te9HOC3/UjF63pbf1elmG2eO5GYhMRJ0F2C1VifmqHSkZJWnubLK/vtMHuNkU1ED+4
ZM/uMNQf2sQ8Cgy1jj2xvOuZb53WWTsKXSRRykamnUYNtEqmYirDdUuBCO7WXDuhglOnonC6yBMF
AydXJQecLE60B+WdVUjhxph+RRD9Lt2yZnHRqibOlklsxrIfb9fCKkPqTDeuvfSSVJMLob69dYY5
PfTp0j4Oo3I3eDv7B9S/WOwuTr+1nP5LViTAG413J1ynPTSjdlR+/dPQlguOBmDHtdC27Zx9K4cR
8vMo1q235PXFKM33gFspagGJYztRzTdF6wsOUUm0VsW7Jvwfcq6tkHVZ71x9/bDcVLvTrUFtzCxn
YNquc1z4aM/MOhsf4eG+kkBkPNBYu0jzcS0tpUi+FeZS/ADCD/aZchUhQu4c9a0/4TdTlU3oe9Mw
P2VYO+uf09oUz+aoZ3nYTN7gPjYyWw5uUCXWsRvH3vpMxtL3WJC1pkWdVTmTeZtnEFe3dK99vwPE
12+Uyfm3CUpBWFc6+N6jNvcSC6Bw0UaczAzcl4yJiZ/hL8PZ7+3UvfeWHiebDbJU6fg/lS76ZbmB
V9YF5j2NmDaB9Uy9bmTHroUZFturNza7xqmsdENQzPAgdBD5k1/rIDZCa43HSTnmm7d6JBn167wf
8rS5XFmul3HqcDgA84qM2V2XENVvGrmoql9Ztla0agOmA2hFaYn1qt+nRduc2yRXPy0B+1YKiczt
qj4HKhLL7YACpOs2tUpKrXsm9QTHMC8HrS1GbJiFYNBizNa98GoLWxmrinpfG7OQIjm14yLJWcX+
NKjxhBmCBWfCKBfl7bpGm7GbZfYV2WLWThPSiL0fQIW2EwcptAZHIEhNFaZZ0nQ3nWoEeD+6IT3u
5JwAJtTFErxj+5nsS2ckXWZKE4ZLthDJfkg0ETJn+HbNSvyhYSwU+hVFYagmbdoug0rv0WEvO0/T
jE2gGWRB4F6wtZsW74VAqMhPfBwqKpvcwDp7XZWjhYSbNgdjcrQYMgVoX9piTcQw6pKBHR07u/Jt
agPbyv27LjOzU5soeVCiZcM67Rz6ejttfWG3r3W1aCdaXytmQOmffUY6b8xDIXjMLHvCiXgYlghC
27l+CXz0kITJcucXk7/rOiMVDC+87OS3o7/T69bf+TAJDhTuepQPDoPbTAU3+AD4t7W0rbgOcn2v
21l+mtJJO8F+t79ljg7VR1whkK4tN8uaE0szN4+gkTPmE9eggn5pHm28pYHzfr2r4Fm0nFjhNAZM
hfg4+L1Z377++gTrTun7el6t2DevP0Fzp692buWege5bUWvZaZ5s7dgCwh9EKucnf+GRcPYmd31v
dREQWQkVRmUHOSKH6WyXv6+Zpu2k18HOGQA5PQXOnbVZFWIvYt41Hq7pPopYHE4cAkZn97sPO/bt
1++vGfW9TJ5b7oqOr9AbEdz+eoY1bLwnHbs03AjtdD6L0klfdLbeJ/lF/llaqfU5571+6Uovf+u8
UsakK+ZvcFnaVymT9X0miDOuPDHgMjIuHH1z534vDG0+9EzXn7BiHB/bVWrPGVFXYVlgmEnYicl0
Xvo3k+EWUWX6008cRsS56HzvFGDUERmtDJT/gq8GFKODSvJZL67PmDwatvoK7nm0ZlflaVQwNsJw
hSrWvNJG1dDjXm2AKivCHA6arIunLnMYmHnLvIMmdJfU+iOV6cPiyv0MfZ8AkGmTOtPOLLuD9Iat
OSz7wbLegdcAfXLBbFd08qh7DYtf+XeT1Vw9uIx7X6xEZwZ1ZBVNGxHaUmzXyuhwsuo1TFgGFtOy
LtusxUIsEF1Bb+6oDUR6K1rg7oa+lomNyAI9rHzkZJ0FtUxPMWN1x8yKSEkxQk84Yt+6LPFucisj
Wrr+zWsMk+xiUitx8HmGuJvx/Ounwkx+DC3dY8Ps0JDao9FOzS13SUATssg9zWG1YXbG6vY4igcU
t5sRdfUeCNf9NtfQqsx07V4X/NI23uhppzYbtV1XpykcSmPeuV16IKNl4eC2/Z8zjjfr4u11Ywyr
pZy4srL1AdHycNLaGTm2FY+Ta8UYihZ3ZqF5Z7xv0tifegEfK/NPEID0qCj6TVW5+GWq9Fsi4T9p
cLrDqemOTZ+/NP26U645h245ko/oW2vYGMVHZmfYxLvYrJW12f7scdbFZ77TIbMTadJmBjQvY9mv
g9ZAofCqjR7MMoYVH2n25G+FXR/shXTPJXfLG1EqB7ytmuNaTrgSlCnHoONpx5FxKUyg4cB+zXfa
vLibwWA0HlzParJMe7HIt3zJZi7F3rpMiHl3YhqTyEma4L5y+ubB6Fy4S16px9Iv/ce69cwd6dfW
vqhICAi1MptjQW5WDD3DA3HwbLkHuw8uCSAE1SAj3izAFKEoIUqx+FJG+F1V3gUlNEjO6jENjUXT
L62ftC/tYrt45Y/ZcIAGi9mcZft5KGquEXcx+6MXJJ/wBpbbxDSmsy77kuh07GHIi60umQ6oujaN
OBhc0pukahPQ2sDt48SGp9di5AuKhZV/ostmS1Js+1Spwm452uo6Htxm/SGBxXfe4LTxDI0wQis/
YYxSucfFysdtNjfaiei14uCg6j5Zbu7tJ86rz3moFUsy1+5yWkyWqShujKBFE55KemrXxkwab9gZ
opAWVPFqc8ikCByW2OwXs+E69MyVDEFQXdKTpjk03TS4yVaPuDMFZKOqWp3rrG7jvCjKbQ0NDBGA
3j5KAvmixaJidP2FwU3hLT9GE2OGvDQzEYnWEw90B1OM68C6QTeQfuVO7WyAmvNdg8mRG6aWw6JY
DLDHChs/nUo9TtZpuVeTGVxUQj7uWMzbzi20W9zSkg9+cHEfTH0J/YDzf9T79ds4LzsX5WiI/1d+
WKfgaE2LHbsgt1/CrNxPX3n6TgNTx0GpiLPCsvdZnuCMkSTTbjZy4gEn18vitE566mPuJD9PfgYV
sblu6Xkhd/Ir2GgHUyqrL3YB3WKS9XND1MVGpfp8lG2RPgWUjJATnezg1s4SWT0FKKGM7gan9mzj
e/InN/rDaraMZLjKSJX2b8dgeID4DGXLzBc20WQO+7blNkmCtLowRoGFpc2cagynXsqgf8op7Y/C
6T69YPjQS5fay9GsGOk5+eiTwWUmTCisHJey3Y5mjvtVHsTDlTVartx+a1WHxtDcteyxsGA+Gy7O
wE2r7DSi1OgigcIsdAu9jHToDpux985kpZg39CLVTs4gMphBpc86EWBZqILSPwlIx1GtRE+pbEYB
1Xc4pPW0nSXnKLNGnJNwBNuie3vzczIDKbjkW39dERTxR3gnKdYtdbBHyKgus/Sm6Goae6rSQvIx
YWLYlsF4HHRma5m+PC7Sd/cgfXBgLGYN0IDKOCntW+m4b37Zfcsx2dvqWJVtln5wIqNwtW3XJNA3
4Fax6Vf1cCXNRr7wrx/ql5UBx2a4F96Lepo3fdF8TZ1Godtgx9Ui6g87a5SPZuoNFwzK+jo0M9c8
rpqpIlwQcxbbkDx3jdJUTIHlbieqpXBRa3MoEP3vAi9tI9TnHyMmJlHh4uJt23xOwM7o1bnq9qWl
PRWYGVqaD/vInvR9b2U4mBbNWbONdaelFZ6jgc04tCZgwceNLYQR624VZJuoHLp1N/EYQ65tnM9o
0sVBODbLmQo87qFZPSSpRRJFjwBvTObLIoc3Y1XlNzlhzdnb6qHTrPyJcYi5gwFgfaev6razr38y
P3aPgTVxFnrNnT5rd6te3xKCu5twE7yTQlORUrk8FC4WcEZttXiYpO/FnN3oPNcXeBEODlINn6OB
4xu2eMfCHSH7JtCMe0csMUyvcjNCL9g5PUG1YVAq+2ZCBf5AekW/bTRMO5fEqMLCLHB2DdZ+X0Dk
3dhSBKcxEZRn2g9PpsPZC8Y5hkkzfiU5MngrM6qYOAZyI7XJ2XN+IbpkrvRsOba8LTEJ3K2uk5wn
Q+MKS3zGfrNfQgyj5kl4mK4+ifvJs2S8Lp1zByWyYLBXk0oDijGdHWhZyJEt5+xYZhWl1dAziIZT
ygCLtJGlam4JP6t2ML10GTKZs6JUXz+lHaxxPqcjrLlS283XPpRixQ1hyjs03s3wbqf2TPlGclpp
AG3T9aQymrX+PR0zKiXPzaIFOdzOzZzhpmZjT4UyvjvrxJzQzzGacDB9072FWqe3X5epFFGTz0W4
cGa/SI2AzKlJvKey8/SLGHv7JmdQFyUztDAGCGs0ikWcMllcrrPBUPSutZVm+eJnqbv3beXA3/O9
qOyb8TCNPsLOtJk4NsgV2Lo48t3z18GA7+pbe60KBqW4hj2uuf29de01nN0ihUGp7OBeSrluiEDo
3msX8qvMcZ2jQkvIP9CpRIYBjDSZXKZ1kyihUWm484EKx/5AD0W1EVxsqxwfO98U9Ox5bsaqtpaH
tBbGhl642Nfw26j/8uGGFrXf1ETM4w9hdDEu6MVTHVT1gyUXrgGbc/bcWOW6r8q+PVmQs2+HxB8/
l7ngHId5vWfULh4rx9LDcvXlZq5t7bW33BkBJ4HtZSvVXQVJ8LvekG2eDRphdISsz1uj4XDpIXw8
d2l+SfX6bNP8Y7X5o3RU980HzkLG7ZVbLFq6HZF+zW6dnW9ZUzqbwlmq1wZSyk0hlB9axpS9QDMs
b4acIsAw1rfWHNUmL5NlN7TOemM78ksPRuOEMdJ6k0yMrA0baoRVzD3VxOCFqc+WC3LR7W1JFLij
2fCwEvFRzyQxJ3nyPjbdsCvb6gw7Yw+/vb5rvVleYMy5P9FElKElxHDTU/FdtDbJdl6GKXKoj0L9
kNIpb3h02LiXvr3zFhjjup52F49iHGZuYO39OtFPCtAhAugsDYKYBjfWXDbL9RkloRfg3cAbWqXH
hgiMWE9dJ17TZslC3HvzBxyqr0wK6e1gcfZR4FTTLpCeFgVto72if7AZlKxpXDdJ9bhO5RyJVCge
TNocFeXQtlNgjCHD/J6+xzFZhNYMEb8g0XBTLea4q6083Qx90twWpFXczkFBily6VLGcpf2jXnhT
3ShyKPJ64+5N1VQPK2X1BiMG7Zvb056k7dzHA+SMnbyiBLoY9K2Wc9suhX4IcHnENRt0LJgBk8Aa
yrM9lu0OYk/2s1yz8k16ythORV/uPagdu7Gplu8dlk2RLoIWwocU9oeLJxZEmdV/850aTbOSw351
en/vdrLeLsA2r6U+LJs8s0UaZkNvfAZwC557n3F6aGRD8GAoX79DoaF/SCg8G2f0MYPsPftrAE6K
RbGImMyOOSQnQG6DAYTGREoMgDKrZyCo5H2QeX2b5D2Oy71X3wjVY/87yekjC4YXS9jFLWGczZ7Z
PoWNE8z1j2We7Qdzhjdhw5T57meq5wix/fcxW9OT0vRxX3BxV9E8Le5D52j549glHMJ1o6Kpujba
ctGO9QzXo2vSLLIVl1Cd0jWHosIBGom74Z+Lws9OKh+ydwvTM1Kuyky44WhW+X3frpjjjzhlQsrJ
fIqHFt9MF8/H07QGmdqlroVRSuVuNCzGr3HCOCyQTMClkxvjadCC5mAnvkGvJprgTs659wDaVpwN
VYi30sRXAH1MhcXotLZkiPnjS2UIPU4W7v8WzO3JFm5yCtxBi/HKN7cmjgDHOssw2Eb6Ra2naV8D
mozQ1LN7yCTjPSTu+YjeA/ysqLNdYjScjcV6xkJB7EbwxhtsWZOLxsdGUboE9yYeIACcpJEzr1Rn
lRDzytla3cIAtTaV08x3bI8ewrboPwMKIVWLd2yb3jVHf7QBV280KV96gxRRa6UeGome1515jj2W
iZ+an1BBBhQ9wQ93yDcoy/lrCYU7AS6WTz2ZGFRBZgzV+5s7wZLyieGD+SG2BhKlcEILGBvsho21
mDHqwi7UFAx9cj/MUMz5VuZigZQxcsQrGElqUcexFv1jq/ksm644Q5UyOe7KdTvm5NekTN2OjWWO
cdkvz0IOr3UTNFHqYLcjx21NNxoaiT6eDQMEMUmqPRscfpShJWfV92a8AnKfPF16e3x6FA+esVxk
+SIWQYr1bN7jzeS6/Z6cumW34PQZ60FxrNukP9MmwdQyZvt9JImRTDVufgxdL1bdTHukXVt7tLLI
zCyxU+1qf7m6ah/dotM2a0Gm4WTRSK3EVERWa7j7KYW5pvWIrd3UQfiUFQHQ/VCcJxmAvVZ9CYXI
kXSRef4K/aiKvdTW7/HQ0c5Zoxlod9bB3nClBHeuB8QbZONTlZVGbKCRCrVlqsKm742ocaxy27hJ
eiHwuN/ok0e0o9WdV1wO2SzAt8PQikPQ4YF7NX3deu1EH2XRZLc1z56QFfQnhna0fv1lLIcnqPkP
AYmKiDbQUlF3UvU1DcREOiszIPikgX8EL2w+JgMyJ1Kc1S22TBi/5S8KkgAxrp9qzLVYy8xxo6N8
vcUf7KIzx0dA1y8RFGVvj/+sG2O2RvXn+O++C2lI+PIViKdBuu2yukw/PSwoLiJF2CCkJXNbz+C/
sJE2mm1al1FZLICJfBBpoQKjnYjyVWuiEptV5EIWFg2I8O5SNjeRbRDVxryoDjDhbmAjbjuzfp0Q
4odL6dEGNz5S7uyly7N6Q/uQhC7joW1jr93WKVwUPw0CB4YTZzuvn2Yn535rwWTRuZDdW2AA0TIx
kNeEksby5s1azdkm99WWfEDQvVR1YZ1co3PbwnrytO77AD0wRGfuo1vyII/Z+ikh0CHCWW+Kq9Tv
TrY/fesWeFBAAvq2Uvpr7luCo6UY9+4QPNUuJVfTW/PZTLOuiOhFdyggMTJwhgfPhdtp4490W4KM
W6AAmkJXTcQjRibbwBx/jGnw6CRAInmd7zjph7jozYSzV/mHYS70J8rHfJcFH3ifWOB3EtBXD56o
I19ENt/RaNShsOr0MWP2ujDPuS1wtt8OuifPMP8+vQSBbqBinWR1o+3VLiDQcj9ZQ4pSaN5xYxJV
NVxdDBHG7JZrGxCUclva6nPsq0Nam9+SBo/zutAfVnLbj7mo8pu2orMNjDw2A/mGtTH4VkXfY2Qj
o63E7g6I8ikvEq4PTfryZs3zI10S+bqernamZnyUhnoSRfY2ZplxhDNp7IspL/cVw/u4oGA9iV44
O4tS7UZ3C7irhT/tuzoYN4u7BneLZX6iyykfC92cD7WG5MdJlbpYfkOIpExRXCCDjGje24vA92gn
5fA9m7lGbiZcqbL0iSN9OpTVpEKrHJadWTHYGd1a/FCzMlAjSpa43uURddehn3J0XYmWx50z7ixZ
Hcpp/V4Nxk0nCIq15jls5uFYFsNdPbAA4U8WW6PMvy+1feF5H2YL7QhkMIt1h0Cg0TegrruuyB7n
LonnnNEfgs3kPkv5onGoTm3TwQfs1AOTtgdrbreDmR6U48eVaaL8ILXCqCA7ro3qT3bSx3JIYaka
z5pgq6v5UBRWyqvDZwFfM0408qwr/eCwG0aWxo7Q7rPS/YNm+o/4zZTRaCN/78TRsYqNR67xGhSY
jOW1ETJfG8IAhDImqfcIuTSgn2zc57SVr07eU/5K9b2ZtXuH4Ajb6B7tBqFrtxoHjMuJqgCmYc6r
XvU1v02TGVvyPuaKiudSfdNTLMepYrfStW4tQ5HXCX/9MOBDdSuSel/3WRK1fmZvMsw9mcwy6zK1
7Krfel/xBzpqrV8QQDQNlFnJq3OtLByNCgo+bexC8g/VILpNuczfq1SfNvNKkAJtizPqOuYKCWcD
+6gM0HyqOrgTDBC2fuMdhZ8Gp6ZD3BTie+69AIghdxE5uZ5JP93B/zg1K3WcS6u5qdw+2wI1qFe7
Xfr72bPzo5Zn2TnAzwEkwSN0t3LbsLTcHThLhoRbc7e9WcJAYbConm3Spd6x2GrCDhuQmEUuy7fM
dejWqavthDNfWYu20TtsZWZKOU0Vn8Q82jCzRcpARod8Fqz4JiCJXbeV3jHPA3pKR9vbWHwyrhfk
GxlY3N6UJnZixF7XblBhzqEAzUAU+Jj5erEfPQiadjd82CiMDwZDKjCLcBiyA59gRDVYA6oPON9N
dcuh4ThHc6oejModGWloW0R0z3YiYXgXCHh1/d4d1mJjeqqMqqR5LtPhfhrNb4xCi9BVzP81187j
xhDtQa7tEjeO/9GKxqAx14fdmONRNdSjd/Tt/KFfseBIAoJjYcFF1mws4WCvF1OtCkopWZjtuMZu
uZB9Ko3vyBy6aGpUjl6KSRvBoReHT9SDJhNWmUPhKrzdwmA09AForavLZ1ViEkSOyS2u4A+eBLTo
vJEJf9qH3D77Eff4MBHJFtHTj843fgzjjLqAmeJmVIjt27x/FvXwEeiEdiQBoxTX2Yy2yFjH1j05
nGpblx2joFL/cIus2muuj2rQYz7n4U5K6WBuRn9t4qEsT20/XoWm7qH28u9azTCiKE1Kxf621SZr
Z6eNsV275sFPDFpu56F3vfZOzN4ct8ns3rQ1vi5JD7w9VtzKHJ/W0ZdehH9SHTODJgBnzOztasDP
DwrKdsbngOkJTSi+YFXUCv/ZCPLuFqmcc0777NRJUrc9KfYwhO9ym2WIrcNtkdBgtHmxqepuw+QS
rnthtSBATHDJDrubdNi9ROyahBwsEp8N2NMDA3tEoxQKhQ9p/ipeO5Q+oLXuml6s0RaESTneOKX9
OK6ju5md6dJYMEZ0T3/ucLIIHQGt2EEodMhG882agTFqfNSFRMlhyvKsC7ukAA3KyLBpVLzForup
NAKDQ0FjlwEL5+Ce1vNoqbmEQCOUYX2tpiKQLWmY3qMcKevxYNWDV5zQCbgLcmcI02dmsgb+KM5Y
tIfOh8Z706g21RRQRcMkqhWalm+dLpjaGBy9fSM6oASn77v1JQWqmy8dUJIKM8DIaceLk3Pu6T9r
qOHukt5zvyftXavVy88VF4R2w6hdgddXnqfvq8ppi22WyFGYIcFuUx1d44f1OHdazbiB/UFB6C5e
+r1RkyApzrE99WAyFKOaZt0X2c3sZPXwMLYE3ISawK4iHuAoyaMUaTBsA8bdgPdOMLiRsppR39Wu
3jJrLta60E4C7HW5nWYkUnGS1EBa+JBgv5v7Od1CGIwj5h9h20+z/SqbadWPwWKsCGjy2TZ6PBZY
73cZ5AnW8YSQJDQ0f4knI8dO0Kj84B42hX+LL9U7ish7qNqYW464GZSuzIij6KYH37LhguSq2XdJ
kuRX2xbxo8onda8VGny/VvarGZk6d2mkS6JiIHo8rKPnPFWieBWtt3XzFADcSCKzGsatKKx7f6o+
LfQsRKnQpeRLi28FiTNHofnKjzgNh/XZzgbf/zm2rXn9/aN7CmT3bVK9ywGTbjWRfKT2YOyq0tsF
ebtTEPwY1t8sTmbAgTcQDOU4VuA3TNTFmoE6eub2GjN76EZelHm/HoyqJsGiCaD9eP383KzOXuFz
cUp6k+aNsvc0VYtEHzKbp8pJ0xjDHBI/HGkBfbe7VrPqQzcHy26y1DsqkNvUDCCVZs1xUtR4dEcz
B9zazGxLh2xrwTnqmopcspQdMvWe8S3pPM5jDEaQa+h2DHq5QGXIk4M2tvbLMiNP0ab1BT38Z03R
Efdzu8u7Ndl7Cs216MkBzlYnf0Hn8mkufn4Y6uGWqPFiV4/TU4pjxmkE+bo0DQI0Z/LQu2b6D3wF
yEVIO24ZC5VK2K5KIIT1sOFJx7x+w88Zf4J13dozc/I57Q5Jj4U4mfbkVZUNg4hmOTK0s/ZQ/4c4
WEy1sY1p2ZWidKkSvNchzemUZTdfBPZloetUInLNIAc+TkQGoyE4+177YEtfPRGdW5AsvLoXOH3B
fmqEFzNcaT6SqSzCKQvEJmicmdlMZ+zhm6pT23b0EjmT2rQ1BUYzDCm4Z7VwaBt5YLeDu/qodiDT
fDYMDgD3142F6my9881FjyRuCmHikKg0JcX3wqX/7JA0oezNH4t8nKPKJ+WSMezjOlfVOSgSxrpB
QzXoDdjxkoI1P9e2VVHMwJE6MvAeFpgWPPsQWJR4Dc8P1jfoYXCPg9KpL31Ac2iC6htbWZJxeO8v
dd5tr6kNRyev1Ps6BuCBuP02DlrpCoGJVtovRWZkTBhr9Q1mm3OC9DhEmsWAE3/JI5L8egn7LinO
tq8k4zB5U0IXjBodzEUFOHhP1+LG6LR1T82RP+dkAsN5SqcjUrv5yAFGYe0nZRG1inWwkUk7od0d
DKqujhwX/UjYBbvP6ofZ/6Tpk12ErCogBzKR2AAXcW0303EWtf2gOW53xGXFjOdUc++DasZT1HXy
W/KW5UOq5IfZCvPMJpZRgbL1UhfVhRxQdWhbzX5kLLIDOv5y2pyk2za/cUe04/Vq470wXC2cMkQM
8eqKPIEDlK79yXfFD6usvzF5HGL09xskACSyJ7TI2Ds8zAWDPBRQWsw9vEecoH3JBo5BTRpst9S7
3JR1NDfrdOCE2DqkfYf+/2TvzJLjxrItO5WcAGjoL/BZgMPd6XT2jUT+wCSRQt/3GM+bSU2sFqhQ
BOlkkk9fZa+yzCIsI0NBwh24uM05e6/NS+JlUjx1DPJExxzlK6zMZnIaCPm6t+ntyamyofNVYmkb
TkqIOseqJjWuT+ii20egOayEez8MTXQhZJ0sGjunH9mCQa8mUk8MBAK3atmKs8DMRMPBsGndIka4
LSy1PVZCwiebUK1v5zi5w2HC4t1VjxyA2iskeKgciuE6ZNqd0V2N4xME0hsKRMjo6bfQqb8KMhkC
fg0fs+yGG7agsZPJzBNVlwzrpCu/zHZmU55Nhx0WdB6N0tITH0jB5HQx1AMsTmca7TbeB4ZhODTQ
xS2OQIAwUAzWCBmizWirXowOaLKz2VtK+Vyb+pYVz9TBO7PwMvS17V6EVa6vVUX63smW6VEnso7V
MZLPLCAJvHWMMF9BpzLUFtI0LZCdJjbMrYY6YHDMdmpdZU6Us7loH4hnG067REk2adxMHo49/YRm
ZHOmjZXu9HL+CLLHX5VdlJxUNbJVwATBkxlGKIUqb2jHNRX9/aTyptnV9dAXyNloWmyzqt9jIVwp
dh9uMw1Bh9bOCpvxPHKxRMMURVDO/gdwH5zxdUWjoUH5Q+t9Z3fKtqMlByotXWVEd/RwMPgGyrUd
tGcgE/YZiFkqY0W/LrMAga1eG8kq1UXnBbNd7uO4lpDvxKFjoFRaEQZBNzUYlBUOwwIHpOVvG1AF
247CG98X4VdkT3eZ0hZuKkLK+dwlTL8Bsl7c590YX0mNdCe18DZyFdS0bYwwHYZpZqk3LoqsT07S
3KCnRcc88rPmRMIdtUYMuqVVN65ChS15UVCo1BK5R/xg3aehjAt3lH5A5biey051W8rvXlL3+wHI
wlrqjblwJqKVmGr1p6X4fDzM4gnWItJ3Bcezl7BVcPA+zcc5N+vUz7ucE8j/V8QfKuJB0C6GmX8v
ir+mS4vQ/1uN1PillP6vH/xLG29qRzIQM0MohvaXkP1vbbx2pNBsRTavggIQwA7/1sYr1tFiZnsG
a1rPP/a3NH75Ixn+PiYIfjGQoD8Rxh/ExBjkPgOUJPmXKocJ7cBajDUvnE9tUYTx5KPIxBCbOhSR
e0ZxdUc5Sy/KO+SDieMX+U0HumRVosNzAZ6kbtllLIlm/IXspcHVTXi4L+7kXwL+l4J97bXP4/lz
wcMgv0YwifNPB59rSCua3kaPdi1BddU2PbLNWj7p0ul7iE7CAwjxIFGKdsJ0vijL+iJBNuiQgns3
zfKEbmsj0kUVW1q3igKmglYAy0twaoNg3YuA463WUWLOM+tinnFJikGwU0v6Cg+9Fq/pXumpa1sz
LHoQZ24zhhsVWoppJbgLORx4OrVTQD1/pYf95fB4ZV3420Tyn+Y1IVzxxWhYvCyvzCbX3/Kk/ZfD
exUWaZH97//qmpev1/NP/3651KMlaG0JrmKwQMnGuPfbeIKBRMDwANkisBbg+fjn5RJHNkYqwKOG
9Wwt4Y+QtCy+E0XwU5at4Jij2vT8Sv6B7UTD91L+45NdRvHC71dhYfIh6A4sZMcXb1dTQyyTugGV
o4zsvI+n1hlbKnp9fKtV+UamD1W14omcrRszIqs8awEi1PW4Wza8bqtGN/7eIoBkrU/21yGmZsB+
G4xQrLBzb+9amViAJCtO2e0SoJWMbkSSi9v3HPKo1ZA9p0j9RowU/PJ4rL1JG7MTeU52iS89/vmK
cF4+5ddt/fTUYn869Dy9ck39D/ZJLePokzXB61AAM/O9GrbP5rh/hi1ka1sWTOPPg/PFsGW5kHFS
MloMjEqKjNvvL78UYxMiJj4rWNU6imr71bB9jhdjQVCN5wH8J4vC4v06HLZkyxgoq8jkIO9Fez1s
s0gC6pOTYlki83En4bv6+C0Ykefldte7jUEVFUVpHX2Bo0CYmmReq0YA6DGjQhOPmVsN+leF3ena
n8X3IA0QMaXNBeZ0p+0KaWWJ4lqFSbJh23lZDLPLfmr6ZRT8o4n0P2NA4qj79wPSKfJvUf30cgKF
V8P//fbLnmcdMY4samo4k+1f9rzfE6h1RJKCbWDOWdJ42KH8MxLVIwx5NNZkFRGAaSwD5PcEqh7J
qo65GUasMDV++E9G4kE4lmGYhInD94WBTxo2FzvgGSAUjuXJQo1QZq3yJTRTTo8tNHxnjrFAuBQO
K882YHbVaXXHyyZf17ruHzeRaZ1w7igRNM5fffh+MB4Szjy4EvwfFGmhAHYhejdvQMXtDLDd1g2N
FU6Tc+fNudz+0FUU+V0XlByzcM7eJ3glToNMN59wDMSp41dWBXpWjQuHQ695it7EXE/YL5ypy8I1
NwZd9KI3vheNMl+/eIbvbI9egwB+3RYMlcQEsWPTcU+9fkFrXPgck9VFSERvLBJasUpzhFxGo1Wr
EasUYFG/5lRt/BWq8kev1f/zXljjw1fqf2VPdZR8y6PmR/j0r12XBz+f6jzKm6f01TmA2JV/3jP9
CP8rEzpGRg1wk/7CIWscAcsi2VpopCRb7Bb+ec94BRfXN+BnpmNY1zzn3++ZOHpOOsE8q7NN4Rzw
J+/Zm30KOxWo7wawZczzyGlejycJpNQQkIxJom+/ViNUKigkPh6yfIvXa8rBJQ4QC5xjIFoNXGIM
9VO1HDcRu3iztz95M94sXc+X4UwFrwKMxGHmT0ttPGhl2UfPPawLPdsXxbRKDPtOKrrjj7/RQZA7
uzuupUCLgCArC51UqNd3zTaKGn7OhJ60709CpT3Br+ckikxLbNpUeeJGWn9STAEtrGQXZROVH307
Bdp2ubs2dVvwNJ98/cOJ4fkjCTadKGhYv20m5pcbTiWGZkVys78qQumq1NJtSK8dLO1JsDzY2rqF
9XP28W347JLL2Hqxx9VVgLSyPPirTA6+IK67KlvUIziosGiQYQY3aLQ/gU28N1yVF99yGWsvLtkS
aWHA7KH6hPIplnG76sn242/1TI15tXXn4bLysObInELNw4FED68vrKDl4frFxSznD+R6byWuxWp4
itr4tDe7k6aFwNoWF1gZPrs+c8Wb94VMOKIlcDXLpG++/o414Ew1SWp/ZfYPpV6fz222mpp0i3Nk
b/lsv4JoFxv21WCn2yqzbsHtfgKeeN7mHd4CYpyX+EMqzmLZNry8zcgSrEDrM39FEXVtzvG9Wmf7
Et49cSq3eYlrj1KY3A0eDt2drlC2s1Q4aZyJO8X38qpzA4Pnw4vHUNjD4DlJ7JzSIa13TuNGV1x8
/MyW9+3t5+WZQVOEj6MfbBYqnBYmhGUe2WSetouYRQo8Xe1c3AfXUtOcsCk/zeXm+8eXfW9mgwSC
NVkluo8T3+vblPmCF27IGY358N2us4uy6D38glcfX+btYZIRCaEGeRYRkSwLByMCTZri1y3ydWRS
RVJe5DrS+WzWvLIt1nJs7OJe31UBkQuJtF+mmLhAwTdJREvYIBjTS9KVNzMlYCmaV6MILs1kgI4I
tkCCVKBNzEe0naw4WEsFjsSyOi8DVAYzjUvGHj3kHT5Dj4tPRrj5+Luhln/n2S0gEejOQlblw9dt
DuGoSS2OuVyxb0KRXahjfxIY9qmJYojshRUIxgTpWk9kWnuM7ZQibPKta2hSZfEu1jAfFtH9OA5O
qkNzN8jjG88rht8o6dAZ+jUGbreX8LH58eCJOttCdV0Tws4MaW7nOb4i2m+7eIlJK/MEmrhGQSYl
0u2InHDEogrsa5NnBnXX3lvuJGZ911eZWUG2Ks3wXTQobipjW3NHA/59aA9nRlWd+9lDJcazUGuO
ORpREae2PIZX06DTgMbK4RcZ0Q09m9kg29uiJ7LMcO0qvodz6i0XhM93wVu+7zDIiUY/C8YUTl16
X03tSSasx4EE1KYZNxC+3SmMd/MIZsvHITbPK3hkW+KM1oZcf1P1aBfF+UUfBYhqwvqcIvgpav5N
b4YbY8hOioaqWeBfQyP6JpUa8vB6PFMHXlvdogoeXaF0OV98BSuANzfQeGHK5OlFbOtbnEU0WpG9
B+25ZUnHXRI9WoAoWIw2RRB5admzTVW/RDFP1LTu4mVdMHQH/LvXCneRARsbQztNahTVTB7LRFKY
P0Pu7TLvLvcaHe8ab5JePTBx47DO+Vea8TgG+hZ2ZAZeY9wiQLxS4myPcXKVzQAQhuEkjcBA5NJ+
+V1FP2+CGVZZEu5E6HtNm+7HPthlA54sYWCCkPQbVEZeH4S7pqLa70duJs23Pi4dIgKPR2k+1qIe
AQb1Tx38nz1uKP3v49zcVpJ9ucw6UiRvAgUBRUrN0ETqFhvbAEig3oVXQ44MSivpH9fD+H3KpHVs
9cvfDhEQLJsNCacpEknDvG3S0BtbHOm9zAAZlGwfV/Km7AwnE7y3SnPcwDgkpNElGWMntQO983gH
9dkbRI8DpXcVRHWl3x6nPVT3AcH7or4W5nEU4BjUY9eq6nOLB1foqIJQJQcVHoWBn0FV5wv8DRw/
fjQ5WbcFgvtIrY+7Rt8tjxqlB2kNbKws2h89Enx98JQq2cpB76ZVgGEZ5XJACygEGd7QSc77Dllh
gKxB2yX0R+zZfx4DrclKpgc/p2TeVKrvpegGCGe4NjE86zAHl4XVVG8spXMLJd4ZyuAF3NZ6eTRB
gscpukcJzCsCJpFxggJoayj+baaOn8xQ703y5H1y6KIuT83xYPKd68oE3IIfRbPqc2G1gEPHTWeo
nyz76rJYHK5hNuIOjttkbVOBeb2YxL6OdJbowdVgJz9D3uIa12GQFhcAEleNou+iKdt2uYnctOi8
SsopfAcLeHUrGz6EcEZSM2ZXptV+Iah0T0KzG4+fVecPkFS/dr6UoahgWfDFaGy8/pQtAvg88y0b
CRNt91KB7j7Z848B3misaruR/5VsZaeY3fdZU091Y9yIGDl1UMTuxyvHwg96e8OW+u+yUVJM/WCT
ohrpkGqpSbTEEF5FrXWj5/P3Lpk2bZatTIEYR2tP8qH6FpHRWgkmC13yPv4M746NFx/h4G6MfSZl
DX2elaGNZ6LCQB8W5be4ETcfX+e9wSFkSIeI1AWphOJgEALdjDCVaCQTD+l9KeunppA8jnXbdraf
35G89z1BqkPHNFRp4depPtfpZWrMQrZfH2OPWde2vSepZIfbkIDF7pM4vfe2zazfCnRRLPL8w8G9
MIOpTgWQdCTFaGimHi8TE48keXFChznt10rte5hgbqUAyS46L+fje/TO+Q9uIHg9Vg+oZMrBLZJi
bAu0juxVpjyMTehZvvoD46WX5p8d/9459wjo1iDIyCriHw6vVOqiSNLKXqkxCYWaZ2IfjH1rVSK/
1kqdGfnh46+G/+XtWOeSSxQidTn4Bwc3NzXrkQ4Blyx1NmIsHJ1huBYhW8tGt6al7YhK8pY/XE6d
0RysSUUqsUAm22VETBzK9Mqgcjt4E0i8bFa3BglOJgQGjBG7Zkbp1wZf52hcl4VMqgaui6H3YjNb
jfxMhl5WsAuqg+AUAuueOvFdmUnXYxKiLG7OlSl2ewvff8LiFxq7tu6JfjB2tMx3TSZ5eh1fImFz
RG9sKzN+mDhVTaO4k/En1nzo5efbJVwL/1xbatuW1cYqDEezOm/QWePG8OuyG+u4HhLNE6MKPVI4
j/s8OB3j2FW69hw6jNezC5xmfafI88bimL28JZ3Nnzf1ucyMCfdpu2yWBoTUXRJ8DcARkvjh5W28
C8LkZ28lW42zMsbHq8qeLzpsrw4CpbVZskWMGoyT6PLZaQkW27bvWd3SrR9KXihLV+CAN4YSgDkJ
dvo0UkdsT8ggOFvmbxR3O199IPP3Cu+0x473pEHOU/rl6CxbEb+39locHKcjxqD8QemCjS9FblX4
dzJpFiwYe8oQ7tQb7rIb9Wd4OSWjwI4uA3afFbteUcAna+39JHSEmuFuIGhguYd9i/kara894Qxe
KMj8HLXO9bKiyqOx7UftVLL5e5CuSX39OXL/irg7yaybup846Rmujm6yRaARseCDSlvNfnKZIOWz
TftqFrZXt+yf0nQ1yNNm2cjosX0HdBUUgK+dNtK4sgNx63Me8e32XOTTWR/1J3rCgh/zTBlrxGk5
mJL2hjmeGdk5BOWruGbT3TyYikFPIbtYakaWz7YKVIyC6WTI+uNywtvBKtTq8yqEfDRPkYsN/yTn
cIqX9DLnwBrb9aJv4rbxw2jt2CSX4fVSC1nGiAn8IWCa6gemJ8bgssRmdnM8iWQ/4YzX5YzxOni2
3h6bzK6Aq7wW3Ilaz5s6NNzl2YD59SBVuyKUrkXBDQL7q0Wodcdkq9Ts5IYbXunbj2eEt4ufSWo8
9UQcOzaAT3Fw9KSPGXd8d5tbK10v5wGVVKOZXeUyDPIYRkUSXAsxbyJ9AgfDNlCzPzmWvplw+QgU
LYmlw6XORHhQ/inkSiZ2hIxIuuten7duquqI/NLtRArQx1+Xk+7hBLgUY0yBIMLiLMw0+HrfoYCW
znP4bPgDcR3M9uSQVF475C9dCXleaTPb+EZPLkkf8yrm4bhS7qpwfIAUclVOVedQgd35pbTvw2HN
QQYN6PDdJP3aGgPT1YmRCpgblJilaerZqUumtI+TaNfPIJ9ba9nmLDeXQxqsNzLmjK0ycSgAQG2p
w2YwO3cpds0muzCYfxuzRKQ66L5D2sjWh8oDUXlXCO2UCDC8J9SPBJK5PrhqeHWyejizTUbURCBa
uARUWkhY+0k/LdIgx8Nj4kYT6L3C4EtsQTo3zfksV5ApQ7l3FOJHANYhwxtzZsE52+s1TYk2/Jpr
0aWUFBhXM8R2o+/VBoeKkvmyywRzLGM15+Co+lc1hk15iWcdYLqP/fO3bydO1ICMJBZblMThVaci
ySaPY6vr7XepDp/Q/mvYlbStmZcXltmBixnPJEoRTSBdJXGCPbv3r8mvcRWNJxBU0j5Lgi+txomQ
k2Pe5/CYKpwYybwLAIQMUbzzrfyiNTjUGSxXIYc1ZIMXA7KuoEIm2gTBVdXKa2ZkbGkevLK9pNrX
CdekZHap+GTXo/KoZG2n2vKpxXmaxDnccZyTNQlFqo5Rc1oxzHYTh30NpaLCOaMz+nVbhrsyRrVX
B1fLNCtKcavgQBTtojarYV2USBuXX27H22hEKJt2MMNJHjOqdNuqLIpzvTURMjod7rjKaq/V0liW
4MWcYT8Ksw1WnYVuEFuM04aVtqURTCp9QZSY9bODHeY0yErwwYS7VEq2iJnPNLTjRmu4DdATnMnX
JBWfaWl6aTK3iLbYLwfvmEl55iBVylAe6hQbaCYRhyPN066c0kts2XeGGl41qnVVMTl75FkxYVnZ
RdD4t8sRO4wRpI4icqW6WyvMaOoYIPGBTuMHIGxYKQsDiBV8s5KzdSF5eUkUJOdkx+4ezIhjPPvt
VAEtBnGCzIfZPykUDbKJukuFedM07E6qeTxLBG75QogcPD8KcM2K7+28D9danKHQ18yTZaWv8+CT
vfM7M4clowNZGpPsng5r9S3lrWxqZCTO9sDuiJvJwmsur6CeE3LXf3IkeHs5Ug0pUfNCU/jkpPR6
oiLDgMTONueAlHYny/4EmKJn5fm3ZaSX4/DJ5d5ZCHBE25alcCojrfywTzrBUjVNfRAY7vVtygG7
jvDzJLOM34Y0BSV5kKfwerCSfRRm2wjt5GjHv2DAf9QavCky/vpQ+/Hf6x5unooFPdsc/qrl07wU
Tv316Vb/N9G5BsvQBx14wi8+bxXyK3635PUj+tQ6+lxNfhaAsKL+bsnrRzQk2P7TfP8lXXrZKqQF
xRl4iWclXtii+P27VWgdAcRG7rQsmPSKGRx/oGl6s94vfRFdXzYeNk2m5wPgi97LNNd1OTYcdhuM
Ua4+4LUgMNqhsIY27+eLG3Xxq+zxUgX43sHaErql0OQ0FL7EwVvUpHPaN1S8WwDYzhwEsWdWMpbi
sLn7+Erqe2UEiyYrUi0cHybt1Fe9jnHObduP+FozWvxcAwxk3ZFlPqyUCaQgMQ6RM/Y9YWvo4f2h
/DphP5t9+SKMguIh036yiEuKThVTQgMDPa/xJ3IotQSBOo4FL4xXH3/gNxMMj8E2CY5i60VzWF9O
py8eA3giGLDDcs6etMjBHifT5ShQK6IGpiDjY6clueGTaea5mPKqOoUWiBGGttEQHPAP6z4plG/c
wxkH0Nji5FkVlyzIP1PVXhaj+nTw0fNnkE1Pw0ga3VEj1XIy7dNeL5xc1o0VHsVVFFmXod4mLmPZ
1ZrFFlqdlv3diDh6HSkKaYaGiUF+xk5nZDmg/MB+mHAxpklZXA+1eTn2DVAJHUwzlgTd7XBke4aI
NmAow5WfQSpQSn9CyGk3qywowVmV6ZcG6TeJHNEnrch3Zl4Q6Ezyv/rwcBxePwjKuLBmE+wpodXh
SBTooYhEe8xTEB4RmfHUYoKvWYuBCunJXvbtXYrwEdZiYG4+HhJvq3ImH4X3hPMAH4nF5/VHmYpE
6Flfwsyx2ZH2Q9asppKcSaBSGVxB3Mv4MW0vUldJqOg0LQCvTDqR4Eb1ZejN+pNa0JuZ4vXHOdys
23pXiATdP1GnhBAGWhWseq0mzrK7oxr9WSFwOWccDE2dccnqTtlpiZR//eWjEW2O1tvWqqr81AHv
x3myND9b158X0sPLGDIRcaTgASyXlynrxXuX6eym8P0vCzu5e/3YPmCHJwoz6k4ziT1zEM+raQSw
V8JLw2xBtUVgup0dU4TGtjFT2YXBTTYZRdpSw2oSp/02z8WjlneLEem0I5fmdB5kNl9atybRm/0C
0BZJx0UYTmwa7f5Mm6PerUL7tjaUc7JE9RMilarV3GCRqYKQuNyoLLxywMVvZu0Ze10LYM9xFbBF
AwFerzCIbnKALh5SqtoVqf9NkuPHJB/ug0Cu9laKyBml9MqC0bg0qYSTRLeww2bHMiuSbouGYKqQ
Mk2SYz1eclc+mWneHcuGzlAWisKydVhdC4nXGcwktSFBpZNH0aKIgxnLmVFsW0O6CeEmnyiwnTBX
hBKIrhVp2+MqNSy358c+KSq+KfUxkpnwxNJX5oSoHTSWyZ/tWsuntidqCGNaA6I8kwvZkX/YeO6b
oXFI2v0s6eDdi1rkvKlIctD+HFxURp3GJMFF8+AC/rC9DnB34GipTueoJjYWuBSj7f6TOeTNOshX
RYuD6kG3Zabkg+ksx8Ws91XM8m50xw2bac8CYbbpuadFLwFvbboHUUB16wtBAY88s4xqntVI4SeH
/XecCXySJesB8YNt4NJ7/ab5LU4XeAb2KqgHal4ZDhkAG6S64aiFnhyWxD1p8DiDsd75dTyuqqa1
8N9LZyW7kh08eSQ/iPPGOt5+fJOemz2HkwDjEvmupTHVPHfqX0wCSZQGwbIdX9nZPVTD9DydziYo
AAu6kfqtwssD9wOr4jFN1Nn0p1O9g53fG1HnxZnRrsjydBRF7p1J5UxZlPZ9k2mcUpswc2PtilZb
44ZNbOP7mvltVF9cwSGdQqjj9/FpZQHJpfJ6P0YAV+0aE3fyzZR7m4o7o4O+D3SRrT2QDqhJQc7R
DUpHKyGHxJj7Dd0QMH+gyE2hzHghwFbnoytlVOryAI8SYeq4QcgRQdzrBhCVVmQ9iRXlZBpuVXoZ
JfonSpP3VgqBtHmZVdnmLcLml5MqaDXoY76wVoBG+5XWSZyFady00W2kqvWvqeWPjin/vTPI/2CV
+rIf/PdHkuv26F93Uf7jCQMTnJx/PUZP/9rUT/m3xyh/7WWiovfPwUQ5otlhINJAJIgyfFHC/z6Y
KEecCFReUgS7VAJtVt/fqnXtCMvkcuywIYDR2fznXKIeEdXDNpbtCrIWlu4/OZeohxsANMJ0neiY
6ssGFanl60Hk29BRJJbAFa46swHvuDRJTbtvCpc0QrjhcZOot3qiaXfxZENKU4fGYmaF9yq3lSMP
MHEwPan+WkdcFm9U34i/xpmQIRWPxb6MphYbr6QGN/Q+zFU2aN311MLN9zqhWtu4UT/ZWr5p9y2q
Z7wjBN1QyOWvwy0N2HXoKjlpOlHTrAJ00Bc6kEdSfrTQNaamcfyGJmNjt/pKnor0VKsb/bKzymQz
pyXUOo28vjFWLmLQ1bs0LlSKh8ptYgbEzc7NtG3zuvlkbjw8l/CZORyyCTMFSAROoq+fglUrsoF7
IFmRSJyt2wH8WzBkd7ik6QVlVeG0fjN8tlQsv/TlfLxclLWZXpyNje2NWYyHtHC31Hhl97F6m8TT
XYlkCUixaruF0M9VszbXMQFyWNVEtC673P5kr/tGC7p8BJrhuIoYhEjQDp6VgEMxCWDJiMBq4Zka
ZI9JV/Kvo6J1LkB/cSo3FqGmRF9sFCkm9nRSR9eeWkSwbGFOwmghApbJjzKDohpr0mfbCZUX9/Am
LfIxA3nNsmodNo9nkUsZVlBuknaHgqXrC7eWKDDjoSPA1KlqTK7xOUxDdwZHrWbmPtUeNVM4sZS5
iW+sJnUj4eQATuiSYb7SRL7S7HvoB3Dfv5QjZutGWkf2dd3pn+y/DtcHbi7bN7TuWBfoLh9+9CqM
8zxTyX1vJBBN81hncOJF6NrJTIAk3KHjF7PhO3UH5e1cYmoMXwomBpUWSi4Ho9joaXYtwC9dlaY1
iPQTeSrjBe6QeWmW+Kdqp33v2lhgTS8oiSaLT3DA990oHTmvjQkon8SWTz7W29vAp0J7sgTxUc4x
DpbJzrZqkJx8Krsee3fWQ9UtyrbeMscuSeVds3q+DX+0Uv4nWGgUi0b6v18tz5665ukJauojS+Fz
ltYSmPX8Q3+V7Cj0HuHxXeyqzAKLGv/3yshyhKGQChZBV6xJL8X9tCSOaPFTqmOMsUKw7fp7aZQM
9YizJS53E3cjzT3Z/JO18bBIYemIRlTmxiXfEDvxYWVAlcdi6oGv3KditNZGEExfBiSmTpmXEkX+
Vv1qNkQFgZRK+1OimcUVzuTw29Aa0OMNO+nuX9zAd16wZaS+mLD5PHRsqUXKqKkEIdrLXPViAw2r
1VegNej3YN2sE1BJ1W7WyEIYIbb8GsSUgd+P/lpe1VeXUnlncF2onNq5jfLBMSqy80mGfxo/lIQR
ZsdzBv2S8pLVQdMdvXGZ9TA0f/z13r2mgvyeC9OtPNQktYYNKdvimqSPOMWGGdWNvWAlrT++zKHY
BgsR3+3FdRjGL2+jIfp+6IIpfmjX4ypfBzvEhsffZEdalZ98o8P17c2llhnzxROrcCqmWsSlhCPx
pWh0u0SPryL3R7XaDo7mmN5nT04sj+blozP5atxDsuNo0/ECHdRkU1UzOdjF6vcO3n/jxrmlHgdx
rZcrMzdVcyPkuiRgggOo5yuw890KuDpFpqUB5KqBQWnCHCUCS0ut6MDtqHnpu72BNNuBkAwbzm5k
MukDsG7qmm1JWrnQeOjlAftIzlnf/BpyeAEnFDFHTl9upHWlTUoG0D0KJHI+SsO897MeAbGQYTm0
o10CKAcssGmiuddcKB0WgTu+irxRmppO9dJRKD9KlLY5i3zTPjZFRDZmkM7ka49ERiR0X/34BuR7
4dNug+XnNMwvNySfKJDQwfPSMp0juBdkK2XQHAcjsjeRrxHYkyEkAemDOd9GAdElcP7tZtkQQ+1v
TrRKKVtHy5R4z46xDtxW0lnGe1AlozvnAdkZmUnoN8XkSSWCjvgHJxrjrEBQ4KtUeXS9RiPatdnV
RGH6D+t3tKzYvLHmoqFnSuTM/3qA2aFtR0ZWz99DZW43tZLP+76bpE9qpIcTDzmo+AIW0SJX0jkq
vL7KpIk2KUml+F6KMoOuLFOkFUmxwL+bTzYtb97O52sxx9Gw4Ys9m7devjKZCOM6alLluzwwB3Kx
UiO8tldymZ2SnBI/YlbZdQTr/sZsbf8pLeNadVjlkwcyLJXPivfvfHUkeSg0bJtCFmeK11+9qeuA
KXniq5PIh+6HzDFfacttPYl59/HE9Hr+40VlUuccKGwd26iKn/n1pULLj1HA59k9s2O6TqKGtHSA
8+40kemiLzgzYY66E8iFvW98Obv9+PKvv+ly+eXCnJioypM5ZRxM+fNUd42iZNp9ANXcGdg2OQVw
M/AORvjJFLxMe/9MUc+XoiDIXkCjOgh/4OCboi6zgN2p+n0VddoFqe/62iKB4ZPZl43Am6ssQ5bl
i+Py85n85UhqAk2dRFua9wVbYTcSZn2q+q3vQlibTuxSl758fAPZ5x5ekee2OHiXE/3CQjgYLG1J
CZg8Xw1gbZx8z5TZCjaIamKw16j68j3AeSLdfckktA/WbJB4sxUvwXsQ2YGCzaFWbTJgxhARFZER
IwOB/bsKm1xzequlcFwYYJeOO7WdWbtAXH0fEZtz0i1jiLZZPGmPRlpPJqKbvA5OdV8Kj4eG8Bsn
UJgxEZh38eMcVD7sYj2oIPUICRhjOBkK1WLKpQ9+FGvB1gImVXq47TnpzNow3pEXGFcAhqkiOmYt
+We1WfgJQqEwsdazLlL7JusFDsUqpWllJEEDWDYnASdxRk0aAK5BIXqMtTkv2U5koj/Otb4gYhFK
9PlQxGUCD28wyg0qOENeqPf06GjOanejDoukCAP+47hTMTInGOZ6Ui/KdEsoCQk8rLDKuDVEEKHV
BP+J8scHdOdEQWAqW9jEYj7tLH+Ot1rOLu8iLCnJbTEwy+baj4z+nKHYp65vKmmyBckY7saMUiJr
xByHmwjupcE70KQkCSoAPl2tlPGXjXI5GJsSHQioWzWgbVWoaa5cECPYAReOK7/eiKYk/IlYEhIT
Zrj8Aai2HIZpRiQWbgBhBT8b1LCwF+GCNYhMiXq2Q2iPvOimwrIqZ9XgZp2Fj0BFwtyuIiMZUycY
mAGgtwZ3MMasqyTJsnkd5qqFnqYL4CkGvOs3sxEMd1khT6mbi9q4JLelJkaN+A2K0iCyAFn7Qv+y
EPcMQKZ2TKjYTPKOnHZxBT1QUYi9qbtqDeixTi+VMpg0Nzd9QUAh/PV+NZOpNzicmrNug9g1vOvg
e32pSc/6QZwj5rZKi6ESjnrie0naFJbXd4P02I9jkjuVNie5J0eFfTvXavhzzOIwRtGkcZfskeAf
OqIljNCZqs1d2YY6oRUABoUjMjW5kISOtAh8rLLGNi61XkeO0Abm3nxn6i1yNgViApOmQofaLWV1
oY5pYIInXUS2U4Sm2awT+qH9ccpHvRz8Rt0Ru6OCkwJbhpqH+lIJem1QLspcruHxGWyCGgoi+lqD
bRjfpCEW1we2Ulb0mLDzsc7aNAjPgy6Xbg2iHVmz5CkZ9rmqAvaX7WZsTyJ6zyPn3AkjPIEB8gnR
nxBHxaiONMttgWh4bn2AtHkTDzcBXa/YI0VTP80GrIO239j3pQSAz0HRn3wtaptRmmjVBJx89qWr
KrYKNi+tnJ5Hk6I0bpvn1iVQUeMJM679U4uBATQZiYSYiODbHdfEEdrc1tKMtwHH9XCVSHZ8NScp
lLRagLNT+JWZW+Da8Lq8GEmESysAtXz4sfLoPsBFtwe9PDeCujnVsdAn3MCqY3eYptWjyKLBgKxu
pDfAepEdak1PwIOk9Zda3fn3lfV/ODuv5rhxqE3/oWUVc7jtpGzJ2eobVEu2mcEEkiB//T70fLXr
7taqy1tzMVUTjCYIHpzwBsbOyP629kcvxFAXx43+C77UFUrZQTwgExZmezB9eOSqBJwBxnlomA+8
LKw1itDkizThuHlebs3oBwTDQ2jQiVwZwHFpJA05W9VLAGireHC712HU6N1F4WCiJJt7wUudT7h/
V81kIM3WzQU4RVqDvwEqjpsGeTLIubNRPDS+oT6n7oBacl1M45OwJCQ0YsaMhYwnJcq9iY2aLeRX
BvaF1eFDMCUJ1r05cqfsJcpv0hjin5NHN5GAKAMMBtqexDlWDA45x4XzhFB/PGxG3zB/xCZGGqs8
0u6VUeJbRYFnoqtUJBo2dID4cQ/YMrAYhpQRAO1SxCDSR/K+e5QMO1JUG2e1TZ4H0XhLyLJxKUPr
oN3Sn8aYRaCPWmMirOFEYRnmf/c1MLnVGAvjsSEJSLelU/b12sDuidFHKovnPLfdr0Drk3ndGW2R
AwK1QEs1qYyelUiLbht1CeZJzF5QcsCqEm1ONw6xg0CUDZuaKi4rLE8S0L1Q7uJxjTJiiY1YE6ti
pQuZDJvByBSOgkAwiHIl2nWrYK4Da+32WYRVJna/48aerRHS4lTL7Vjb2dcJmflqK53A+FlYFTd7
Z4zAZ/2+tEtwLyP2pU0Vzop+lEKUl08WadWh8nvGRIgLViuzhCm4hpIMESGtC/PeqVXzrCX4v1WI
CdANUpnttBJO29q7IgmQ23fQpyNoRhmaz6a2ONTok1pMGGsm1TuNkh4+enFY+iuNHwTStoYfCWwx
8VVxjTx+LaWm5BFMPu/srE4/SSy7viwQjHodp6K9p6lRe+hm90sONpewFKC5gWh1266he5XkoFZt
XG0+9oPX4RNdoBuL1Gjwm2bFbMKuw2/bzo2u2g54rhyG2FXzDmVY/Tnz4uFrqHF8wL6znXooF038
GKSu/1OSRqCuCv0u3LRNaX3Mk85/RQxj/l068bQLDUEMLPwGUVdX0cjf2DGDsVWchFjDlGOM0GTc
UHQhbDwshp8TKu3MoAosYhsDO0t7CPeIiFKLIbM9finSJjW3PIVnrokiVKlQD+cnd6zd15hWrFg1
QlLroVXavWT91D0qiVfVCi9i6H0gWgUKwHpiyzwNhMcN5LCRcmrA7HVt/NMICvVT4cAB2tey8t9k
sBMQ5czdquqjdAss9hDHDzElogT53o1Gy/0Kbt67Ujb0r/U8GDlSUZUfPHhlCqfOC+OkweXDqe77
MKyxTpn72CBGMOVFhdDzXypZTdYqDfsA7KmP51AVuQifSQAW+9yV6VcMe8sct9Op+9QxRW7wgzMr
ZMCjJtmrRObPUEF8TiR+bgeSpey1HOyAwFX12sbnp8+evClu6m0DWC3fVbOk6ImTIfpuZaZ6ckqt
0exl7uGuU+3omzLpxvvZTr8hS1c9Vli1f+sk7VG0VdTcAnRvA6wehOPucbPNgUXE+K/vpDn2n5Cf
D5INnpeGWJXaAMZriUXRLeY7wdLF0jra6aYFBeNkWUpP14vKFUKaNHkbnTfYTyrCFGKwSOmGllN8
8Aeja27dDmj5toTUQadF15nacmo1jtWGaV+XU9avOYlgOFCNYMiU1UCAG0ka6WmPKJi6IzL04KRm
y8v2QzWAH0YMWLtI3AyLfGTh6+8u32m+dmyYH3ybRGCsHbN7p4jMz/msrHAT+9lor2uvSBFs1/Fk
bnyt4uYWvgSKoS1+BOtGFaV4tBF8PdQm6tZgvwcnXCVRgdwo8Fy2IBlFo18KGIT0HcrR1pUEzZvK
Ho8g7Ca2Nmr+DhmDAT+lGProeyKb6olZn3rIrTRWazccMIOKUKS293HchfBE6H3fSxf99b5gSL/D
fmQcv+RIHdtrXEppkVt0sR8Nl/yCkbSbXS9xheFcXy+ynKoa5ZUAivwlG5qlo5Krtrrq7YbwYY6z
j5NW3XojRvbWOO9MYwpe5DQVT6p3GHFnXO03Rhpi0+OYlvnRn3Wnb812CL8K4an4ZmrKrsZ2V6bu
nT06guFdXGdYG29wKW26j8qUeYcZietCgjdwbL5CXW1B14+1eE3zHjIOhbnzWM4usFq77bPu2lZB
91i0OUqyrk3YxG7bpHUimWnjoexONi6S4OSTTTL7Gi8bNXVPtKYGcxcIM79ru8n6UVZl9GqiGyAw
h6/Mcts6FvYuvUkOAtUnQIB8LErH2mFO24MQT/PhIcagSDMBTPFIsf05fWwidD4NnM8W30zQXusF
qjkBjKEcBklXGdhaY6e7ayIAANwkuNOF2Zhg5jVQgNExQgfg2lcQtERUYHIg6y5vUIMMeA/15MJH
avvkIGKzvvGo4fxdA1DkUxj3cwHSOCVcKuqXp2bA0RgXH3CJEIgn1O2UcFGNlxK5yCwRj6QxGB8i
Xt1eM910NzZWQZCViFjE4dgxX6Iqnq6nus0/NXxqW09b5DmMtvxPHIrwxc+D+zlNNqb85GpO2SqD
K/KVKraY1gi2DyNmKkV/sKXdFytvEsNj2AJbgYaUIL1X1GhE2oQ08TApkadYgA1GCWUFpRQkzEwV
f4uxwmjvhxq/ia0DSSleaR9oBpTJ3n6EfhRUd5PnDem6TrPh2aDdFkG2D2NIYrOXIKfuc8gIQNXP
vi0J/nWdopltDCOovJo2/EBfLUaWvk284XtCH+PFRjee9JkaFrp/33u3aZpM3zkIdkZenDru1WCj
wiktukebJMlKvU7QPFgcAjvxsYya6gvWO7XYuGh5wClDcg1r+Lb8OKdm8ZmqtNyb6PAHK6xCjO/S
lHyHKs7bbxTnCdI4tdx7jdu/jGYxfhuEcvDgoDq+rxfM5dMQ9gPioJ5vtA3dVbt/dCwfH7JhKF8m
PhxmcJPvPQ8TqoW7SCS4f8AR03gbhFhuv8S6k6+TwPr41rFt7PtMw3bGtQJlPCIMneU/+BHtd2w3
/c+ZrvUnTD0JRIGfD/e5Y1Rk6cEU4aqb+DTtAzFVH8vO0bwVHIvajd1aqX+TBGlyVVaxQW2jpnwV
ViNWWpE7T6/VkL6YMZ8/mkBOdtfTayY3kOG86bNlTI5JCcXMpJwOJ9tu9r62dU83FbfPaKesxdWB
sUoSgT6yGXnWSYnJUVxN5ryS+RhT4ydO96OjRUOXH88JWLlwdawrlduJunfDOKi30GDofI060t8h
qPbGV7sLS/kwsXs4oEz4Sd8ltl/724YfGiwGXMOnQLc1WX/pj93NUDqD/T2eEyy6kN2L/VUQjtLf
WrkcfqdycNxdZlYy3SVG8EcFogNfWSPtN954wkW+D+tdyF/8N1/dkEnQU8ymXXuxrFtcBPm81lMd
Ri/j3PbBnZGOvQVvt5W3Hggs69qU1chLiHHm2iWNz7B4rrSoyZTCOlhTNHP5OXY2ejuU3L10Z82u
VrcxohnZdmwc/E8lDEp5GzdulO9nQ+LUnpXu5G0MP27TmxSiU38Tl1bZ3CGFKfLPNCCk+y2dPLri
bEgwYyTpBSM81+WNw3tc7rfMTp6UcnBX1BHmZZgKl8OXGkryD+ojzJEbby6+JZDWSPJMRa4vakqc
KCPxWQ8lHcJNDpbhAeKUi1wUEOryKgB3aEGmmxgaFGR9S2ZRVZ/zBB/0gWMFZ8oPcG70cy/nU6jT
qrtOXRSXkf8eSayspnebK+7G6av0LBrwmrbMx4zBoVyZRt18twq3j9ei4FDcocu71JdOXnp3diFq
Z9Xl0vsRui2mdOPgVV/KAquwLf18wFj/i5677dVl7zz3vl/9qqMU+5fUTB3Glv9nuPn0X/Pyb9D9
WUsTDA2iPwDLXXNp4y7NyL8mPfOsIRLOU/ScFnAeiykOt1VhXVjkrKP5ZxH6tACAFmzLSd80L3wa
NHRUn3UfdJshdMR15UFLC2wG/Fmf6e37D3UMfqBPy3pkyAuaBi0zEPPHDwWvSalwTMXzHEFOqsjP
Ke5S84EWqNyJwf6WhOm0M/CmvjAFOH9QG6YGLXeyWfbSXXrVf+1mOyo39VUu91Gg5FU6ifbOIMdY
t+UsNl7eq4/vP+jZ2+OuA6PvBgA8woCFj9fzGsvq8ZfN9hgbzFcoE+IHkXfNhe0867AfrXKG8gkq
b0THzKGnURrVnV1x3/mJatcu/jAXkDXnDxQgdB2RjiCxxHFZOtV/bSDqIiTdQSz3qgLfWDKke5w8
2X95f9vOHyhwAbYxMAA/z4Do5DXR/1FCz4XcmwafakKRSHmYvPS0YS/08t96nr9XOvm8tG6Q9DOl
3Buoi904NO1A0dS/33+cs1O3YA5MEHcmcBlmEycorGY0QzMdRrkvxjjftVUoH/GiaZ6npnM+jOFs
3Ly/3glghu8L3Rig2gD/bIsx+6k8Spe3sBrmpttPY2U84+ktMVbKDe9z2aaLWlFWX0sdfxGF0k9m
hzKM0TpA8sAQ+h/xmvdXnhibH9pV5oVR1BsvFskMwIfALAj1p3Qla4rbAQP2bu8RNa86i7FT33nG
zVz3r+/vwRsvduEEuAipmpR2p8otLUMLrkvd7NXYlvDw7XxDU19ciCdvPU+A4gpHdYFyLEDLvz+H
Qll1Pbql2iMTZNP8KX/OCyALyy15YaUT0Mifd8rMhVjJGXIRVjmNmZRseGh13R5rS7Et+8q+prcu
QdPh12A0AoPSYk5g9ufDt6JtQY+osX6Yrc7+5Q1xfCEO2GdDRXAwdHd5kwRzIpt9/OS6dkGdIUO/
T1yZWWsRDBQtUZL5VwXJAWx8yh97K+wmuE4bphAbv+vw2sv4zp6wn3B/+EI1IKZckeG6MUQaEiwl
/x/L6OlG2hh9rXNfWhipY3ZxXTdO+YCPVvyzcErjMfRGBO9mRxZfDUdi8hm1tErXkzO7HwfC/6OR
C2v+11ix3JKwTJZ3ALTwNPaJMq9w7PPD57RMrfsq09Z3h87E7v2De3Y3LhvLLQxMxiJa/KHG/RVh
60jhQDgGjMxqDJF9epPrnsxxp1gbVpOX/GBRdWBQNl9Y+Y3DjPQwTgaw+5hw/AHA/rUypszAFROr
3zs0FvZktw2qila5Q6Tkf7Bs/08Y0BtLgT9GFtOEv4Hhwsm9CO68DPNZKEzTS1w6Ieiuy0B+z7Au
ufBQZ6NT0AXLEbUQjWRF8+SzqQ0siS1PzvsRIOiMEdiWvFcjwjn+8rM0u84xgXz/BZ49G/SIRbyZ
dAoYGWnG8ZeBBYM7V6Gj9rGiaPQK6zNZtblqi6T7/O8r8QmGy8OBoviD2PnrhQ2hbUj0vYZ92NNQ
EimMPYxlrHVoB2Lz/lLn4YenWtLQgDSU+B2eRDo89FQv6rDfQ4WfHw1ViSer8/S6KO15Xc24rdeN
sdQa6llT1v6Aad1fG2niYf6q/W8Xfs2yh0eD/oWCgqaQQ2mLfm/kH+/xVGCFa6T1sM8oLOFpBf61
HqJhx8SUMbG2wk8CH41VZLX+p2CoTdQ3Bu9bW5Ym/ZYI36POfH7/J7311hecDBDcJbs8RYcbAbwj
Y3SGfd+b6b1b5uY26b3mlob2pQN2wo7lKgBsatsLM+g/pZETRIX063EY7V7vjcCf4sWleOgBDy4O
YnMXTI9IFlFwhb2tv4VRT6/AKbzoqvUqAACFKscPRtBqrClRosxWmHyDwDKDTv52kz8NTHoIt/Ty
KG5bNurFp0nyzRoN4xvKduaX97dtOTYnL5JzhXwWkQAwxekRtvUg5iJ19B5IuryasgEvulDIC7fV
CXvpvx3j3UBFhI1AOnASBQoms9ZUymkvraTdGk3gf5hx79w1Tl1+Shys1ZtSBaukbKwPQZa2T3Pv
smOTVtupC+NdoMr+DpCbe03Np6/f34PlsJ7uAVQbqhGbMQ7kjOPDbOEHrdI5m/bagldNhgRBuYmf
G8E3lgyYLb6/3Ftb7qKmAU0Z7Dm12PFyEaOMBUYw7ZlXMO8UOtvWsa4vxN03Hgp4DA0u7jLU1U93
vHWUMFMcUveGby4t17S7wm7TQbtwNh7szvr/eCqyI8eDpMExIiwcP5XdGwBMomraj75p3Bp2xaw+
tPPtP+9dZJFXci1HRF3nJOspayRRjLid9s0083KKwXgpK4gc76+yaPmfnIhFvRasKngM1lp8VP5O
K7VnjyGSJtZeZEF72+P7B8slF7R0sfNel3TtrlTblzdWg0dv1bliDxuwxIHXKe5TTzZ0u8gYJppl
D06YOmsjxLqkiKy7PmfcKcdMXjjC52eKJDiAGwMthr+Ckx/sl14t8Xm29nUew+hoFvJa7yYXPuPz
GMsqRD/XRUUvcBahh7+3pTVCp/eFsPaZjMRVhhInGl44p0ZqdC480PnxBTRHlHWXa4ZPcvkpf12t
memoKEMrZh96dPiR70I5IEDCJ3Ib7GCmytm8/8rP0hTOLEuZPh8MoeBPRffXepOV9MCZzGjPc1uo
hHjYkNmZj9pkOzcWTfl0uqrpSv14f9kTYu8SGBerKZ7SXi4TCL7Hz4leI63sVhl74Fj2NVFBQdhs
fI1cDKcb4aA8fqimvO4/hsBkkZT2Eu+HsEv89GbfiPadyzR8bYmI/uv7P+38SC2/bGnUeFSLIPOP
fxk6wFEV2Z7YKwArn/m0k69lgCf2+6u8se8ulyhZPSwOrp+TD1rYtY2xYGbs89HKsbGym40fW+iZ
xknbfEj9NL1yRhlf+MDfWJWjxZuESwBM8RT3amEjHSPInRyoYIybGEvLX3me2c9ZoZIrq5feNo+K
/AKB7fxIL5RpBLGpKhYfkZMN7aZmjopoLg8tye9NlOEb3xXIMHRdlVzh69F/e39r33iBkWkCuuct
8bezrodtmEPWaHngjJEicq89pED6LsSE81UiLpil1xF4qKOfti4ZNzZ2q/z64Hvzzyhzuw36b5cu
s9PAQ30Pic7m46RBGpmn74uplV2Do/IOtQgeCEz+XZDMzirxKu/q3zbNQYMCpwoIKvAVQqiYx6de
OlSVNXnqoVRhcwf9yF3rOBYXGL4nWvL8uSzD6aPQI8zRoTwJb4FlAErrOQtzCq99a42RPd7U9pCl
901gePcTHqMYqk5IAKLnikxIHQKd2UTe4LUreJAzSHxl72ZpIatAiSMd4DbJQpC2svpKpmanVukI
dB7WtzV8jOYw+taaOGwDjWkLLJtbU14iRZye7z/PtHCxABrDjD0NZdg7Vj21NVs3WltjLKrtVI7N
rZrdR7AJ8YXAcXruTlZzT74mIJmRkBGr9crCr10pb1MFIr8QKM4O3vKelmuInAPf39NaklxDWaUb
lIcmy411UcBeFIsFbzEOv94/eOcrkXku+PCF40Rf/iQQJl0fz/PUJIe44N2Nhk9BV1OWz5ANNv+8
lAurfOGHkoLxuo7POCIyIGILnR6kiac0jD0mWI3ybonu/oW3dFa2kgjCYYC5stCRoRs5x2uNGVX3
IF38Y5SBPnrtqk0Fph9wsarNjeemBqVPWJsrd5Li1+BIvXFaZ7xPpqQaVhnTpAuJxfm5Of5BJw9v
xB2O2IGZH0D2MA60SuM6LmxSu/f3+K1lYF5H2MgstpSnHM3WCsuhrZ0cN6rY3LRRaT6FKBK9vL/K
aZ7K7kLwXi7oJXmg9j3e3bZKAakh1n4wB1OvPeiQ93RF9B2Q+Oi7Kh1qTCdKtjP+7dteJP8jcfb/
7CKdf/GkxzQBCJQoUEKXOF4+cMHoAgysDszegvvKroKbrETZsE+zChBEQvb0/vO+satHC55kS8JO
GmB/YXVQeV9e+fHYXPW4zVw4ImdJGdtKTxXCIc9EPDsVMUJwFVS9QLQ6wav6R2UIAS6uyUBPWD0S
u8CwEstloM8Z7a9i3O3XGd5xWOZG9DxnYj4dNQyq33/2NzZ74ZAH9n/syMVN6Sgj7gB79bZoDy6g
7/vCCLxvIXBAgIuF9dCr2LsQ+t5YD8dImpHmkpniRnS8Xl70QZpRNh5AQc6PGobAU9MEehWH0nyo
3TTavf989jG/bbkTfeY0TJu4FQEdBCcLOnVTBQ4w1IMIWsvbZahh26u0U8Ch1BAmrwhihd+i2TR+
qhzCL/I7zXXSdQUUvFGUH1rNSd003Jk3HumxjyL/GGE+BE/LXPVV7pX8YUWwa/ElqVauDoPfvgIQ
cmHb3jiiDH9oCPL1w7I8HRO42jMKS3XdISp6CwRM2CH8KMSFzTpfhdoUkB2OThjSnHF6+hStciaa
6uCViH/FeCxcV00j//lZWCXiI0CNggbRKe87LUZfuWD5Dv7cFWsrRMcAjLPzrx81DGEkW0juFtEw
tKSOD1pHuE9TJ58PJaXezkxnLNxEm174fM5CJeZ7y31HwFyqvIWT/PfnszA5WjOJ+gPjG6PbJokL
h8UpMmsrYtU+ZI42b4DojcUWngBG4EFUXMiUzz4ofgEIUNhRS37EAT/+BeU8Uec45nBQieHeTcM4
AX8eAFmVGkDHgmx//4M6LnK4c5kPoTXi2xTHHMnTk2jJHs1Vv5kZQtbfAXkih+f3s15lhedcex5o
lCTFNeHCmbGWxOv/dtP+W5aYQRsWRuF5Nw0ojOprz5r3anKqT2VQKQdiywAqN8c80VrPQZDeBkGM
pIPrJIN540PCJoPLZPFvA5U/P8ULCCfLFNJFOeqkT2unAMukSw9MzUi++YOc11ZKI6zWUf9Pg9U/
S/GslPGwWZGB9E6WUgB1C9n6MEdg0FxVMF1AAiXiGnjppcL8JFD+WYvqgNNMNYkJh7cEh796FY4w
yqLVhbmP6jQO1t485U8VVhkjIF5weNvRjtsvQwbObUOuF3nAjIfYWU/I89+bzizcTQW67Rr0IHwV
J65N585QsnmUXiSMpwhzFqy0UuMLCo5I80lO15fQbbqv7x/P4w/yv6cgrsDCd+ga4up3/BRT6rea
sQnH07e6APqGsh5dq8OVQo/Tp1mP5j2cmealdOTwMGWBvFCDHSfc/7M+6kp8JkQf5m3H66eIxxW+
M8/7wfI7pDSAt6UkSzA/2upCtH5zKS43i8Ylr+00tx/QoFaGasy9m8LW7tHluYlEAdasgxny/q4u
KdfJ18clyvcOrmchk53sqlPYkyORP92j0ZlvUlBWvzqB7GZnhi1ufDQ1FMY8t4mZZP/U3vhvP7E4
RXEflAWom5MAW9VZMFQQSvZo1bWvGTcHui+uu3RBk5u56LJLE/m3dpWuhrOUFTS4z0YXlUy8Yjb4
5OBXbqAohbfdmISbxLPaC1/3cehenm2h7XKph0g1MPY5PSsDDsRD2jh7tySkrnM3zXZO1DQ/IJ1D
m0oTmXx//z2e0KX/WxLlDBorZPiLdezx8YRjimRKOpv7MGuHYDeEbt1s4VphmhR1417qGlR1mqPw
P7hOfU/MlfcYMGB0wp944SY5P1Q21xXyd8y9KOFOb2iwnAP53tL3BcKR0ovISMzmCXKlHeYpJMys
+JK2GmCnrO3X9zfiONP5sw9Lu4y7c1HJOAM8zUY1x75ynH0cxsNtMWNlhZ5ne+Hwnp8lkDqLrA5H
Ce2GU2dyxDfmBGpjtLeNJlybOrI3STsc4knlF47S+UoAbzizRG/SeaaIx+/V1t2oiHXZgSmvtcGh
stx5uCVsQiNVl+qY870j5cU8G0Kt7y6s2uO1EqbyTR9hDFfHkXzONSM1oJr2No6BGrdDXD1YcN4Q
P7fcb8bou4R9dBtFKQGVQmtZBz3A49RoLmVCb+yBCyILG1dY3Ph6L//+rwtsRnovNPqgOOCJjXxP
l2JnNeHgYadMRf/1+PD1sATfL3hH4s3xUgCbdeJ5cXmQ+EBdmTPSnFXiWjfvr3KeankAviJ01D3q
GCBPx6sg4oW4gezqw6AL576lx8Nc1xzh43gpxAMdPANzUBdC/RtvF7d0wNbcn653pnlcK7vQsH5q
8ubBXivXlTeTzP49h6LJiefmgkshHJ2GviAxDa2nrKEGKMQ6TRoABYZh464msgsJ8p9B6/HlhXcG
ApKM70mSiX3H2+gD5OrbuadjbQYxJKtI+a9hbCR3jsj1Iye9YdiO7xyULctDQKEAiZOuwglx5vUY
Jv41ZbCfQ/QoDARBxgEp6KKe4ZuS/cLOkUFhrUZn7r7YOmlzTCJ969ZLTSdb+8aY1pCLg85Z9Trg
VNIINn9LCBYhmpmF91XTckBOltgDS2yph1YqcKBwADz+UYmyfy5rj98IHAJzbQThvgCxHX72fU6v
1sE+vt5ENmOHG8ChxstslrW7QtDU3ZmYBjRr2gkDHOWwqV9bPETiVQoGqFyBMR/nVdIq+64L4Ksz
NRDZz2BobAg50tFP4yjpnVWirfQmxFg7XSk5zXKls9Yz7hSsJHNdVrmZQBQyY7HJ4DIbaztX9mtM
b+6TihP9u/KgVjN7EZDrdVA0B28OES9olRm+SAcPmzVg9+rBl6G2VqXKS3rigcrkZigyGK9ydrDS
mPTs+WsbagScO1AhaluGi8IHhL/w24BG2aUu5htpMIc+ILAxqKWnd5rAFdoeOBayPfgw7pCQBmlx
lzvTrxSR6yecCCE1I7t9nVo9WAwbqeAG4s2X1vX6HRoYyaaxVL6beq+6cYn/N3OXhNtO0nOITaVv
KQAhZ9aFfYPygnvhEnjj06WdbNp/BIsCMsPjg57AOtT4SrcHObY1BVkL6NuvrO37UemNMEtTBbg1
EleAG05VK/BHG/1Jd8Wh6aG5TtGIK9w8wAyIJ+//Yylu0MWLlW4EY/PjB4pdZ4Sf7hDRUUe+Lv3Y
31iFim5QIJouFJhvxFqku5CmZ/PMJf4dLyUc6IKDV5QHI7HhtjLa4PaIW3mH8l2TrFolok8Kne9P
/76Zf6otcDJ0RE4h8+hkIEcUCHnovdbeOI5TMeMQ6NmmYXIhGTnPNmnokm5yPJhEg+I4fkLLkVmk
/UgeKgdLkGCGWpUkSX49uqjpOWOb7d5/tDdKdtRKLdqdgDcABp86BRt1X4xuUdBGZsK3RTE8hvQ+
ppvOHmiamYH4bhSYjLUkBbeu66Rblyn0hYv6rBykXbCIZdLOpkfDzPL4oZ1+0oI+Fq81g7WkmGg9
OJ4SH0rDSh/NwBe7kp+IlPeUb5vJ0Rcu07NTRdnODlCecYAZRp+kJG6QxeiHlBaddKv7wSH+hQdO
tYPHk93UwLmQD+6qC+/5/JG569DyYtxIfk037/iRJSYLGfegfYi7ubptIBY3q9osUZWSVfeUFyNM
+q4vH4Km7bYhWq4X3vtZFOKZyR3YeFZf0FnH649+kUAncOyDi5HyZvJcfZ/N3qUs9A/S++9bnRwX
mCBDLQ4zfILTL2ekSQ4wrPQOdGI7axXLlNsZemx0V9UxRlJhNxnFxgUi98PFkKhCICRGRsWkPK9Q
h8/Vh8QI/WcVGYgXVGULU6l0psqGTTR4A1auo/kJ1ZHwrq+c/mGQQmwVNJNubRfQTyumpQuTSPwO
prx6FXKme+13ZbaxOG3Oumvw19sg1GNdQ8mu/RVgPugwsTPMz4Y92nibVQLet26S+dVBrwa4bGHP
zdpHDOxrKFpIEgLHB+yPkvDGmobOvLL8ASkbtOAtLFu7aMLHTVQWXsnQnxrwQrDOt8pNvHsnjYdx
QUnWj1VV4hTWSml+MHqPX68zLKZjzy1fdZ66KJBxcNelTGC5zlXZIK8d2sO+g392BcYEOT+hS9Q5
L4SG09IPdhC9SrAxIE65ak9Nz3UMvbjR2j3MrcBEIg4H1E/zyvVJxCz/hkwE8KI1VumT6PJouIE2
Cs20MUjy1qpNynQzxXb60TGM4Ftt04NdjTpwsXtOhw8We9LfyiIyLnxYIIw5ukdnzoW/QuMP10sa
14TT46ONZIA15jW0VwdONXTfHmZqK/M2WgV5mG0ySXsEBuwibWA7TdSue2GZX5I5qw5upvGLYqCG
c7qP/7N7Vai6u1dxp16KJDM+R73htbcan+NpZTl9661SFEjvlKHVvJaVmQZXQz8gYlKIMHuFDe7P
q76BDrKSC6twUKP94hfQaVctYhtiNYtAi50uxhwAzDjA+0bRBjm2ypaQwSKEiLzdjCV3uraKrn5F
1cdoN3lllF/8cdDTFRBo19qOkfCndWDUHl7Spsijz6h0yYmWT4gAl0hU8RltMe2t03asHim54ocM
EHiP70U1P0dCT3d2mJZindRd/NDnCqUS3NIhiJhtPn/E0SE3NnFeG9f96Fd6iwhL9hCbvRabJPJk
hUYCwiIbK++jH37VW59The3XNlVT+FLE1fxQQki0d8hlGRg70GM/yNY1H7Wnpmf6k8gLDKZHxMun
Ifjl5j3ENwKw+CjzMhzAflV5dKeKKt5XHUJNq8yeUQBCgoMcO09GBE6cNlv5rmo/eVVZR7gQtliu
wnz2XvNxbgSbX3n1FnKpgUhRmmZfmqKpzIdSoZ+wySJbZ1d1VOJAPjaysjBZR3n422QAK94kphU3
m6xRenoomhmuO/6gw0HXVT19iLzcyD5CThbZ3q+FZ4Aea/oRxqyVGt0nxxRFiKZBhtnvdT8PekhW
8Db84mFMTFARIDMN/zpgTGysqzauvmaQ/nBQyI3c3WRxbnZMzelKrKqy6K8Y2KO1QT0g0CGa/PpX
4Cv1PRxm/hfLS3CnGwu7+yIcdJCw52yd3SxEd18aRoJwNxAnSgOGqLcUc1a+6uIeE8QSbz9svRs7
yj5MQrvFCiUMa7yqVN6gWNVn/fXodDUW8nmLM5gwcMpYmz2y1thhmsUv2gz+/eRmHka/wvYQuBkt
/4EuWvvqOp3brBkI+HfIq2WwDLVAXVBDzt4gCoTEFuiUVCPsgxnnup/6UF8tqE/+CYCOZIudmDPf
MLWT5m3vZpOxpU1j3wedTlxcOxrUW7FVqewbVJGaT7EeDHkjVVnn95i4R+ljOzoB6H8aGjdW31W3
MFdlk64zYy5ek0QEH0IRIo5eO6OBjZLtxO3Kqsvgged05p0xSeKVGPzmA4qZxu9e1WCyp9RwUGrS
pUB3ocjEw+giQ3KrKyuOr4ERR9dWQo605tAX3dpUToXBjDP29k6POpUfXMxJ0nVnia7cWdWAKgJT
SFQGsiosg5smSXrnGlgaUmTCjCHeziPfEAj/DsmFih++qkJdvwYoOIBNtJn87Wxe9I8ISjHepnEx
IPtmp/H/Zu88diPXsjX9KoWa84DeAF09IMMoJEWEbLoJoZSh954Pdl+gX6w/KvPWUTB0I2420EAP
elKFrCzl0t7cZu1lvv+uFeukQGNOkL6TVna1pST00bCMfNfd1MBFDET1jPi5lQrK82XfH8VFMpQc
W10kp0vZ4vdY5JYXXGkBvx+0MykKUJso/GelCjRlPb0fCyq2c/3Wi+CZXULHzK5IJsANKM2IbiQA
HR2akrEwAP1UR2M6KOX40XB5c9sVqKqHkWv2rWiisrbhCnoUX8PEseCXDcEPtzIhnNFBbOX0uo99
sDYbyfvaj5MEuNxCleZ8qiXZUVwU9Zw0rtVtI0KvtMtyDNRFQagin8BgSJKWhHbFld4M5MBqIKiB
De2K1wPSq73HQ1UeHyjwsahCd4v6y6Bm+ZtZpcoPznKYVZniqV/BqBc/86LGPdOFIGRmFcPP1kOZ
G0983DF38troufQyP3oQ8kBKFvgXjQwaLmhf1DgypIXPIPHia0laKkEJClUN/D63NT8wfJtAQYzI
pEYr+iJtO0KsEpgFZwzjTFzW9BEOttFYMVzUhAwzwlymss483mROUYruo5zpVUruRAgf6f7WHge9
nvDyRhXIqFc25XeibiiFyr0V7bs+YSI0q5CuS0WoryG3yfdAxfUnww34KQAjzbWpp7XnSJkQ/OTg
UBOnsmAN2IpCBGFtuKO6E5IOAoI7DMCe8CQJrtRmDtKQGmeLCAZUIQIbbmZc6ANpiYXqiiF3niKi
UJPGem3aXROoqyjOeaWnGYesPeSJ+F0NYusLKeHEp/uqaDQcsBBlTsXXuB1ySX7zQ4SDnBK1lecs
6Gs0QliKV2odjw2cpEyEfNJnnbwAYNV/LyvETfGjsyJcZekQwdmM4E8BuGhge6VRoNzi2gEUyy0d
rWchiJtLRBFEyBNZ4aHtWVqxauej0OZLTprBd3Bx2FhVOkIkQ4Gl+VGAkn9Gi3z0LkCDietwCEA6
0qw+XCptEuiw7gD62HIS11801at/5NBLbqxO8ouLRm1Uj+vHkFFqN/M7SqPymzRBuZeG/RyPMObZ
vUpdORNt2vqjvW4Kz3qBmCJZiIQTteuFBjHNOEA5rA57U1r2koW6sJdJVr8hEj2CdAC2e4VnIhI+
C9rgBVxfAoGLsCmqyY2chnANc1V55PRWQ+hdowyJgjQCj89aSW8MYtYKsIFhVNfVEJHw6OKm47jQ
A+U1jepY3see4m6DWuxIDKg9kLyKlrJHTnVumb4KVaCCdSTdodmAIqYAkemRyIdoXAWmmUZrCW5J
bJPVcs37lKO2c0CTdMP3Dr+/sZUeksa6qWAFrQjmVg35FnKCazSZufK7AcpGB7qyXuNwsJtQN8uG
SyscRfeHSgRq3CDvlWc/U1GHwCeOBTLPjenpT+hjhIOt96N/p6iFDL2oqxDqbXgBfiXzCnC4p8Jd
uNTBjH7xY8sg2mYZli36Q6svVLPPfliBFIM4A1fWLQFcyHTQZCY/4fMQcsgXhcltLw1+t4vdMtfe
+H6N+D1yqWICsRmI4mXBMYNotlXK8bXPoQG0uZaVu6Qou+RC0MKkvFTi3vdWXR7V+pccbus18HL9
AS21RlmR/JfeAEIM5UJPvDpCGVAg0JZ09BetqkZpokUfZ2pOEqkpRjrUUPikSMmSl2GNq9FyKv8A
xJI3C5GIVLCgg6/OKHbPVIJqllB8b6VR7ql2FNt+K0vxaNyglB7162yUy35hBGbnOSYbWEQFukUa
J23lAaXnOupem3Aw0JizTAQBJVfIN0NS4kSUOqWbNrkehRYFNUmelVofuCuGIopW6hBH3jVEjmAb
pkQzF4jXIkdMPW4nr4yWuKrjNhl9QwQzxRsKdTs8ddOovrS13xUbnjGgfBhx8pLnorHLh1YQVgKt
+SgQlrXROW0qBbKjcRDdaBoYyjUYu9ZYVl6Nau8QldUrL2XxAXJP/cQRLWSrTKShwlK7xKO2SJc3
kSSog9PGrfJVcBFYYcp5TKzKoBGvQx6rnBiDH7kLsy2NyuZfrG57MSx4cySFkK8B3ZQ7vSzEftVL
vNgWSiIPld27kehe5ZGUXyfUZ0Ap6Ly4pr9/lOWlFMbJNk6owLfFQpd/9n7B7d0aAIocty2kpVcJ
VLFnILpXqjeKql03bZB+xwMLl2aP4gttZECHc40GDmhJQL8cyyu40+RhmFSzytFzqpbKPduXI6RV
iiQrqZSwlMJpoarxrNAjL0JvLRnRhhaBQ6xpcOvKtVjJSKrGsH6u84xDJwoQPLmORkm+SaymQCS9
9MLEbqYMJ68dUdAXcdWEP3pN7L+J0hClMF176nezsrLKRVYJRg+UTdBcR2sN0YApNTbXjc4f7Cwg
o8SmUrvnqJLVN8scrbtB66RwEws6cDzBD0Nec4n7TSyacZ+EghrYXS1qTy1QShXWq2BmK47bnoLM
MJHqXV66WrmT83581twiKy8Rm4b17bYToRlgLu9xLpy3TilRzmsHKxedOpmIfrI5qPdx2ocKo6KE
e9lVwwDqXBtG3ZZhAVvXJoQtNNSbousWXdclu7ihO5Ye+I6LT6L8qHeCNMyCC91I/W8CDvtPw/WQ
sAfzKdLBDtiKXa8IJAlDhKZfoeMmykPdkz6gz6jqtlTNDu2Fa5HVWBMK7d8KWG84pmmv/YSGZuWI
33roB+S6Z4FBnxhbIYqHsvsQA0Hz0cogOcWphcYBc8uLk8EG5VMWRqbPc0UOUtIPUf9iQSCH3xUC
8V82QqPueTAaAw9kYhPcO6rxQAe8SS+DLHsghoiO1g6JR/A/GX0WIHMFN9xBBDWEDbiDBOoicErp
spSSAQ6t0hJwVwS/eQy6idmo6olBG7IbJUggk3OecjJkWej/o+/K04LS0VSAORcCskbKUu5I1dK5
nABthKgX3FR5Oc1BqUlf+j4gd8KF2Dz1fjfsyB93+yBMBnejwiUocLhyYQfxxBscVcna73T+tCRb
+j7bitGQgF+jHpvClF5Rnls/qNxLaxypvByMSr8oEqN4HV3YqkuZtk3BbhAgSRZWl2QPoBfLK18h
MGVnOpQwOy7i8h5gb0NHbF0PhDJRRKsuYi2stD2wDwPWZ5clvMWpJ7ho5R7Hl2yuekXjGRxUVwG1
7yTlAMVRbcRwO4yS+tSXhtHaciRxdQKm8lVH9nlF2ghKV53d6G39fRwzOASoSyc8Jf3AvOqBhrhX
sqIS92jwqES79/XqYZKKeBwhtF9bSt75KIQiK7DQQsPYu76q78IgH1+SSqhVh3+rePPjSH/pCtxm
22K+foAyrODfBob8RBtpJGPS70PbzWLlG2E8Dy1yuE+8zgO5RfZNKyvQc1Z+U0CWpZsrEzhccirS
DY4ekN7LWlR78SFhO6lwjSFQEtBokD9vci5k/IEqvdYpaQZjiCRAtVb0sv5W9mHwdib4NcWcD6JI
1F3IxCap/aeuhaztYRQpjzjpUq9OXziR7MZ7SxJzBfN1NB/SjGcsolliusnCn1FwJ8GqO2N9Hp6l
fufA+iyGJaW5JRoGgmU8orb4nflzdq9u62/6LcdjLjlBs86NRb0+bXYelJ5bnSUfUsXMPVXAaoz4
uDFqz7AwLwXE0/sSuq621AckZqv2TAL9KMw4G+v0W32oCIh0SFlu3TFWiG6Gwfx+AaITM+01TFj3
zxSU4B0cmCNCeGgOoKooRi6D1Ht5EceJM4hvghEBX/TPJMZOD4wU9aGlTmg6V27b9KUX2j0pBCwp
jm62PGpgatUr2Xo4/f1OrxoW76HBPAX8XqFe85JH5MCZzTS4OW1hnlacT94sbaGluSeAO01fiKvZ
U/+a8Nz1Z2wcxW+nD0Q1DqWyFK5QHXg4CpLxGkk+KX1JN9VaXRhrYfNnChu/18AHE7OJ6sdKq81e
Tl+oI1+WyYsvnStQm/URHJuYzRQthBIcJUbBu5dbNpXtyo6/FItyOV5at97N6Pj/J7v3w6Cm1fFh
H2l0y1Yw/tMX5JfXarAuGmKOazVL17F3kQpf6dqyT6+GT9fbB4uzxJlcDlVpRFjUaSNyy5VXnUv4
Tqfs0Sn8wcLsFCZ2jD9A5PJFFMSVKqgbHQq0615G1Zn6k6M86PvK/mBpduK6dP0GRjOkL3RTbKgI
dQajxKOJF025BdjtiFK1CtPXUjoLjPr0mKBCC+bMVEGszdY7gfoxJxmcvhj3FHJcJl+CywxVBzta
q/cEZKJFuAV+fz9cD/Y52aRPD/wPpmf7gKTMoAeymb601lPTP/L+87pyYSovorcTYn+tKj9Or5hP
z48PBme7gsLmVBlKI31J2HFW/YWmfkcEL37ayucf84OZ2VYYSeYaCfgyjhBpdXdzA3Z7AdLojJlP
l/8HK7PlT4+GrzSEyl5QxuQR66Hnvjo9kHNLY7b85UEVKKFnunKYufWSwJA08SmcHjWtc/1Vnx67
H0Yz2wCCGiGrJGErMx1jpf0wfoBMTs5MmXRkxdQpfSTHTxEk4mL67MsUY+ap8thLL7LedzcUfQGq
bXWPhvZJLdyfamuL2tuSjFSQWUpjB788+hmiDLBoepWa9bBKejuxdHVRZkLrSNTHURmam+d+0Wkl
Hp08UxHGRJyauhkOT1OjIPGbTDedGV4APtcyW3+qvnuP1i0x1I2f7RBuOXdpHE3OgWtyxPVKwqRG
+xKHITFDPPofo7sfzDdKxUiZn5MUe+/0PBrgBwd3thUp2YYrhAzmS/IU7ILL6Nbc6DeUuRkEIK7R
CPMATL8mZ47ZT/f/B6Ozz+9KbaVRTYFLNNyP1tc8d2CPnd4zn55pH0zMduWQVWFCypVLiSI0W5Bu
BSrghPomKtvvKkH1tHmy/OfTNuWj1YImLUikqX6FYgqa7g9XiyI3+cSWdH9SX0yNDIGIPnIMpNB8
h+RHECzqQuFLTgEmO29CACl0rKCq0yqVcSv1lgLyWBvTK2twx58RfSRU4XRKV9t4x3V+SU2QgZiP
aZFkaQTfs5OpYMVu5dGkU1yBIe3KNEW+D+qPNC//m+rQ+Wt6X5evr/X2Kf8fk4Fnsp/Ad/36fx7+
sfr1Z/QKF0/108Eflu96krfNazncvVZNzI/+akad/p//3b/8rUr5MOSv//rnc9ak9fSvUaGYfhSs
BCDz4ftO//7vn9s9JfzcQ1NGlfAuB+08kUeAG169xsf/wm/JSwMx6KnIjqqtSe0W/th/Sl4KhvyX
OnVhTdQHmXakqUX6txi0LP1F/w790eANkLOij/ffkpf8FYhPgC40+tAWRbHbnyheHt4hKKTCRoCQ
SBcYtVVTp+Xh0hyEQaACYPRWcheR30rUieGeZQhcqmSB6+CtLcP8iyJlTx/m7ObXSfIRnnu41X/b
hVYm0vxNY8hcaHMcjLQjOOytmDl50VZKeRdWfeEEYoqY0mlbhzfxL1sTa5IymGmytWkOPri+TGXT
tu3grQhHRo4JrXxVQe9bnLZyeLL8sgJLgyYXSuYIXs9ejlUFDACUFSMyjWRZV0kHt16KLqpQSy87
v0+uhcwlJLQuqy7ZnLZ9eDW826ZRCQ03aCwyOpCzr6ghbjmaEIhXPZmbpeGr1wj9bDOxCVZyGUhL
uuvPUZ0++YB0ZsLvm4gEcGBnw1U0N6wzMSYS6ZI3d1ORPJAZjo5WaP6ZfqxPZhZ/gHY97jwaaOc1
sZblE84XBGEpVHlwI7tEaS2UCTauZkRXQjX80CLxyhzb+CKudcs5PbWzm/DX3BIHmEY5wXjmrRK6
UEXY1oRl3uL7+LkxrsWhUOyk9c0LgBblQkFJZKrcaFYBgiG2DIh3IZlofY7RN2h5/JAYaGfm5LPp
B9NADIp1TTMxR8fHNT1S0lFlmSIsVTW2VvRyxg7i6LgCAfJdfz4DdFPR680VNvlls/0jFVR8xiSk
Vy2snyu0F7SffmbGP6iB1x6LVmwXlt6huRWmmya6FooEf7dxw2VQ9MVqbOvxNqKb5Fz/xnvb2N8u
yvuHobGCxkVYsoBd5pEALRFzr64QoJB7BVRkGRuJ3YuDmS2C3JLouTdj8yH2BmmHl6h4dt4RKkuo
VdtZmdJddnInfG30np8aJISwKlUfHS9N8+JapiRjQGTIXdQkd4CyqdfImP5Mol6Z6m2NFDmTIL4I
9U67d/vaks4cWDM/eBoaKg30JkxILSpZ5hDOyJioeBpft/SNaKW1YwMEPUzw6zOxpw+HlPgb9TKI
PVCHBRdDJZiARnqLKmaf5oZd9v5AWZWg1U7e5tbXJKn0YVF4Hso2EhWSy9Mr5B3gcvgpuLwoAWZ/
csYChjpcjX3hauj6ae5yzNxsUZfkFJ0sTdFK0crkKvQz6a6KfchywPyb7UjB4k0oNx0Yj8EVeLYU
hHBhTtEPTMAYXdkuottT7WL+h1om2+j0stAizKJ693k2djdwa/3b0vUQCBOynmSxH2k3QW/Fd0Gs
oUSGxG8gmvXCbWp1XfhIvRH/0O4C3TVBYlX9QHXRANx2TMfHSDHUR6hi1nOt1s2KnoA/iydNX5NK
Xmp5p455dTqlD2eHREareRTaLF0laB/jfBDXqUm3zOmPcHzLTVZ4QNETB7xqfsvlox+6JA/cpeXB
9O3k4TXLoSeeNnLsLmAE/gVnIUxIhnY4FCErgrHQOhcukV6TBxiNbyWJNV4gabwIWsMjEt+VzlCm
8pkr7hPLYP1wBmDTcAeYsxdXCO1hCOTKWraaQn++P0SUW0SIwJUIh3nGY+eVCHSY6OmcHvG7c364
tqczhuU9oarBXczu1hIJMfKHirVUMlGhyqU33S9KW1ZPchVSM2LRTrNISGAi34rekyOid3GR9fT8
IOUqIxwFTiK/9iNxeAkr97royMLLLqeGHaVx+eDKoXDV+obyMApeDigwTf07IUqTZwRI1L2SW+FN
30TuL+/9v+SzHF+pvw5OuiTo2mRxHn7HPkdDkES4tfRz2KxqZ1r3uVbcVVHNAW/0zQqV9h38Q39N
xcg5dNLnU8qGo4GBat8j4gLirwTrxNJaZlHewEtEZs8V0tJJhdxYh1HR7kF1IwEzdO5CCDNuWEmL
VmMsKjcQFoclmiRfIsNFWM934c8TMaCnzkgvcqqP0aXrClJiVPnkYv7qKdqkDVI+xUHu7qigEM6d
1dP3n60PdgNnNQSWCWg8Pf4+eJde30ut3xrGkpogAyVFBfEY1Qqu/KSWkDvtStkBgmxtAtR9FrFW
WJs+KbMbt6y8L6eX6qwz+P2gISNFDmPCAJMcnP0qfRrzvIwy9kgZlVzITfnUNlSS6kpTbcxREvbA
0RBVVr2EMreypaTWuJaUsr4784tMJ9p8TnCBp7bgqX9gvryABaTouPn8IkV5nTbyhvSouKHULrjG
Q6spXdJFevQo6KgE9ULJK2stAQZa5IF8DlbzyUqfarJYbJSdS0fATl+R3UTAsVsWVaY8eqjXbnV2
6lUlpcUiVj1jbXjSk0Ul5RWk4OJMROOTQ1nhi3Ba8oZDLGR2eKA5R5K6wHpvue7WrSxzpSRq+WsN
/t94i7evZd2Ur//gKV79Y0X85qnm+Xv4DP9/81U+VfL/W57l6FV+X//1jysaJ6v3h/nutQ2qgzf9
9NO/X+S6/BddsTLQNihcPAqnzt/utar/9U+Bv5pK4uE68UijLXhqavj9IpeMvwC0wLuR+QnOzOkC
qrKm9v/1T/4KaBp/qfGh6YMSrT95kR/5tTzEQRrSAkjbkcS5MntZIRE5SAGFM4sQ/OVWz9ToTkkV
ERFhw5Nvwj6K176Z+WgOBRK6W1rWVsQ9XVzgjphdZXcCxRS220lEQPxgJfZShELQQCG+mWnDbhLG
JOJNowoafloiXFEa94MO+v7nJNaQL1K/IDglquUrGbjmjJMyo75pdBzoBq8IWorI3vF6nF3jlo5Y
VNr148LT9OCJ15H01ku6cB0C1aatgFpixbZSaSNAUboH4odvbSlj8G0s2g3xNRza91Xy/7fO75jV
5uVf/5xCEf/1zln9r/94eS0DzoXXf9zXT0/1a/qPNkv/sQ2iMktfq+D1ILY1/WO/NhKFeH+BVUdc
Q6VdbGpu/899RLfnXyrurqJrBm1CsH7+3kbiX+/MKIiJdCFNrYx/byP+htzu1CzP0qfTT/6TbXQY
EoHWQEsmsSMcxgneAAvn8FoOlBCpQARNtmJFe4xZL71IsFsxtcHi296f5dZ/W0MZZ8pb4OiLs2WN
vLwkgEiPtmQdLkq0ZVXxTOfS4U2CBRrsYYkYugEF0uIdfjievi2KvEkTdasgr+b4CRAGK6Dv/sOn
/yQsdzRrIE4tvul08tBLq8wecolpCK1mxvUWxczcjijPWxYlYt9dk/tL0jPoLxeSujttdOa3vI+N
Hkvo/PiEHA1z7nkdpEGemVa1rYxGuJbc9C03hphOJsvcoPE1LEpJ9TYaYC7alAktU/XPOy5tKQE+
/Zu8k6/+dlx+/yYsP0gmEF2objqcZRo9OsGqlXJbp4GJ5iq9RkgBS9+EyPAu3K72llYsqys1UNzF
aAloWFIbte7MNlsUVAdvEDqPlkOsRFeG5lKJGcjKkpaz/IIOlG9ZqmaLJqNtCMKwuZagMwQUw6vt
lS6V7p3LM8O3VT8DdETzyTWdgfrt6fG9r5Lj8eGJANhhY6jT9//grBKhGwQvHatt4VvlStG6rxk5
C5sdbCwyr0Z6mKfBbZMNpp24hr/TWBGkYAt374aKtpBoTV8a8vDgNmb2rSzU4QbtlXqh97rvFFlb
b07/vtO2Ofx1QUhalETD0Jju19nnQBZgQNlZ1rdo/OjrzmgMamMtxSmVzlpqpVKc+f7Hm4ySEgL1
HE1AOyiPPpweLbbSaIThsxWRuyTEaHv9OTaHdPiQnZbYoY3ZFqOoGa1kTQm21TLZja2trUilLbwl
5TILhHcdahevy8tsAZrwzOiOZ5N3BnXOuD4wBoBBHY4up8jWg8UQUI6/Mkb/OkgNWkWHq+E/HdL/
8nn5Tts//HCYUngTkcHgvJqHDOXaj8qIZqNtvdLXwV34YO2pzLtkvUvfwuvEJgJy3e/ltbHKV9Wj
92ptrdtdvss28r4eUPZ0tDeiQ+4+OON/TAvm1O81W1BRgTBzgQbrVumuBrDiOdqQQlmvXURyw2CS
mTCd0N+eXsVHq8okU0PeD6fn/SUyc+hU+mvoygv6bV2g5BHRl0kA70+/7bsNWMSAvdkz84cGPWy5
mNIQsNWhkaIc7GgNx49600evpwdzfFjPLMmHqygMiTPpJZYUe1xkl9pFuHimj8qp9uew0UcfC0v4
weL0dJtC77PnrDckYqy7WAppFVTcbtUVgyMNT+34NajaZUyNdWGciasf7c53mxAxcEUmwcWZ26DG
o+K2ad5vLfRoQzmyXcMkobIlQFLFEtmNM9f6OXtzx0GoFauVsEfznS3G2bYdCV5KAEjdjWflW/kc
a/6zxYhjNtHKcLf4r8PPJ8qt0Re06W4lclKbDkiIQ5n+ueD80acDiE3UUyRaCA0B2Y9DK16cAY7Q
qmIHkcb2/WpRBOYC797JfIKFKHvygNn0bXXGfTmazXezE4xjQrERjDk0iy6hovZhUewEK7gVhWhV
u5zjRrUsZFpy4sj26MI4vR8+GalKTegU7aBwhSzJocnCgIXoTiMtUmmZJe6GlspVpRmrUSwd5Bhu
G9J/lbU5bfXoKIdsA7iTOO8kXonxQ6t0y6OskeuIriPJOqjD0i3XRig5YZ4+n7b0viA+HplTxvRd
7oznMGCy+Z1oZkBufGVUtupW2KuX3S66BOQsP7hcVr4jrfNlulQNuyHpcy52M/dGf5mejErws2Bo
HY6yz5RBtipN2Y697nBtEnC26LJV7Qod6hKLp4f6qTku/0kqhZz03A210J1GLVlQtp4p0jl4A8R3
HXfDVaAsI7l4Om1svg/fx/bB2OwL6vS3GQE9kRi7MoUfknv3p/8+yBRSwSwT3ukkkw7nTjbyWglE
XdgWndssaY1Crm8Ar3HaynQcHi4OuCyTPMrEq0MvY/aFVImeVBk16R000XaVomuZAZC/oM9RWZ22
dDxf0NrIh3GHTtnYuWZFBo06Gf0x2NVVGGyRNjQXrY869mkr833Fqa+/p9yQlMBRek/MffCPPZpT
Ao3u7r1P38069k3i8m0u/aQb11oXYnym4HF+XmHO4KGqccfxpAPHe/iR1BKmwxhb5T7srQWtP/su
UWxxkBZDJd93uWQ37Znt/MkAeaa+fy7e5XhohxZzWCVFWLTVHoAQbaHIjWj0hdmJZ1wVrXFmDR6t
DoaHnwn9FrkYxIFma5wEder1BLr3NccxIKjBDlXjMrG0P4qyEpTjsiEwRKyZynCKBKZBf/hqbpSn
KJVV1b6Js6uguUpEa316XRytvpmF2W4C9hhGvYuFwjCdUdzTm3pm5X0yV9C4Jqg6vCWaemc7Kc9a
Q27JZ+8NnDdBvJSrDTJ6i9PDmNWd/56pv63MY4uJVI2uFWFFfcz3hmiPX6PMAbth3QbPZNXiVzIu
2bn859G5Ok3eB6OzILjRx0OWZBiFmYDkngBYWwGiadMJe3p4n2wn0uXkoSEm8R/zW7EiU1zB3an2
WY/Ocp/dqK4APoECuC5FW66WCvRMX07bnL7LwQnI4IAt0n3NfUx512wL+54UE9Yfy705OHJhGzsl
vAAVmJMJ9Z2qOXMKHj3gp6VOvQMdBJDRraNcsj66Q0RetuQDahf5jUef1Uq5Gq+irbce19FGubQu
6dx9of01f82+nh7rZ7vgo/HZ4aGWtPWPLcbhtThKdhMZ5ZkF+tkXJGFkTqcwd/5R/MnNuralaGDP
fQKuN12CFFwodPdxcow7d0h/ZGlw5hD+ZFNQhDMlzviMpKzmbycCevCSFKHb9wCk4rG90S35upKq
hZSpTit3hA7VVRn96MVoqWeUDdB25aab03N7vP9JLtPVwr3DPYoHcniGCWXa0lMQjHtJSh0Dxkfd
bzTr5bSRz4bKjYPYImkO6lGPvNXS7AOmfthLsu3CTKPXn4KlZ/Nbv+vs4mf7pXxMz2VIj6+cKW3+
t83ZqqmkqEjdzmNkqHWhIpskJB5SAh/azZnRTb724V7UwNoTXsFTZfHMka7FGBDRzCU6fDloWtQ3
7QSuxYvxA8m2NFlU18rjaCxPGz3eE4c2p+/68e6hPA4UzzDufUVaiP3XvD7XSDArH54O7UMTs+tN
kYLWj1Vx3CuEipSrYgsEZ9k6vBevhI2wCDa9HawB/ASgljblOnkja/9gpme25rmBzq7Aqso9IAD9
uLf84FLuLww9P/MWfnewj77fFCKhgB+Pdd4SN8pG1NDDOe6HSzG29XX2xX9pS8rpbRM62Dq+N+93
CEjdis9AjoRb4TbclV+iB2QGl7rtXjVn3IqjUMf7xE8QPG0qz1XmOQSaeHWjoM5sH30h6kBoDj2u
2G7uKSIwvp970n26N5H9+7e12WeO8kSuDXGy9ta+aMpGK9bWVPFlU5PL3awJ9nCRBSv3zENkrsD6
a3l9sDv7sIpvqo3SYTd5C+60lb9SFxHF/saVfx9c+1fQycSv57r4js95lrQ11ari+lIfMPN2RKLm
gydgU3xTjeuovUg2sXLPZa2cOxOOnQ9eDRztTCsie1Q4H+5PUAMZt5Y+7Ptv9Sp4Mh7GZ/CCdxEY
mivxETxGlTgli61xzG/NxZ+fDeSDSOJOdEO4xYe2NcG1oFK6w36UdbuHrjue8xo/8Qem4f1tYvbx
DDXODXHkQBcvtUW76FfDW36dXsvr6jLdhBt1HV0U6lLZpeEGjPE5SY/PzoSP1qfP/OHwGzo/kZMS
1el4pNE974VV0cT6Ga/uUyPUs0weJFEPbTZEqjjpCyvhNggq26GLADN+Pf2dPrt7UV7+t4XZMISk
LYQ85typyi9jEF3RyE8bv3hmNXxyDxIpoo4Y74Yo45ylGgTNWA/TMd5YO2tYNd3XMl1Ssnt6LJ+s
dzLsAFvJiFByoszW+2gWyHvQJ7ID5b6jIrwJH1O/vh3Ga0tQz9x9x77v5C1NVU9U8FMdPVvfJsrI
Umil2k4OLYcqqMfe2ojBFaUuJCh7YHTpYmzPhRw+OSfhR1IAiBNDqpLk7uGiK4aIAtOiaXZFI13k
47gZLGPlmlDYhM1gQJeu9WWcpqu2/NnKcBFMmZdOuzo9zccfkxSagToJSWyE094P1Q8rX/eV3Cwj
sd8FLhkUeTBWxP5pXyiqhwpg/5m7d1Y2gQtgIHBAIoX/pNaNeNjhmHOflpSul709MrBwk1DQAI2w
qeN0Y8Yu5SCiMwAZFGV/Y8J3K9Eig7N1esRHm4SMDkKsNJy8l7Kak/P1YcQusjFTe561CwoA6xWw
uqWgFd5KRVf4TEL4U1PI45mT78NzePaFlRShlwBnfedqo7aMYxh4YuWagPCqc7LRR0uYlzYRpUnU
jfgEyb/DUcV9LQK8FId9N47wLOt1778G/eOohddi0oKH2/v1mRTDpyandz6fc8qQzc4ztVDkkkKC
YV+BaiU6fIE05yJQlRsiKM4g15uhGtdjd670Zpq0A+dqivojoDZ1I7Fh565/FuRG3FtduW/lQnYG
oW2vrNgdl73vy3YYirug16VNqw/nNG4+WbxYJgJA9w3vK/pjDueYjBd8ubiosByts8C40FLgfxLP
ck/zf5LYWXqhSHPBgoW3bl1TsvX2z4RKpg2kMKdcHxbrRqIb6/B3iKuyH0AUlvtoRPyWIhA1WsaV
RYehZFUvCDeBTATieNNK5bmoxAxH/9s2ITDk/Wie4JV5aFtrfbFBNK/cUyoc+LalC/E6MyJrrxlZ
upUaeaC63x+vhnJInJz6c9hEo7RgHAQtgM07NC58HVBRX4yQXhzBbVUHybxxFcDxccay6TdRqVMD
myfF+vSmP7p7p2mbjjhlim1wAR/+6i4F8n4JomwfdFaz7JIwWPSCbp3ZEbOO7F8zROCOZy9JBqzM
Zkgt8rFH06Hah6GFm1RL+VLXmm8oL0tXrQlvXB3HW0rMS6cLFXMZmmXxhznaaX3QxEQrDbVMU1Pa
4UDHIHX9xBWrvd7mzQadiBQopxmfmc7jrU9AdNoEwLWnQOV8nBYlC6arVPuq0tWlaCLz27lwPvVh
6O6RYGocw2+CC7ONux1KXPHd6a/5yRFgsA9N7k12I0mBw0GWalfUTaJXe5DR6lpPC2URZq2yzknG
SXkXrvQWAKagCudADdM/PDt7OM6B5ciYZi/OlhGgJyq1o07fRTUZnMZSirVcdTDKWPcQpUTlooys
59ODPbJJbTk6ixYV+1Px73yuE7Jakm94CrvupyBsg851JFFEfOBLhxDFaVtHF9bM1mx8PYAqocld
eW8FQLBN9coaEXcE3XnazOdDmjKNU6MwzeeH3w+9I1NqIlXeq5qtvwI/graFwufX01Y+H8zfVqbf
4sNFr1ttXYshXlNb9BdZZjhBe+l745nH9dFaZMoomqUDlLNlCqEeWuFtFLniGMl7tHD08WJQLvuS
nb+Uspu6d06P6MhZI2hJnwNPToSiqM+d2RLqIRZjo2dE3xIdMtmy/+Ipm9M2jrb2ZIMOABKyVDBS
Enk4HilCfKtm4va+Cv0b5Pn/5u5MmuNWki39V9p6Dxnmway7FkhkJgcxk6NEaQMjJRJTYJ7x6/sD
VSoxQRbz6dXqtVmZ3bpXFAMR4eHh4X78nLukmWbmK3fS65WvwNJZj+ppVgXexwO/vV4PR152YpIc
apXJKWXeRy1ZZ4jjiJNW0vSjSqPrXLa2NVyEqimtm+m708reGGtHREvm9Ts43vMX0MYB4oc+mTcR
Dbe7nQRDoewdS2wsKViHztexj9dtetUEx0RB38b/82izlwYqSPy/fA/Sb2RZYVQqezEoXm+Z2yIW
6zpUvb6Jv+jDvS/U+zC/MfrC62kum9rqdMzF5uNVf8+kCODoJ6bspIBmPdzuLFXyJA5VZW9MklfX
3zVI2636pww/4McDvWdX4DSIoHBYBo+Vw4EmuIfjqqqUvXYTd5u2+l5G5/lP4V+X+h6Iz8eDvTcr
oLLItHMVAtBezCqSlbFOEkXbZ519bU3yeT8kF02V3leJdeS8vONlwGj8GWpxJuFkGyJnUDVqNep1
YKqbthnOh6E/cjreM8350QJImUiGNTxcvjKtYAeHqnTvxHqyCmLn3u9Ayjd6+0VL+pPSjI5BX96m
ZHibEuUhO2hinbzCD4csaHGMEqVs9nKU2vdipAuoq9LpjG4qZBLStDrFHT4JObHWVqLn6z5r13QQ
fTYKaER8mavKj1JvyqPyYhRTeFEk9Y9cEdE2Muru68cb/jb5Z8+PLMQuEUyaoY+LHTeSXoVJVTTc
kp220u3sW+k08Bk3HX2UFS5ZJxQ972jCdEO5kdfCguh9hCnXDbosXLVhTyd0m0puLhx18/HHvd07
G5wi1wRSnEQN5gI3V3E99EUqiJY621mrTfw5rmB374xhWmumdG77cbH+eMgXAOyhKyOfRS0PtCkA
Rp5Jh5vnhGqDAAV4194fLZQF2/AnxAjiZuxbCWoEVLe+D6nm5CtYhNJvEEtqJuTK6BtQqh+haCrt
aGdLOm0YOWjSCiFwP75LRCx9L0pZSXn2WOCCpdGJvmuRMsHSjJE4buCr6lUcNpAYyqE6nfVxY1zp
sPvXqyoQtQ0hCAoTK9lJ/FtbTyDdGwcVmQMkIusdbXOkMxUlSr6RPR9jN7El67seqz2N12OSuE3R
9o9jbVLZ7aCRuaWvvwSvK8zuC+CR9LHvW5rBsjIN9gMSsccKGPOavV5TSrL0xnEBw4Ki0i+wiI5o
065BjpjlHtftBcN6VANXC5sVSgIf797SpywHWhz2XpL7WisZqLWhHYb/xxZ79CuOOMn5cz+azsJE
aMUB6ZwxiiGDoS1h+qnzI15ruWLkJMjdccfRCIRa6zJVqNuS0mRKTB9kGu+CMD3tIiem1TQ2V2lC
du3jZVtOiFIrSEdOmQ2ZA/DkxbLFGRC2QnTdPgrJ7IxyUa9qG7z/x6O8uchIr5Jg4X1lga+GI/zw
ZHWmOXQI6wDSCLt1hR6r2zXWdVP2G8Td3bFDv8Cxs9UYJX9pFbyzGBhBI7qN6PdaPv3t3hyavEx5
XKJNk9P7ZJWR29lHpjcv0mureBmF6jzpjbm1dlm/5T0HiE3LSHJInae2e1uJ3BwEz8eL+HarmMur
UZZbFfnNqJg5z9RYZOvU8b9Se+g3Hw+yoLzgPphXbH4iMhJPqGUOuTWmHirnmHdi43so+e3LfHKb
5ok67iqZinVs6ieFg6II2qjcWCPU/9DQJlN/UkjHjsJbsyH2oXpM+Y3volx0aDYj2ib5oPvh5SCh
NuiYZ0leeFMCRAo2Yd/QN2VzVavHWD/eXD0vQnI025BuJWNPK9LBG0gfHX2kdBRdmhTekH8ezgzI
IfTT9OvHS/12P7naSD3Qn8qKvxUXS9G9UjMpuhRKI23kyZx78tRjqb83+RVeWDx/1Jf+pBfM4eF0
AlNYkQhUblLNQbswUeH+jftxg3qxK/fw03Fv6aR36od65MUS5cUxYN1yonzBS+GDiE8mA6YvDDfr
o7LNMqXZd0Cv0XRNe3dq0vxIUHlslIWPUaQEfHMuN/vBCfYGEgNri46cv3SX81TgTHpZU3LGS+qV
oU+FGMjh7rXAnHuo5ay4kyZFPnIK52997VBehoGWgroBzaYcysM9swh67Dx6OYSwt5d9VHlpiL6T
OtjRpqzL8ogDe7N2hFgqSA0g1DgqqjqH42kFOj2ZppT7wISKuXmG2+VjW5+3+GBCLwOAVsYQ8MfL
k0xsbuZyZ5R7AU2EExHHUCIKv/xngywKJUOVYQEKg0RZv4rLr/10U1rV31rAYiaLrckQgg9QsSj3
Sv69B0aJ4vURP7/0ekQybMaftdIONyMtQ7MYQq3c53CfnEL8onNQUbGCSLVZ98eKWcd2ZjaNVxkf
iPZtmvFZNHjklQShjP6cBMaRRVu61OWU5o94NYhSaGgQz9tf/GA+02mpIynLC/3IMO+b8Z+VW7gA
O+3ahpakcj92j+g0uNGxJ8KxxZrn+WoeWkT/KuJn5d4mly+ll5Zxq9jP/5kVL86igP4iigVjBCN4
YPtBS78Y7ZGM97F5zCb4ah5Rbk4IiGJicUqrmQI0S3wVR8vRR7ZjCTjtpzquC4eZdEid6XoI+UR0
ZMffOMrDs7KE74maSRSlWu4tJT4prZ62hH2vFmutePx4V961YNoDoN+j4YNM4uGKyc0sL1tx7Hla
rG1qNUb/3RrhW3Ou/b/j9yI3Ok/q1ViL0zLr7VlZPj9lKmfVwtLR3Zlp6H08oXdN4NUgi7NSSXIk
enX2Y13hCu1EtqWV8t95/h1MZXFgmj5xqvplFBWqeqOEFlx1GXrVZn9v0gAoKW+QiKRYri3mY0pq
5dSSjPM3i5VetC7vZTcbjozyjm8mmQSaiAct1InLToSyrWO/qOpyD2O2DNAQgajUVWf9cKqqK/Qu
/nqTGI6IHEwcSYk3JTikwek47zHv8ttE6irREpc+2I8HeZNUfXk6vxplaW+DIQTJoHJfpuv55bIr
LpMrRJDkwq07t/wxXYRX6rGH5zv2RyQIhILolIrGshs5aSJVUsOW/XKE5/v9k9l2ni6yI+npd4d5
lX9YXNeWTYacSgSBR4w2hnCFtEvanx8v4DtO6CDHsbiwVV1JGkNijNgXG1m/qpQ72DO3UyqOmMP7
O/VqNovjpNVx3zU17q6H2EClnIfqxHBR9ep9LgJPy22qeO0WsPq1YaE06sRnnaVtOzX4e7d7MOPF
HYXsJmnVfvZQcYMAEsrXDd3rsrq1i+zIUG8epC/W+WrOi7tKsZNcoUWl3Nfhyqi8zHeb2/raOknu
fDigU486WI4s6gYauY+39Z3r6/UkncXrE0knkfTzwCgteY3wkda8+niEt2+zw+zYksZwaDNSJnN2
DLID576dXOUxQYKmoefMc4JNekxO+4ilLuW0A0XJRwcoxF4bDC8ZL1R4w+Mk26BSe2Txjpy7JfQy
MhK8Z8RIkVqu9eisTLoNXDQfr9+xQRaXcpq2AUxa8w5lw4nRnmthfSof00F/5+Y/MIP5I17FSr6E
rFSusUdy2m+VrnInM1hDYOhKya5Sgu3HU3r3gvlj7csctFJUkWTM64YC52pIfDDA22LKPUe/sxrO
PJ3CrXHsTXPMLBZupZt+DwqOHbeyD/s7e/g61UeaLWavsHgEspLUzGjsnjus5894tZIOjXtZ2xCe
N1m+SdBtJBWNalXuWk6xIU+3a6evH6/m+yNaRGxz1PZGPj6nTlemYuL+LBzPj+PPRTausmwCbWRf
J46zKptjYKM3wPFf/urPmIvboAkip0fqr9xnurTqtXsUmdBN6GbF1k2eQ7yALi2EgvWZdrSJ9c0+
0u0JMtFUqcfapJYWl12YW2iDqpKxa4pvmii9hq7c3EC6zzoGnXuzsIuRFpN0kKifxe/MXSVf+qV8
qtVMMOap2kR3DfpDlBc2H2/lS2rlwHoWQy4Ouzaavan4DKlvPfWs/qLCNwwLICwqtQuQxLVO0Gxd
UZH5YpyN5jVC1fF55B2rZ7yp8M3aMzN9ES00cFLC+HxoxKWUIcg68RnRl/qhf6686rS+rm6CK+u6
WIuH9rS9yS8ZnBKad7T8/e4Gvxp8keEYh37yTZXBzYuelDn8IYqrxSutXnXnCDxeDltxh/bA8HSM
PuStVc/TnrG3AGsIOZewzERLNbt2QnM3VF7XIfDljY1XSSh5r31E5z31wlx/vOFv/O5ixMW9L4tx
1BK4cHfl6Fyp2S2Keush6LzK/zKFx7b1zU1yONiy3Cij2gVV7GzPdIHZ1dq2Sm9w5CPO/dgoi+0T
0pT5VcKU8nqDviI3SAAZ7Y+P1+3do/lnp5ZYzx5kspaas4GG6RbhTp5azolWDagZQdZTVq5Nw+LH
Q75rliDOMQxIX6idHp4Ju5wq6mK+sRM26mtiWBmJJ4mz8FiT1/vr92echQuI0Cnspsk2dhGagpG2
K+StWh55MByby/wNry6pPhcTUoYOPjS/FWnraZYE03LvZsYRh/Y2sH2xuT+zmb/k1UiTD6VsTb1s
l1SufAUF8U0mu9Fn9VQ8tj/6e8gzbMTtjkW1x9Zwcdf3xjDIFXXwXVavw6p3k6lbqdLdxwZxbJDZ
Rl9NTSuVIEZX1NjpkrO2Eb+J06c6Vtcfj/JvnNKfFVy4CEkGhuOo2F2drTt9LyFg+mD/5OVjfkV7
FgJ8szhygj+2DnQYDieW1yC4eQoYuzLfas65sG5rGg6gIv54ZseGWTiKaSxQjwzYJCNAVtQKQAHf
Z4OnOtWRJXwTbh7Y4Jtal0wbVqyNbFQReRHKIghF0hi+hbNEllZhvvrPprXwEw1SXXmCBOqu0X/4
pn5WlI+8/ld9pXkfD/T2oQyKaRbKgIOWvqE3ndmpnllZXQ/GbqB/L+5W6fUAR5kb/XQ6z3RvxPZY
J93sehbRCeAG+vfpB6HQvWz30kdg5BW14Z2jrUfEWGXO7sdzeudMMcJcJ+QGhnJxYewOWHFNQsN9
hyizT8ZO1Jsxh5TPSoxjV++RoZYxjpSanR7SZLRLzXiVletYrVbaMR3NY4MsbNy2hRyVYFh2Morr
SY1WdV0g2nrMwo8Ns4iJVfjmM61jLhZCzzqFBzl6yLtjDTLvGxxAF0q6c6PhMp1lOlOaNaVs7JSb
dOd/KQeYInjNo5c6UoZwq9JVGxeqnP+OTfwZdeFn82mUc21g1HyGJt02xr15jIbvvbgbu/szxsLu
5gaoyconYwdS7TOyvPo6u7F2oVfdiI3t1V73HD8YW22VbtRHuXGdb/ljfvIfTXOJctV94BVKORq7
UWl5nzoeT1OR3308yPsn+F/zXIrtIUvsJ5nPPHvpyxg+TM23v/v9aJuBRAS8CrYCHIw5G+qrOzEp
Zb+JgrK9rONJeDQLPkmDfKzP8E2/yewcZtwhXHDAEN9AUWwAg4qole4ykTIZ0cDBl77bdtXdJ+PU
ftPVDM1x3Wyrr6iHkw5tQz3i4eCnnZe0wfAl6hWg5aNQ+++KWRjoC4s2QEmYbtavWhGVMWoMMhm3
FIKtzE2lupHoti+bIzHsMvafZwHSFzJzSu0OPDKHa+W0WtEEumguQ1VMt11WohZRlSmZTCtcZUp6
OtN4HjlL8+987cFfxoQ4hPvCgbNvebVrok3z0tGaS3x596T0cb8CARu5WQ/ppFFo07dE7u4GzTj9
2C7emas1ly0U8HEz3mQR1MaO0lDtl/tLCIGu+jDKNmEaA25uqSlAYRZu1dR6+vshWVmsEHZGXnQL
1zsKMJX9ZPSXvg3raOh3TxKHStfk20abLvxWdH958bO281b+a8CFE44NiHhLzeovqZ+E615It05q
9q460o5V1/5fPkcYjUnBcTrrpMgQHh1aj2IXZhzIiAg6fqiukrGKr02//5ILy/8J8/0x3pJlsDYP
B8cRCG3GA0WxMFYuGNUUQdZfGhbMQNrYNhBca/oqzRMkDPLSPhKDvgl7aaMDSgdSFVQb5aEl3Cww
jLoIJVu7FNZzpAXXBhyeSaGfJDKxm696g2Gfq316EZfFZz0+lpB/c05A0VH4gkUEKAzczws/5lS2
IcV02l1qY/x90OvgdJSDZtVnzRcHaQlEQELLjYtjLExvWh2Y9cG4i+dS75u9GFFdvxSx8nUY9U1o
aOe9pNKTWrhT3rg1cNyq9k/jXgEGi1xPYh+TYVzeEbOOHztNNY7Ge7i0FltdCVuWoskyL1Gdsr1c
MyBTr8djpbF3R8FoSFnqhK8vK/HqplDY3WpuU7sUkl9us1QTBHn0cHzsBN6Q+83EurPIkEmFlkLw
sgvHsnOtzVspuhoGs71TUxtpSb/35b0z+RDGl2lmPmSIaqJSHOXh4ArR2MqqsLLiNoAl80quomEb
j81pUOcodARyeTbFUvzrKvgrkvZ98fQ/S0VwBmz9e9b1S5QMm/x/XSMgeKhTwN/6rVNgfEJzTKMy
Sa6Nf8yI2d86BdYnBzIECNwARFq/WNR/6xTYn/hRGkXw62gN4dv/EKxbnwDUc8FQu56z76b1NwTr
L5fSn8uSAEMhJCTXrNGUDmJ+CVLOoi7oBLaxzn0Ms5ja3tPr1Ipc1RKR22ahoCwoW2ejat3YcnsT
aUm2LrQ4PBOCwDjRzejEioiKw8a23S6W7M+mCB/HvGrPwrB0VnVWntPvRppH6px9QH/qWSnG5sgZ
OLx7gaMTKdGajDODAwWFocV57gtdiXwlStci92FeG9s5FoouoX2hiarsSL/Eyt/1C85j4rfhXuWV
qEBVuqyCBIYkNdmYBWsfYVAafcWzamXfHapL3iujuvy1G69lFg/dyNuB5sm/ciOtM0yR7Ytglon7
XsVBigLX33Hf/xqD2XDJztZFTvxwjKbVIhgmIhisC/glq77uPampjsGuFjfeyzAGbBOwn2G7swM+
HMYMCzmfilTyKptAJRDiHIL/r35kbJ22uu+q9g4sLR01jbKJJ+UqtY9x1hze8f/8AHgaTTTOgOwu
g0Mz7xSniCPJc5L8s8j75GJqVCq1XaN4Xd8fgyAvCsP/HA8yNF4KcyCz9M2RMWk1yWLfAyExrlDe
egzTIEfaGbZeX1j7zDFqtzL0K6ONnzuzvPnYdMDLsKKvDzhW+iLToHDEIdNdkntq2SDpk+5H68gp
zgDu7Eheq2vdjJ+DtkDUzzSuoqTPtmlXaG5liUddi5+1SHwu6NWBSruoqS9HjpvLU7jRwkm/bHV7
V0bGVWqln23J3E1x8izX+g6y/cTL4c1HL4kydN7OJNaJ4cMVWYeXiQIsDdKvn52QolXF9QvbhXY1
aYnmZlN0Yyjl98Q3Id7Qr/LKuLLpYPB0K7iLtV6sTCN+tAqrdslQ1948Gqj2zJ0/g6aU2g0y6xbF
Uyj7BuWKDspHn5qPS6PkN3ukWbmb/8hIVONGRrRrbaqicuEFrU7MekCHIWYoUWfAjUaVhDfiX1d6
ldteVPOriy79HMU09tREIS8zIxVxMXbleK6Xs8+LpGSdQexxJltlgiBHfZ9kObOy4mG6yKaU10dv
Ez826pos166Epmk1GeY3lIqyr40DWePY1M6K7jANKCINQkbSacwIPSXVz+O5pecR7Pdu6OydgV7n
SVLn0wV95s5mNOxb04c1AB8+XdiF3tF7HhYrQwuiTRZlNDHI1k4BEkyI7lBPkqzBnSztqkjSx2TU
vqiRCkDBqu/9NBTr1OITlCgb7+Z9Bbv2OW4s2xWDCOG78SHrtpRVW9g1BbtU9rpCR7oyrDRXrydn
NcyL/LKMBJOxG9uljaJ5MN7Rv62u5ZxFGLXc2WRK5mzHUHZWNNbunFA4W6Max205mvAdhtEj9O6U
wpKm2IDis9H56NV1LYXThsYgZNly4yoXpnGe25jCMA3Gec8yhGY6we/HSDFMShfICg5uKWmJZyQw
ZfioNUP3xxVXluLZ7ot7NbROX75dBFa2lTPrNEvJoOfD9NB36rPpS7fl0BabMOa4yhOT7Mrw2RyD
aZMEvboK6pGWf8Xqntqoa9ZoMpQnSSeuUjPKtzb9kOtI47sTJ5o2jl/fT3EmQ31sJl6kAN8XSGt5
Ss06wcQWbLQ4G7dZzRG0suZ+oo3PBT3wLAV6ts3H6r4ZqPwOCNEjDCRIFaZsZlYNXK9ONOODlCtH
KVSavPkyKS752z5U/RwaueMX9y0/5Bf85/m4t9D606qj0bszkzHpNPWvh9ax3TFNno2OQyam9DGq
zF3YKxeq3+9L2blN23YOxuvkotQw+Am/vY18tXbbXr+a/I4SfD3YHm2VO1oE+jVkrpbbZM5OGbUr
EXOQVDN4pHNBXY+5whh+dW+o+WddKu4liZUareirVUutJ/dsmDIxTdUJpds4MseLEKoxWh4gAjfg
H/Eka/rR0Qe5Gmz7Vp6mxEMf7BbOggGlPvtWC/LnphaPWcCRJfq/rUNFWs/Ot2msxEM17T5O1asq
Kji0Kocjmw1f9uGoQ8MDoWppWDVqb3hlLmUubOTNerKq4ayImuEMVUDbS00J5vyANBmkZeFOa9rJ
X+kB22nVbI1R85GyJMUX8sQ39QJAYVeIR6MxmUEagtSMkGuWyrJdVV2e/oAV+TTRQdc6BSe+jqv7
ygofO629r9LqHiJ21l7PYXk3IRYJLezEDvnu3A6fRVQiezCfU4T3blMhT9s2pm4djK2zqvIqPyns
jlMRzLW8DiOxO+l2GBOMS3LOnEQUGzsfk+tOj8WXzoKadCX78bgVjv8k9ywtyqyo9ur8LURrrkQC
uzFXpv+AJvLgGnPY59Pz5Y7loHzWrBzyiSQ1lK2GhN8aeHy/Vxr2cgra4dLWcII865J1BbvFqZ4F
EHFWmLZfNjXEwqkqnQRRZXuikh7GIQgvNRuW0hj/fdKqOPzEyO/NKNM5NrapfNb9utgowaReU1T2
Z4Meq/POGvG0WiKlbhNSqHATOEjdRGmlk1TnkxWzHbewBfERNKxd6al2VYUqfnFou1WTFAk0hLRs
fK0EXM5k38TaqIwH8j6JR58lqpxODSFlqMn3A1Q95wheFxugE8U3RbKHrZ3544UkdNvw5Dh8rAMp
uY5k6UEpkzZaRfG8f7Es0PYqJmmt9oq67vpS/1kUSX4SKeBLkoDD0gkEarMggOZgVGvPV3p7Y5Wd
fN/H4nEYuJ5n51TkWLDGhW0P/N6iq+5frkXi1qtZs3Cd1XGxqkktu0XiV+eQNtewaRo7bcIOM4tj
UOAwtKljQhC2nus0MK3qut8bXRPB0ooHf/ERSWTu5LrIbqQsfgxE4Z8VQai4Ta5GG1z8fKeIW9Hl
wo1NK/BmfzxMLSmbPHpuC/Wy0NqLKrd+UAz7lqH3nIxS6E4TUUI9hMQWWeps4g5JJPBLmavi4jZt
FIAHRDvCNSKSd1qSjudDKSefx8HioeLblQctgg+vYn2qJt1NXHckroXcwrlqDJdqzx1S9/VwlhW4
dSLKe5t+eI82MfjnBs6jSMrpexs5CM2Hj1HA+iVV9FwE/LRSzod2DjBewoVMqe5HM3ksY1bTjmpt
baAVtPo4UjvMxsyBIpTXdKrRLsqrEDLiw8iYSr9mZsMUroWNrzIt6bZnJJxm/EzXkLqaIgvUmKwd
Bd7POcKDANGE8UInw4yOJ6H5MkAcUJtrayWQPMvq9mFkeU0Tnml6d+UnwnILJRPEIpEMSlqgeZpf
mI30RbHK+1gPt1aSkTzWuc8nXSNkS+hursp1hnx1XE03QZ/EbsDDbRXW9anfyD8Mmzyz5ktfUeW7
MYrqvCTJtykH4yyUgjulbn/GqjhRApqL5ji0E/5zUcUNTHTRmRmUhGmiG3aG1CRn6chZznwcN0Cq
036O3eEb46Bjc0as77QMrzPXRNepwEPWTbIfSSgKl2yHs4J0j6hROBzJvp5WPZ0Ablokw0oqJm3d
SuoRNMKbB6pJSRF6/fmNDW5uKWqRF1Zh1pEteeZM4tGJlCBNMU8nK3iOC7wnF+vzxwb1ksNabCyM
cyaMAHMxE+aEQ4tSW41Cli8kL5tXis3RT0FBTVda6ATrup6+tbZ1CtGgSm1Anym7dnM4qU449NTp
1BVEKATwE3fuHDPJFHdhQcFXEgwA6HkcULVGzZBXW2afjlHn1bFVneaqeC6L6l4riHTaiXdNrF0N
Nn7eqZNiFUUFURDXvhpGYt01+pWqEzrO4aY0ETmkBOG1zOmMVC6JGuFvN+zkhqiNR8tLTNdVhbOa
VPvWrjkiEvdTklTSidKz2zUshnAJ4lHN8n6Ilfo2h74pcus+zoDhcidPPtf4r5uRN1fQz3m/UZbW
A1rbCZ9In4baFzjWlLtYqNwKjjNKc2BXezxVHluzT7w53NKi8j4xp2ZN8OyfBbEx/cJY/lW67DZP
+d9S1xMBpx85AmlREDb/uIh+VLSmPzcf/tT2Kd89gMxY/tD8Nf/6XfUvydDgKZ+FOQ/+hZAH7dQr
0l3j9VPdiuYf/+eXjNT8k//VP/ynmCH+9On//m9kK7Nm/m0ByqWvk2ekvV7Z+RuJ0Is8a+qnqnpo
3vyl3xk39RP9FQYN9yTcCPk0Uhm/M27qJ7JwsLyTrKE3mP/7R9LQ/EQTKI3fkJcB1Z75Pn4Lg5qf
KPJBJMF/NCh+kBL8Pft/5m5YuF+r8U4u50V84uBUwmXFaSQHTlYAJq1FFRYitNoc1GTwWlOr7+Ku
mL6FybBtdSFnq1TvlbNe6rWrFHmfJx435mUkTVxiWixx5/btNzNI1PMkStpzFeFbDp4qruG2EfGv
Ktpf2d9/zbj2/2PlaOnw/9DWHqpZtbBsnw5tjb/029bkT9DdwRLzwgh7mN1VSPwinjSTI6PiTLbr
j63pn2wL5fWZRW2+8jHQ37amfwKJyh9RM4UEnYTc39janCU+uNopRfICpSiJTC65vSVno6hbOY/z
MPNCyDjhLLQsH1WXbGhduOqm27QL9VOtTdDj67XJCwPYbM2p1p9SM/QfCsk6afWxyzy1iJ3U1Qe1
/Kpo0jarivyySwbpRm9q+/MUV85tFGvlyiI23bZq73gDYh7f6bGSb/M+ap/qwrgKgPejXqPJ8Btn
XXked2q4r1PSQ6FkhCszryCQUEcyO3aV+y4v3IZbsbOVn2baGvfkwavL+dFK1+lQ3wSFWgt3aFKD
ODLSmptYynDWRiGex6J2SreEscdweSnIXxS11H5OcWp1bu8Y8VU1pBDfUJgWrkoEn69UFLc7qF5A
+ggoc/KN1tX2qcgVFJm0YLo3TT8CB4SuV44+5Hc/LS1oPPrBcGV6MDbtaHFNJU0dnuZOov4UoFK2
ZUJE28qXBRK+dyYv+59aNDVfNClPUlcLwAtYKpyBw1RUqgf9c+Z2aF6dwhMl0PaWJv2MhichVuNA
g0IYJtGPV5b8jh+a87mv3ZAzJ8tnq51xDBTm5z9/lVNGIVGZX1+ZZ5i140WGJZ/KKAt5L6P8lRP5
sObz+v75x/9gRzLXVf59nejsIX2IkocDLzL/jX96Ecv8RBWGKjfVixflaf7onzeWZX+aVXegSoP5
nLM8o9hf1YgQgcSREN86xoEIL1rW+BHkryH6NfA1f6VlTaZ4YSzUBGC5hZINxVouwpes/itjUZuk
aZ1CiTcQJIDgMHs1erCjOYLuuekit8izQrg1vDTXuSInratQ9ekg+JC60RXyWDYrXe4o5KZpXQyu
DFXNAGJl8i8yEVqfG9mg/St1zBgiW81uVq0pJKpKoiU6g5HpLnOoZPJgLnlSjnWXoM9gBdkaQvWz
EMbP6xEVwYIWEMscXROW2njVG2LQ3XSiYrISPm8cVy0tqhsTSmy+G1HW/5JWsFZ5aM1pn4Wv5vel
KBy3LuZsKlxb/p7zjr5FlnS6sZXM1om3pVErl3Uvp85JqKXDF9OWRL4KnWbC3yRym67Sstcl+hhG
fI0u2bs8ULjpO1UZngKyfmR9ynS4U2JbPkHQW6QreVKSU/41bTdqNipfA5KVjxYxE1B82YoeWtUE
2luqSYBsYWCo0bpp1SFeK1MrfxlbSf+a1FEanZCncR6tqCzPdYRNrDUPIUC0ciHAyTVaLGJicVu6
VQy/lVZ0jSf3DkRr/WkG+bcPu17I5tSaHd+TY5cmCK+gP3Un3sqqWyq+P7pWo+TBCtYc6bszxB2K
utHM28Jr2V5XWmU95JLKMyaVouZeTbXwh+9jn25uFv5e7XO6Uf1RBR4aTk7zXSkhxqT9SiVNVaA0
Pn3ueCneS1yMq9rs7I4caRK34FYbY/Ai+Ey/V+QJE9LjRq2vIkpMT13ZDjyINXnIScFX8aaujei+
U31NrM1AIg2qj+AIBl/ts43eJAhGVxLJ9lXnh1W48dtOvzJrbUi3YRP2Z/qoIwzMANNwTAGT+PXA
1VKAsWcdI2TTaZRFs/XQ1cLjaALPnaKNoYbZOmITXVhe1E3DZXQkiTAHj6+9usHxJOKgw4P0GSWu
BapZtBDEVIoVbyj0XJIkjT1hQc5gGzR41KEzek0ZdZ8L/u+lEsv9r57qv/L2/9+HjHOB7d97+pOH
qIkO/Pz887/9vPJphmioOtEdvhk7+e3l9U/6TFMErzW8pnA0//HyKlLrgMrg0wFDgmDU7Ht/B4s2
WuuwDmFdL6TuuvE3weJb0+HGmPkOZzvlH7MVv/Lxk10hnmSH1jrrqIPCHkQZI0ps5zRHq9F3A9XJ
L6yuk57IVDR7c6iC+Few8G+fRm/OCSAWMlHwYxoG8eqS2FiNyySvyspaB5TPNhU+YqWH6HGqyTFc
Gffp4piAYJuFqYh/GGt5TIyykvxU7s11qiilJxeTQYQs0iPzebui+CFI0mbUBzhiY4GVC8FF52qr
62upS+R9lY9gEco8D2o3lhtZ36ipaE7KMpN25tAaX7thzqa+Mr7LXyf/NXJgmXUCXEZEATKI6AL8
5bKq71hZacWxqq/HqqzXZKDMCzH6xOeiTreDaWQrTfalk48HRWrxzfoCeSLdRY1dZj+XwrGOmvql
kCtjDatSTGdUGIXyqaQLrVlNoVo4a2dQKpQPKqWfuD9LJKx92Rgj1yEJvg8aSb8rJrkf3S4RxueM
pB2hNjmdhyRqkEQQeRDQFEgJgfQhLa9uEU/J6A5Tphquo01D4kahP5mrEXQG9A4cqmZb2aF+K/8/
9s6jSXIcTdN/ZW3vLCOoediL090ZMrWozAstJbUmqH79PIju3A5n+IRP9Nx2p9usrdqqKuEkQODD
+73Cq8sZC87ZcOl1Z6n1M0t6rQ28RqumIyB79DEx0+xvJit7R0/I+u7lSvC8UBUNV7A5KSec1nfe
xcr7kdaO7bwd7KQoP1r5DBLp20ubXXlSc77E9hIBQhZ+Ij/m1lKEVp2t45HMQUF3y4EWsNOHcvzs
KqboQcyW37yCsGm8jx236nHQc7OPq7NKEfpWgXGQMyV+gfOd5ayHiiTqb2REix8Y/uh73Skn87Ye
05ke5+w7KDgtfXACFWZPT1uM7r0n1345EEnRIQzJksiCEDNgl595BbhZyaIwj1WmNfWePoTW7sdh
luXeGAaj2ZX11Cb7oW5ijI+JJjk4ZYlWkcTX8ph6LkI7Sy7rREdP2q+8JJ0/xCAV/k6U6+rv5mL1
7tyJsNuAmFHvB6oyO8ej1O7KwEiFtV99kYV6mkditzjrMuOjrvcyBM/7pVFRvsdeOsPqb84AeI2+
LH+3fooFTbzMc7rjdY5vqm78Xmfp0u6KrLbkDmJjAn7sze2PaIhotmu9uOq0aXQPEbrWt8XgJnd+
7/h/d/GY/Jq6tOx3pqb7w871VvPvwhzbsOmLIXQp4m7LnHLuNtN860vbaMUbrpM1lRxq8ptK+u66
c2fTuJ9nH83cugr/LS6JZOo5RDHQT5xj4xiDSZf72iDDGOu/1oFjqVtrMCK9fTULmCGBVc6V2PtY
kariQEs+NfmYvG2IYUWZaTW+vIrJsQKSBBKl1+zN2ady5KVVuziFUngjZQIHq1mJRr+ZrSwiKCaf
s3LfGKX/LnV9+oyJ5pdZUPc5qqC5w1fTWDy73cuIxPH9KrV13fdJ7dRX1lTE361xcaxdBa7U7Iyo
8ZxgAK3dtX6d/WiwjSgDc1j18tDQKeIGrfqhr2FqDFGwVCB/BzrF9avMqrABxwVnfbfIpf7iDavx
Ix7q1N7NrRa9XerMe53kmevshN3EH1vpssbpD/a/3Nqr3vgpJtIB1qnZ2yUVQ3zIIr3APC0ts/4I
e9X+ZGl6+bUz5uq3T9cWh9W2GL/2qxd9FxCHWzYXQZ/KnnD63PVWThxQAyMvej0W3aLvwG9SM9Dd
WMogK+pZ7NjLCy/Q4RwTJQHt16K/m/lvnNFOhr0xVuIzTAIzD0QlY9ZgCQ8i6FGCv9KHDEsXxxuE
hICv8l2cVoO3nxiSiSEORhjHVK8ba29MQJcBXqDrl1Zz6IONxVB9s+N65pKSDHV2rEo5O2xkmmEe
69HQiHzKPGCC1DOTZB/JbhG7FXqIRkW7FvFrs8GfCcJESX/L8ZqpDOVoNvhaTXoFKmNwEIVro0xT
Br4dqnuBRHbniyphG9BTg81l9OZvs+w0d5/XbqMf9LnhyQbX5DLAqR3HhzbrzGk/j5hK3kAnyu2A
rAGz2k+Qc795sVW+WVm9OEm2iUFLpqvX186iVSIovDH64csmI34xHuWXItb0D61mF4SUquj43Wy7
9M073Zjo2GWNiPfchzsv4EJkunu/I1VgPwHtfyhr2txXVW1muIc4tOBuJjmwMmeCMz5KGJO0QPXK
K4PI6XNx4VTbEsdAgAX0WtjhD6GLW4ahV7MDyaqwD1or7bdF/7YWkX2DAqR5Z7m8q+fP0HOjYSki
uMFTkFEVbqqxelprhwb7IS1q7c1klOt+mjTvOJqFdZ9kw6/nhzPUn/f44uDo1JiezaUBgwVKlc14
XVetHVuIdUARL98mHmTAXWJLd6af5+MTbWeVSW5HkmXTIYMgVX00BgIh9gPNmeww+G0PT9RyGnXD
6K17XVa9vatjM44CDQbKdG/6ce3s20LrF1hWcTr8qjj5LsmoxNPn0AnGIW5IkFMhcCg8fW/I3mU6
aLF3KOSkxYGFLBftVjL2HERckZ1baqXZoOsFMXQ/C72HCbNitHBs2a3/6dj5P/ehf3Zyrn/+n/+t
fE3+8+tQKL/9/AU7pWE9/nroIf35d/4A6OIvOi68dL6sPxzoP80a8ZfHTCJAwESNvAcFUf6Bvpy/
cFpVggla1kCTSvfy51Jk/wW7AcRLJd1gUEwKzaY781y3ZvsZcuFCqOmCkIKTUs1vru4Oh4W/mKPc
zyU7f2esu5oCYj/N/bxLjEsZqw9/3OOvUA1HoAkcfsFVEFv909XbWVVUl7mBHwPgCWYqdMsPQIDT
17hc5M069S0XMy8TAN2xm/ys5dJUV01nims9XwdsWESqJ7vUlcaXziiKK/JwtHdj3S4UemKh11oh
PQXysos8yHjk0F7MLnSpIY9FhPsT8FR6sy5xBbnbMD4kdtmQrTT4QUo/eNjNpX5N32DuoWNGg9wv
ttseY2eh2CpROvu7JRpzlE8YUHNoIIJ6tHTOXGas7cetXo/yrRBE+bIxbl1RtCiaRbWq1+MX7deq
K5uPWInY4uBouklus1c1O/yp3Xq3VNpX/sqKj4ZVYGuhVYPf7xCZ60RJEMFUubMOMyx3VF+4ryGZ
0vAN/DxN+2Ao0m7hfF1JsLJbXJzSbES8P66jINfEET/7ccyyo5TYGE9ttlwXbWa3UN2cq1kf7HLn
Opl3q6d9czUtpnZXj4B7uDTyJ7mTUVS7tRTxWzNO8r8zuBX01/VLQqaNtwlXWu5eKLW4yHMLw5dt
0/pfiT5qaIHClJ1XbzeOBTWQFw8418eeN1IAZM2d3fZaKCZ8VoQE65PxYUhKXdXkxm0l5vn9MOkg
nwuLZ+xlstNz/ZOWl3FY9nNxeH5qn/DC+cFcVNWVXAViIzA7XflwMKcmN4phX1VRxlbtRVfj7P+d
dtA2IVT0O1uMkIBmPdlX9FGO5erbYZF34wVbwC0y8PA7PF4ePRFW2tZXayhsoiPteNivwwDNR4tM
VIq9ewEZ2EigHuZHAfdMAd8w2UabYyrL2tYrcizXchheAOedEngqx5KYmJl+MOcrkAXnoLCLnbnG
0U2O6QKkWycOSCqvL739p9ucqWB9zDCBKOmBb36OXUaVa9Q17Bprae+MumiuY7M2piCxgYKiZCrf
6srA8FCVQ/MtI9pgQUB3K/Oueu0aQ2iO3lod0c85hLSPVXQ/UfRekh5usQxkh+yOgGc4Abi2a2zW
9Dy0rtER7rVfJ4eWmZ/er6K6GZxJv5He6wEa/z9ey4uO7/8fmldKwPyfH+H7uqQHnn+r0v5H8ut/
vfvVyO9Fmj8+z9Uf8Oc8p1+FHEb1icAz2aZZSn9AToOjnhMZ1yMcB8gDYRX+Oc/9v+iFW7hHenz7
KJH4W3/OcxdolPOfZFeFDSr88wXnOTepbaHL4aGsRX1D8Jkbzmapc383ssUspoM98GXeZrLTl2M9
ODO0bhI+Phi5S4nrWf0Uh2vUk9bTuwM3ONm3xW0vQPT20J/j+qa3i4V/0NfHUAo8z4JUJuk3SI8x
CX9Fbf5syqgp97kl13LXNJb8WGUEnNEkjzKBh0CsZTsYyV11bc0LpXHhdt7HtBJ1EehL1S3BOJgD
lgMVSSG73sX+DMLmonGKOb2X0zgre66oI4l+yBzcKINaSl0d9nXmakG55OYrCgn7k3CyoQmE9FD/
iXLWkqBbe7c5RDXMdV/aMPxsrZo/dHrqllc5UtV5T9Vjja/aBFe+fTT2TRtofqJ/T3w/+pmhCJNw
xgeDDBdjGt73iHicezZJaFm5Xsv7yR99eZNx1V929OK9YVfScS+PkqPbPfbThFK5hD1f4lI7GN1x
EPjkvlItr2nf+zJ+X2aTZl8JvZChcOfR35mV7N6M9hpPpEOt2TcxVwAfrsO/HVAzzf3BseyaZG9I
+0Yw6biG7+t5kMnXZKhI1IocXfGtPQK1Sgtv6VfTIq0p7NOp+9yX9kgxB3ogxoOWeq1/1QKBfTD8
OX+4pZd3ZpqMAGvpXN5H7qh/m1wve41Zh/s9r9ivd5G95Jjv13KCWxxnFjiWXLLXheUPn5rWz72A
mFkd/TkwkbNPIs38DnIIZaCfs/Vj7Ks9dnKjGZsJp8Prpm2TWuwybVUSmbo3CDBtjGY9xmZru28z
16817FzX0Q5XRMnmDYbMKjcrnyLkCxSz5a61Rf9OywrKM9+wo3sF0hh7q+ncX17RrMUr8riMd8NI
eOtdZo2Gc9VIU7HjLOC9wJ+jvNx75VzElIWuW6K0MBx6hVrXtcFoLAbaML6NYd8PcxMHBRoP4FjR
Ymsoxta3jnq7JNpeltSZ+yY3CbfViCa4t5wSKmc89CvzpnEbDbmBGeUxT5caHLju5buetD+56yN3
+iHKaabXrDmetYv1hGwlirj2S2aAoKGmmqM58IekaXYcC54daPm4Xkur7w3ax5Pu7jvHHMV+EBUE
RjlXrb8n67d+H+G8hoF1pcV+gBILUdJSAJF8kRz23kE4SwZ9f861z0PfJepsnrVPHbqKaZ+Wrv3J
myb9sz9OZbSrcwPgWgACgRKVUYflruvuTAU7+nVbgUBmui531QMyWYJRoiof32izwi2XcUF/IRSc
2ZU14onlAeWMabC+n4by1xJ1nQShV3goFQnY6Ag1JBQKMGUTBTslvgAcNU/i/geXcJrmkwJam9hf
4FNnLZ8N+Wrzh0TmmDeZEcZXS+W3YLUKtnUfENw1Xtz20Ctgl4CmLtmLB7yXDC+w3/oBBy4fMGHD
Bms/EmcDg7Nko6ZPanW+tQOZBk/2H7Dlei7c++4BcdZcu3dYRgqJrh5QaSIxQKgNBVYTya3/KBWA
XXUKy7YfcG3vAeMG/wXvnhX0bWUZKLhR2eI9SJHbvAL/BifXY1t+1h/Q83hAEh10xjLrQUETpqFR
zNKFkpBkxg5oNcY3nikQezuO4+9xlIBLDLlNDDG3ILCzMffLIJ4dHX+uWqsJQR59oz560syz8NGR
ee7q8uTUoQinh0czBMU5PbvT8tYx42Fd7WE6RGsjDpERgY6TJnaprNxekBwOT5pnhIYThUzosjr8
HvXwjE5PJNjudMDxjn2XNaQ5Ab0mdy/lmoEb6V3gGFn0dUIScSvWypN7osGa4/NPq57m8TVWuSeo
pFwS7zjruYSc/oyE+KapdUwaBXUpbjyZjV/sJus/ttCxfjw/1LbHBjqG84VDJ8/DSon8ldOhuC34
oi+IBwCEILVztGa7P+RiYpZJQPPEXdcWvr8n4b5NwDr5LxBjneqHh5/xolLx//XOt0OX71KZ+OPb
SV3Iv/GnLoQNCQERWIY8PRUGR4X3L5zHwhiGLrdOB5wykML+T11o/8XUUq9x5ed2SFn5r7oQXb0O
ZsStxX3op7+I4nQGeSHShqguglM8FPkPrN1HX47QqUqGlGawMZT6cYWRE8yFBcITaQU0k1LS7di5
TbKglyvYSHcJXYm9LSIwzbx0SYAbdO9XXmU3NE5oKBZ+8wYvYyOUvePgslka1W+j1jgO/LyBB2TP
lHvYwHH9lqXb36aOttCtyGLrrvMmeZd54/K5qY3aOCTWWH5ypDA+IgSVoazz9cYHrryNwOjbXdd0
HQx9UhoJAV9fNWJo5T++5/9Z3Y8wSeXL8J+v7lv5/WRlq3/6D6nD+otdF244FD0yth9oeP9c2Z71
F1gGFAOyJjbkPcP8iyAzsA6F1AgSsVj0f248Pkx0GvbEH+D+8EIAc3vdgWCsYH2s7LjwACluLs11
Oww5ibZj2PfecgQpjPdpYlw6eLYbvhqFSGrL5H90+hVPLlX0jCanGEOtGU1ae3UeGCLJ9qlm+v/Y
af/LJJHtUBtSBdHi1HaiHEN+0Q97ELhBe5FFymWuX1DsbI8WRsKwg2NFNUR8QOXTo8XzpsICBZVh
XWvxXtS2dleOQLAwfZMmHH2/AQnT+yObV/9lIhScFfR/V9h/oWZ4GF9dfYGioGRup04AdviFNsnQ
gQQIZ5LsQDcyLyWznZk65cfDLoqfN2t4A7zhUNOLKG+5ajWadrtmAMAxKsxdNyzOhZ7WmbVo4wTG
OsRfVlmanb5QMZWetuqVpP08eqFrRrTjE/+S+9eZURxALJBiEySRiut0lMqUTQzHcwgNPfK5hA3u
e9oPl7yTzo0CYwtcgrJORe2djiLdKU2LxhrCxhus26WeaWb7/aXIa9VeeFxIsQSYF3Ll2B903GDU
5D06lXAM8KZ6AmCLjaq7boU17AgghZo+FO5NjLERoTKJvy9T/VIuxLnn83CFUiRxDIq2bDA909xy
qIYhlHKRgVZbzWFCh/3ij9nl5SlIH3iHgnWzIsgmJh+3NJqwIlob6X2r3Yk5ddBfXnQ2frrO6fSx
TQEmUYfo2wZnBDMHAevchK0o3ZvVkO51WTvdq9a1q+vnP9xzQ9GTIhTdQ4fEYj+dtaFCVrGWacMS
p/Kuei5rkGOzI74bL8vJotzFWO/xUBxLjxeI2WKfNZQFQw29eVVbuX07x+WlB3q6GE5H2RwikP5k
03RaHZYcV/AGLHGf1nF+ocF+9rUJ3XZ4JhDCbfY6nI6lbOOYZ+FeemUnBiU8Hgj7TC/T/fMzdPaB
/jXUdieCATxECLPrkHhg75r+1xo6qfHr+UEuPM/2UHQkgVb16pP6kJVemETS3SWTJvZ9Pw6754dS
03y6TzBBHg1KUHzdopF/ugzosEZLBLctzGglhPR57KsUchnsrPIHu2FxYabOvr4H8RJcCCjNlPmP
V10Sa2s2eG4dEkipHbUhqYJcQwz6/EM9HQWTIFRQ3CXxI3qC1Laj5lZliTdHngyf5DzmByLILqWk
PpkkxbzhvHAJ+wa03hoo1kNmkMaqF+HgjSN2Hsnwk1Dj9kg2FDjaCx/oYSyf+FwUWVxzNq+N0yqC
8MJYzejM3xCzjnRJ7bS+MMwThSGnOQQOQq0oPOlcq/vU4+mpbeGVSTUUoe7lySvN8dO7aumnw5Tb
5d3aVfK1cJL5XjOn9q4tcuM16fT2Zwk+mwVYGGBOhM3PvSuhJoFKZrecAP37ylya2+ffx5NVq34n
Lx3nLpNe2INz0aPTLTJkasOmRjIWS/9rN2AnTSpuG2J64uKdML64/sB3CokNS8nUoeRuNxjLSMeK
kJkiNATGsPpk7gvdnV+6apW5lXJVVCp+rqybwiDH6wlLwbYI86jowNna8RDZo7zw6p7wdZhjdWRC
gIDvD6d8s/EXrTR1TWp52DNN35oiMZc9FLzK2FWWR5YZPKoxaKZODzAgmv82zcRHvuLoH9jJDagL
ffPeE7FxNy2te4cvoe4iOkOEsSvHfgUFBQebmlrgfDOPzdvn5/3Jh20qHTxcU0gdSgarvslH826Y
y1pziORhXixIzSWORp22eMfnR3lSOzEKeDoqKKXC5GZ2Ogrwri69VuZh1DXRl6XJRFBPS3xcRie9
xTu0u4um5Ze7JsP75wd+qI1OdmM1MmgUXzpeDk96yCZiPpQsQxZixZRhSDNn5nt7XexvddMtaTBJ
jBZ2YFrz2yXT83rfNkubB02fx+td4/l8dtHQ+1/z2Wu/xokDApzbvQ7d8Pnf+fTz+yetBt8JLqAP
4tFH0yBJ1p3mmKDu1SnM/VRkX21lKVMN5RIsq3kpeOTcfCgdGcUeWjLQnNP5KOB/+Z2+ZmEuaaqX
lT0ckFNFeeAMaRQ62J5+lXnuhM3iVB+ff9JzC46FQClGrY4WerPxJkaXLX0is3COnBqWA9RoUmEu
JZQ/aerrKuwX5w4qWdfjyr3ZdytkVTh1FOjEMvh06N4EarSxnN/hX2/duGln3iyLSD6uSRIF9UoQ
9dSOEW00SLLXON/7Lz2mH8KHFUNK7RUIBE/feFqvpIQ1Thr2pZ6z+LUJexWIHC9+uYi18LEFq+C4
fnAdf7SMOjoUqyzsNJSJNh9io2wOIsOu6L83ymYKMXdcZMNxEU6LWx5yzvOdUeXahT3j3KfLl4ss
hC4xCbAoak62pqjG0U0uGJssY/naq3TzPeZcXbmzE7st8F1C0hw07QI5q9Gc9ENRgydboHTJ0csc
/Tr1nbriL33jJ07C5u9mdlPvxQcMmwsWjQo3ovjyNgcM5GlNwAVPwkxOy1W5eusbhBXZ4fn3rR50
s4eZYOssZeWkwOs4fRFY49DJTNcUCVA53dh+2+40XyYHKvfxwtSqz2I7FGofzAlx72Rz2AyVTCRd
5d6Q4EA4/Z7Jqe/p2iDEdj82TXTMPOP784/2hGtELCtkI2QpfB+gYw8UgUcrNvHEuHZzlYTa0OZh
KVMYTmkE54d8ov61EOsUap0z3M4Z3lGrHVfYLJnJG6bS/vz8T3n6lvly+HAMHWUgJejmFBdGrS+Q
zhIqQtzRHZh9+8Sbh52ZOuWFzeDpbn861GZzqleCHbNRmZBTVh9dv8yvbIEP1pz68Z0jW+u/OZ46
Dh69ZGH1o94q03PIDPnRqRvzZ5pjr2Pp6GsdH2b786/yCVrHJmSo2g6TDpu3udkg8LHqBl+vk9BM
InGFGtcqIEJioRJEyyjutarLg8ltKhJKB+9LkUXi9/M/4Nyy4hVbnmKweSTXbtcxhmNtL1jHMTHG
b7tJ1p/w8qP3HEXYWzPLh9Yti7BYrPzGj9voIL2EZNtmfCn8wJugcQ+N5gGfcjaIXjLXrh8XXRLO
kwDH47ML5Ci7XewU+oW96Nz6Bf8Ch1BAKYDb6SRH89iJuI6TsOvoRa8LIZT5sngY5zSXstTPrV8o
b0rHxvcCgHg6FLKI2ZNkzoctVIAbM5mnQ9nZ0SFbUg25cnEpLPJpzQDkyiWKhjtbEyfC6Xj5iFi4
xZM9zNekvkVhJH7rblVdMLh/uvcxCjUDKDOKXyhJp6O0c9YMfavHoV5H4+emIFNZxqY4Gu6YIGvw
vT3uV5cg37OPxgqFqGVDlcZA+uTTjMEaKTWrOCxMvXmPamN6mwhzurABnCmHUBPgfI6OXNEKtxxH
DTO8udAyaFSFVb7NUej9iNkWbpbMjF4ZU+veIJNPDlZlNOBjuNuPsHLfQCqDQVtXl4KYNrkuaony
cyjr4A6DUoHMnT510q5sIBn0VcDI+nVOBfepSlYsAdceykuWm+90r7K7HZTo9ledCfOglwtW/IRN
3jdGHF+bVZ5cOvvOTQUdTq7q2HEovPX0R5W6mLRUa+MQUyvzl65XBBw5I4mAF/Ymddk5PWN5ePqa
6Gq5+XLcnI6zTObSO0MS487iOt9rJcEsuq659cvVvm2kU18vfpdc+3GPtR6k77frvGAY8+/8CjiB
WO5jO/vQzX18JrAWfBm5mnYkcGD9u5o6K8jqCsO+pEAZi5QHCNjP91C8slfY3eEmkPr138//iDNv
HMhBoHNRehdre3EeXbasxvK0Y6m7+VvN0204fHl3YfGf2a1o4LG1IqfmYbfxAuqzS5xq0vBHGD5p
w9zfk+F3rFp7Zv/yL1w4zw3G54U/BzcQrH4237OZEmmSj4N2nLNcHrmSugfqCfuNXVTeLbt+/u7l
r5BdH3mNa2FC8eAW8uhoT4gMtWUheTjTR5Yk8inQECG+kInN94qBFziBpd4hMMHpkpXVROGEIu3o
SmwlCQKhFozmS3DNmQ2YUbj+OvwH2swGJaDJkaxozrXj2NnZm3jxyoPfq29fj/tA1u10i/taeuHR
1E/ffI0ng24uZnGxdHLAHAXX1tW6H5ppuG2HxQ/Hvra+u+YUXfWw9MOoiS4lxJ9Z/YQKkXanaOfQ
oza1QV4hSRzTWDv6cWKF+siuv+JAFj6/QM6UBSxG9CM8peI7qb//aIGkuQMBp5v9oyidIpi7NYa6
7hu7OhWXDC/OPJCKYVJtMloG7O2nQ41RJ4op6fwj/EDvoze1623XDNOFkuqJnoLFqNKYqNXVXYi/
PB2G8E29Q1PhH53OnI/oepPyIKKs3lXprP8wBRYja6anP1F+FGsw22P8AyGyeGWsek6Kez7uF87c
N700tRhLRTTTu4aNMIDG2dwnlY0ztpTT3fPTsMkFeTjyILMQTwC9Rt3kNi9H51ITuVHqH21Mfl9Z
OE5H4SrMDtcVr5RleZVpEltl0MzlXVqsFjwVPUl/5HhUvTMwbn+TLC5mJYPA/npXMOXIa0jQroJl
imX85vlfe2bRqNIZkhzHMzXlZmnilyUdTUjviF5QHPzGhySJ1/XBRf954SC6MNS27ahPfux0w+wd
vT6dX3NM4CBrzNN9O6/RhTm4NNTmU1/GKYrcevCOSe71H6q8w/eL3sldm8iXxlGoNQpznqYJBEA6
QZsbELygOPPpDh+lDnd0bzZZIoPc7Px3kVdeChY88915FK0qKAJyAq4mpx+EBuIzzkvnHQd7WAMt
8daDPyGFf35NnB8F2r+jzmyA9dNRCoZfso41AXIPc6rqNfzhq0ta2yei0Yc3Z/9rmM3Syz171eei
9Y7m2Laf2rml7R1p1p1o9N/ZEItvaF8kmEBqB7rEjW7noC8+/huPSg1oq43TJ7Hh9FEntxCRpfcs
/64kdNI2FwyTJjv4N0ZBb+TQP4DjvQ1/xo8hF2nesPJhEof8P0wBqzK+UP2cnTZqAwKJsB5EjHv6
LCQuIAQsK+8ISP47mdv4KLADu9ACOftlcdFWHRAuag9iwUeHjATE4b7Jcse/0XqVJFrxCYG0HeLg
dQlyuzTU5nnqrvS62OEjbvOhvIXg6IeDhXNJNiPweH6Czg0FT0Ednio0yt0MZTgjLh/48BxHPa6v
liHrbzAvS/f+NLiH54c6N0t0J6gDlKkpUSins9TTdAPb5BOuMY6kgqsJy8Yo/sInfKbAgvRJ0gtp
KyrNaLMrRRW+y9WYMU3TaN+0S5reFLDVrsjTMTH59bBrr5Lm8/OPdnZQKnxoTSSeIHk4fbRRCq0a
c8fFU3xqDqoDdvAja7qth2F9DWw80Gow0wtb/ZkynKgRF9Yenj+ImTebVdP57ugtrPomy51X5TSZ
R8PTmoNdSPfeTczi5TsGHrYK3gfd53an5vfRBzDm9trocJyPQ91VZCQP9d7GqeXl8wcOjoER7EHI
Bdtv2TKFvugjo+DrNx6mmLS0ijvFXjRtFXT50H5sfXnpgD6HHdCvAXnGiwoEZrs2s7psupE3faRg
yNCzaEb/1ojTqj46skKrUbBHWo1ZvYn7xjk26C7w9kTeeFvlsXGtUbdceA1nvkvIZDqCS8UqwyLr
9GWbOk6oC2ZcR7+O0j1q7A6TkKg9olv7d+bVRkIHgocKFcTrdCgLkmaXo38+NvjRvx0nHE6tePQu
lLRnvn5wO2pz2h2CElp9Qo9Wj6PVk96zAR0HlzUqdbxiUtknLz9v0OcDM1HQAUlum7AxypAsyhil
cUF8M1d+W7uxCp//2s89Cp4PllLSQjDczk2OJqspSuEeUwJZD+ZSkF9lWy+mWqnJMCCOwURRd+jN
C/P81SC2fnKPJo4kAUIRb4ddmrwwLefWGWwUlJNw4lXf+nRaTKEVnZP06OT6xbvCwkLcRFpSvoVR
f0kkfm4o7oCQg1T3jk/8dKg1rgpzWvCv7dzK2Tuxkx7ITZPHKtGtCzN0bigPrzrlN4vK09scAnki
RnedY6xytbxBHTmUV41wy32sEYX0/GI4B8PTRqKao+sJz2YLFAuRwbOG5nEUnX2d5lq+g3d/AKT+
29WUwWPsYifqyaCtiCydeuPrNLTfn/8NZx8XlgkLRRm3bjWm0ZRGeU4vkN1LVkd8hUH1cqs6dK1/
KRpOlaYbKEHVQPg8I6klamZz0tmzh7OlvjjHvjG027i2jX0TG0lQk391b6cGFsoTud/dkIxvvbaP
/40ziPOV6Aqu35Tomxoi9odc49NzjoVXWDsXu6cAUeEl6sDTOSWXQBn1qWOVpApjU6DXml8RMNA6
R61GdTZVKckcuNS7PzXRGrc2Vsb7po+cQ4fb9UfyiMZjWsn+jZWteEI/P7dPNht+CpsmVBnYSzTv
Nqfu2gpjzmfpHAdMW29JPyxunFH//PwgxpMVBLqG0h2ckuu7MmQ8/TanZtbQ1EfW0XIw+TisrRQt
QTlKaaiPcsZFTiw/8aGimmpx051BE6bk1eKvjbtzzYR0s8lKxbwfJuV3Nw66P4aj3Ve/6wnh6s6f
XU7VLmrGW10WbU4GgiBCZe4M/aPb07Y7jGKqsf/CdaHaabBULmxzarN8vGxxsqQloI545XkMFej0
+XDPmxqvHcfQ9dr6vue2EFQVjsKs1hWLrpGyQs8M7dfzr3X7Vh9GBSRSmiGIdluaZGPHuMAKxBBO
hxtilhfx3kE7SZBW3x+eH0rt05sHZBfiMALVfzg2Th8QxUVke5x1cEGIthktI3mzrpYb4AanvUka
SydEzPK+DauXX5AtbF8tqCg100O6odp7tuw/ErMS26jWEX6AtfwGl/256k2zL7uYfDLHi6/mtZ+/
Pf+02xf7MKYymUd2SO3rbr7PxEWwboxMJ3pQY7/Gc7bTkxofNXdeLuzvauU/frEgcBYqLbrlArKr
uzUKsb1Mi03c3MKIY/RYCB5N1jrfP4zHneZU/oXXud1g1XhA+SxV8iKUN9bpRBppvZTjKNtwrsw+
JNZtvR7jrMW+Os3ng0gm3ErY6q9nzu1bWuyJdeGBtxvOww/gIkgeNT1CILLTH9D6WeFFTtGGhAS6
OT4oZCKX+oyc//k5fLpuOD1oTHhUH6qDvak8PIk+jp23CX0vjaugqYzxx+yMSnJQV+m1J6S5L+GR
hs8P+3TpMCy4u1JDcWxvVTZWhGupQ0smJGLla6GSi7um/bAK95JG6cx7BC5CcAVE9uCSfPoezcab
tFYsdYiFnX2t4jV2S6wtVy9+HOxrobOqbjhXl82BiEWB7jRjRwKgo0+fJ5KOrqm9q71eafmlO8nT
J0JWpnyecY3HHn6b341zeOdHyNXDRMO/0nJ7sQOMKfbPP9HTDw7OHrml3DioL57oaXRsa1NAhDJs
Y5ntfTFYAc21cLJEHPQaYbvPD3fuobj5gPhx76OW3yz3OesaXBXSKtSUKh7SEB4E+XyJCnzmobi4
2uxUJl8Wu/TpYuDVZWuZ2HUonfwzwZFmkOXWVT+UGfmKxnjhFZ55JiYZ+aqhqGUIuk5HI1rHtanM
6rCbVfzSUC/HyddfSqtVFyxixqE2Ya4C4q9+xaMbnRVp9ihaUYdtU1h3UyHmT2attxfm5+n3yigg
ArghIhhjDz4dBe3r0hWDhdRg1aMjCihgejFa4Vya/YUd6dxro8kIAY2bEJr5zQNlOu5bOfl94dh0
EtF+QzpiJtfjixccafSKU2dwIUY4f/pAGkA2WQEFMo1pEgE+GwOCA+1S4+3cgsPABh9vyuR/xAs9
nhwfb2fi1v0qnPLW+xsZsTjIxXeIBx3zoHPb6EKBde7dPejSODXA57dc1EKKMm+NtSIK8j84O7Me
OXVuDf+hg8Q83EINPaXTnXEnNygjGDAzNvDrz0OuUtWlLuW72NFWpLTbxl5eXusd6FqFAbovMjf+
h8PKRgDbwZ6mjPgnjf1ry+FAqO1aV1iUgi3CbLACt+83wb9vORpCECYgCnAZR2dfCL0qNO2F0xxz
reQNjwy5X1k2AKco072+GV60AjhEPBxhgVN/3NQDt+3/14zaahTSKLglqNCOMUK7gJSdz/RqvyMG
8ltW6j6f6vfNEt23or/SFr7wzbarAxYmg2+EzNOxdZ9WmuJCc0QEZ0kKS7UgTvGIeX2KFw4wPx50
MuhOiIX+WYC1CYtD6jaM0gwAgkcCbDFUzyLsr4W9l6kTxX9M7HkvYUMHAfl0PtHa+QZkiOYIVxPD
hW7y4nBwpmOKni8OlJmdNOA7boB9Zu+6yh2uXMWXlpOePt0OSJqbMMbp8FB6g7abRHMMmmhBb8b2
DjRDxyvLeeFg04HgCgaLi6/X+X2FHYM0PQVLKR+94alYDUDeYnU7XjKlI7EPMf9VB23bomwSyIwb
+49n1Om8SkvWhiIOH6th6e55H/L6yxr3TW8VK2ZIsIVjAAZdfyUaXzwaEcGLsI/kJrjZ03G9ORtq
I80JYfNKc2oSxsesr8s7lIndH3ODDQwi1M4Tjlr9nU2m+AkRpGsNwZdJKgWdP3AQkkX6j9vX+Ot4
CldqazIjebTGyLgr5qJ645rUvAcPAa6msNUbEAH/ijFgwcHobbcDghOE77OYAOF97HVLBtSDHLtZ
SgxLAyMb/3274tVD6r1J8W0EkrOpEa1DT9ryaCLX+bzm7bgzqCzsXz/9WxZ/+nzCZ5RG6rZXt+/4
4qUWoM5doRCN4a5426yt/Ra+ar2bhxFl6RbOZdHlBsJkSH+9PvKFuOPxbNug1w7v4nOs6Cgnu3D6
Th5la3cx1rhuXDpLc8BkRl95s73A+m1fjIIz7kfBZmp6Pkv+FvCQbiW+Pf4Pq60fPGN8M4poV1T9
kz2qG19LfAGm8LZDS6o0in3nZDfYmn1+fc4XQhBlaXJmCpFgG87L33bdZfXIpXWcps1yRtY4Epfl
emXnXFhZOMAUV7eXFPDnszhbeuie4oFcHQ3t9zepJpLWWn02DLlc+YYXgh0LyqtjwzlTBD/bPeNS
GSivAWJGrB5XzWAKd6BY4kXMB1n/c0ucr7gR6disJBjkMWdJuoPa6zS2QXkUPaahVVf3X1yl18fX
v9GFkLI9oiCucOmihnZ2Tcgg08KxyvLooZj/NZ/tYb+sqo+buYjuqk5Zd4XKrGtc0D+3z9lB3HL0
EOgER5GE4/S4Y4O0Kek5xRFIaqNjYyqro4SxcxNU/ngsigytKLnYz6slrR2cBFrORl8d9ODSq/XC
KsnwqT16aRdcyUJe9N5Ydm4zer7by3trdZz+ZotRcWnn5FeN0yhk6NIAA23UzIDuPIRu8ZimQhxs
M3sb5PKhqPWj3JSD8QL/+fqHuXB4wHxQJyTBJHE+x1wVfe0qr4OfZvijdTdh6ndYlkldCYgXRwF4
S2uPPcB1ejpbSo14r9RGcXQ7PYCI9vu7dPR+vD6VCycUQuP2qUFDb2Ixp4MMdRW27uIXxxS03W7O
8zWJBjhSUzRdGenCCaWlw0amS8nhOQddOzPw27VYiiOClmWSCULcgFVaFpP8r59X7MWu5D8vavNs
F+hSOGmSEfA/5x2IodZlpQSst3AV2Z3nzHWDvKMhkLHLvGMbzdXOmEW/G6oQDfZlye97bB8SDMjl
lZ176VOimrPxiVERpVh2uspbsjRbqUQlz1T9fm2kkRiAK69A9i99SyrzIehXGu9gdU5HCQOUn/LG
LGDeIhk3SdXtkHQCwOfW5pXQ9HJCfwq4VA5QM6cEeRYAzSV30YWU8ggHy7h10/n7oF3z9sre3J5P
p5GIUZD83y5mmtvnE6q71ImmOpfHtkbhI9FLK7pnl1xu2cMzS4ek1s2Y7sscF2fUfduhi7lS7bcb
oh6MLHqK3yn/VioZQI7b1IRoiO1yd+6fzaFEWrPMm/a71wTZzzKHUgzWX6bj/eoP07KLSFf9BF8H
6+c8OuKDRir0dmnkslem3b8tC907sWE5g3ugqVHLow6WNYMfhdf8zebU/ckcB90cB2/pEwaOdktq
OV87B8AJigQO/iR+Z34Tqa5+GYtrLrtg1FjdhX2EnmlnLNZ+rKb0xjW8tdvbeF6seA4FoDdtN2ti
t+4DcSXgXMijWW+eXoSCDYp7XmhdTGzkR9uBIV6062fVR/4XBMQxabOM/rmVufXGQqUUXfXevgtq
M91ZYfmvDVkyWX4H6oZA96itnL8heIJW9lJ4XDn+mh1mW63x3KKyPbrBtefKpU28bSwaWgyIsvbp
eZl0OZlDhOqB3fn5vlnScscD598fexGFevrmiBtAArPPRolax0Phs6+OeZk6N57U6rGCWnfl7F+a
C/kkNN9NkYkm/elc3Aw/tGDVkLja5oOp4FOkqTSuZK8vAwzCMX8NcjaV3F5EXi4MUgqkSIciLI+t
8POE3vk1ktPFoXhI0jGiuvuCf1hn69QEvaqOKjMHCGJdekgBrMbTvIxXZvXyYmJWoHX+1HRpUpyF
zRW0zmL6FR+ob+u7oR1t+LQNevPV1GNVU9XzNdLLy8SOEbnTKehsT6rz9LFIexH1BSN63eBgXQeY
0ls0urAhjvebOMtBFc6/16oYdBO3pmAJ3OU8rSvLglpmlFdHXwl9pxrM5wMIGlzCSOS+HrgvbEYI
Jmx43nN0iM+FrsJZq7Wuo/K4CKnfVNL2v5VdgED0vw+DThEcLsaBNHZ2CQWDBB/YOwzj2frRHprh
y1hn8sotdOFjcaLIInhbQJ08hyOhg0v+D5XkWDRVluRtZ912wrTmBFq19UYr4e9UH4RXIHsXR93s
OXk0Aew/z/1hRU7+0i3lMYOdduhcPKytcS4e/bQ0D03mFp/8zWfgf1hQny9GRXMra56VM30fZjeF
qfI4tpa6EdGYxljT/qtAGREeCxzav+SbG9PjLIqwlK41NGN51GuXPcxtWkkcrlVzJSJux/YseTgZ
ZtukfxVkljH33RnxvaM3hsWtT54bbK7cP9CVKQ+RGPxjVUQQHRaZh3fOiJ/W64t54Qs63KTo5JD4
gfnZ6h1/jT/U9pLmXVoc19odHxUiX8nsZl0yq8neqcHtbw0ps0+vD3rhiUQXkdopFSHUxEjoT0fF
31cWbdehZeEp0e25aKJHgbr2IU8H57cOw/6H6s3gnrRKxbZZzDe5YdhHH5bjG1OW6ZUddSGM0wQE
HIMUNtn4OfJfEjvt2WiLI9R2ncC5rPZ4CSO1nDv5lXN6Ieg4Ac8kkE1UG8iyT2cuQ1x8EUQtj2QV
Y1zkXbmvi+lajnRpQsFWn8J8B8biuVyyK8zeTGFeHtMyh9G9olBcm0X4xvH0tU7gxQltDVvyXx4v
50+zoDFTq/MYKu+ir5kf1nemyK8Rvi7tUoAREIq5A8FqnR3Gac4hvYR2cXRCxMiLuZv3bb1kD26+
GEme+f4tkM9rL7NLM6NKTMZFGZ5O9FmyUqSymSKWDXGBVMe4Ieh3M15AH18/CxfuddqBXLJ/iqQo
XJ9uCKTNUteWPDgDT+i32Jn0T3WRom8y1dGYjKnjXYk4l6YVwWTd7CAC6phnO7BYunZUWU/hxGrC
o2e4wwE/smvKhJeydF6SiJuxdKBxz6sPFb6Cyi1VcYwqpe/MXM+3WlriwWmn8inLoGyTyFS3IMrF
t2FYvUOWy7VJXl/cC+eApUVjDYUsyiDnQmu4+oF2XjPiTLi6nyIDH8zORLiiT9U1OsWFZeWweTRs
mLTLVj39jpOe9BzKRRzrxqy/4bDJ7hyievf6hC6NQjZG88yB8/7Cnq2wNRjupUQsxrC+dhJgptOh
VPD6IJdWDajHRkviYqBUeToVKsvUOepcHOcyMxLKeqjQo+sfS9sZr8zn4lDkez5eXJs34Nn1I1eM
Jfs2yI9WbnzpsjndCW0/GUaR/g87gZI273QWbau0nM6J269VS4AwTRPgAdQsg7l3ZtwWrfSfeSFk
DlB3/pTe6Ie/0GNxUVxBWMFGA8ftqP/1QFjdzVHv9Y90IXFA/otya0DffYOvnk6o6D2FJnYojvQB
kY2APZGKQ9BibrLnm857vfjBkqQAYNZYV5A8eIwb3hUO0YvgxduHysfW2dk4sedv0w1COmYD5wsR
zeatULhoKsC7mJGiQCdlnV6p1L/Y/tt4gO230urGwToLydFo9Uhe1cVR4apxiEw9xaE7Zlf2/4VR
6AcwFDgnSuibb97fOZHro6rLg1scrUj/6IxJ7UyrT68kXn8YfieZH2kqNT/eBdQZQR+dbX1z7ikh
i04cDWoJmGiIAUyIgdxdhf7/u1BEJZYNRYqXZ28cg8KaBD4wtnwT2MgMZsOAg2xkKZzRhmyIqw7V
V/xFZzTMg+VQeYax60XuJXk3rUYSON3yZCzCv5LIvTi+2xyirQxDFocA8tlKSZQlexu/tyN+NsOw
w4vbJUsO/UrEMwnt7vUtb29LcrpkUJU5ULTEA5rG56wWV7hlkRkaZRbbRuMhwyt6H6aUSO9Maifp
3RBsoNuqn6EWpHP3s8eK7zFqdINyzYLpS5ha4R2k7fpn7jvGsVnsWcZD5jVvRB2ox7x0s/00peJN
s+oAVOtUxwrxwKR2Vvd2HIvwWCuzv5HadW671PgGqvoan/7l3mOKSDv88SwFVXN2rIVl1hbICMSc
msp7XLAti0u3FVfO0R/W0flKoosNFiSAkAFn8nSL+4WTWVUx5cfUFlE8rfbBbO13eTcCfI8+DZN9
7wbpE0p8VexK98Cr+BavEhWndZ/k9fI01+pDquhsaFObca/7Q1dNTrwg19M485XSx8s12SpSGzeF
BBO5xrOTAvs7MlyajQe3VouK68aVHRZBk3Flf72MZoyzPQAAkGw2INtu/+stlJVIZiBgEB7wW3be
Y6JSf28o+0t69ZV8t1LFvTLgpYlttA6am6DB+O90wHII5n7iajikkTJuo4J3lzPn1b8mfODmNrTD
xq3busdnW8qLBKxEmh1QHHp96074b25Ke//LXMCKkKBv1YBzTrjvNPigSOZSjEv+JjNx2mxlKa48
n14GHJIs8MTbs3HzH9s+4V+fKA/tRpUaZsjYtd3Ox5NEhc2vGoDKlelc2AtbNgdAD5EzypVnB2TE
cKbJh9A/1Fm23Gt8dxPMlHl7KE9/7Bb/2rm/PB53zYY/BAF+drMJ1xtlR5aFMWM1ftUTQpu+RARq
RHhzrxvL+/R6LL2w9TYiHoBU7m046Gdnai3x60LXyz+E9mjfp7lX7KkZzYfXR7n4uUiFwIlCXkM6
/PRzQd6PkC/bZuWAHsrBpNwMzoL76uJfI9RfWkDuIgLnhnQDrnQ6lLOESA86KxQXqr9369o5b9VM
v2N98PqivbINX67eJh+IDBCddYLoOTJrFF7TOKlwDrgn+XHe43c6asPZ/+vqbW04WqoUQ7ns/lyH
f232pvDWmWHsA6Zq31e/tBJ8b6NDD+XkSh3v0nwAQLhkxzwKQcmfLt7YqYqIYNuHPjIqgPLetJNZ
lf5zIGI+gF/pSfOZYBafjrI4mamzzLFpQxdFLMrJ+mgM1vThn1cNPDIIdWqDGE+cw9YiJCjzJtX2
oV2QP0SLRhyK1jPfDxi5XRnqwrJxd24kW/AHuJuf7bnVRQy5CWebvLu7HZTr3eNFc00I8OIgfBxA
/hY+5ud7be5SE4liBvGreqHaH4R3QhvXukwvS3Jb1sGOJvXYYBXnVdVaVWi8Smkd1rDuP/T5WCG0
gglW/my4JPZPVqoHvBPNtoSnltatGbdwq7PbZh1WhKZWZD/3q++pa4Hx5fTJgv7AAwF0bvyD001j
ZnLUAm7Fwc388lcF6JL+v9ld6RS/jB6UzU0q2Rv9lbb/WVEkkoscKq82WWT6a2G4IDOfVQ8q79rE
k1V/5WRfHA46J53pTcv8XEkbahZMF5mZBw7Melu3rn0QPtpMmZJ5PJvymi7ri0XcODgkAOQ23J/g
9U8XUaXCxefR9Q6u8rGDDCyM4Fb3mprhi1kxCjBRbmWeZrANz6JIa64I0E2hdxgW8dNVY5D0w+Ii
HzD+MAxPXnl7XpoTRQqeAr6zlV3ODt/cimLoetM7zK1b4bqctvsscqorkf7SnMCdkXQCnaZAsf0W
f8XgDqaiaA3XPUS5nx3niC6Aq1Z9O7QBsFE3vybD+UJ8/g/xNiR6gULhTXXedRMTbZsJvdRD0aV0
EttVjSn+IUPVJ2vnAgdw3bbNKU3b6LsPa2V7cddn+hNmHF6xQ3quaRNH2faUhLkeLXzdLMPh4uia
MZ70CCi70i0uXK8H3S10n7wnaB3wcAHLDiGE5vzZKZ0KMikMLN1Dn1Xz5xrQxX6pDX/ntFDZ0E0K
H2ZgA1cGfRmz/oyKyjAVkI1MenahTHO4mkHG+yRb8+qxWVR0HyH2cR9WobrJO+wjMHttNP6FrVGz
Bn54oBDYPLpNkX5Xjj/dvL4KF7YkhQ3waJs3NYCes2OWofOg3AKiflTn7uOCilBsVsvwr9cos0aN
EZET6qqbTcrplqRcNmIvM6KOMbrLg6tbnypWYP/78QJiwX2A76KFIeJ2MP7a+L1jY9uuS/ewYMKR
eAoF7Mllh72+Ypf2DSoKgBQt8kO0kk9HsWuzDBwdOgeMHZo0kWE176wIolTc+0t/w5PIvaWi98+t
3630DcEMUkwATeqcYD6XwWJVDvmbQSMxBowAYXeM+itLeGFy2DdSFtuIAlvgPZ2crt3J7CbTPrib
sndkMc4esTVrl2ru81gQFGOQCeOn19d0C7NnZxH1A3YIqCQy6nPhP3+pXPQ2FxIGa87iaZmrD4We
g73VLiElrXTaN2FqPqfh8vv1gbeP9XLgrVkC+2NT5Tydb2cF6JYTe8iKp2E/Kjk9lmjT3y6Tb105
aX8KFOdjoQ2wvWCIOahXnI5V4vPbTtNiHWphwrPu87ZKUGAbmPXcGuUupeT2I3cLbxcEdbinST3t
/SIo3MRdm3GPpFx/x5URJMVI0WfAdPi+p5R+V2U53i84VseYtLSHaGrEfccpifPFlskkrHa4Upm+
EDRovILSJXDQwT+nnUUodJl8H+sQeb1/Y8xlkaQ0Tq4ctIujICNiM8JGJjlbr0G6JlWU0ToYfv+2
xx/4aUwL68rO237I2UfhitzCPyNwF5wlAM1AQXM2J+sgjJWoK9T3qJU2kmPqdhl4q7++3S5OiZww
oCtINeAcHF4LJ5/SobUOI0YosTk6wW25YlD1+ih/bOLOJ0WJnRuZWEg9/2xSNd5AfTW35sGsvdpL
YEj3XzAWoyxINST8bpQy/9TkdiGS2UHLjXrirIdDpShUxlkxmVAjQ2v43Tlz2sY9sp+/nGBYv+kU
/9x4Dkvh7qFEYEFp9K5XJT04a3FEzI/Lq8L7vEVwO/K/ebLFhtV1FnTN+APybeNYSpCEp04dY11e
f5U6DX9GdPZ+WbyBPyg31B/n0RAusB3H/YJ1QznHsLy9z242QCGABjNasQlrD3SrHQJhq9zMnPE+
H/x3YanMMMHShPYI/M7mfSV0+SXruzlLHFfiqa3MBhtqqw3neiPNVGPML754+/8LmyDIw6G2Diqt
Cj/2M0DCsdmE9fcrn+bFdgM7S4Cl6MRlC7v6NAZEmxU34CfzwNMs2Ntz1cazIVoMouZrKk4vGRG8
JKmVgtrf1Iax3zgdy/SmvhzWbj3kPIa6hHffesuzvebulVL0t3NfKAO1wLyYdtWU+Z8wH2m/242W
95Oo0ylZKk2V1C3r5sc/r8Im8kQDBqkjNurZ/pznri0aqEvgNTs7wb2arIvsIbbb7loB/mWA567e
jEDA2BDkzxWziH1Z1Hv5euhTC49kKL8Hwww1mEF1bcFf3p0MtT3guck2QPLZg2wyR2MMG29BejPl
3Wl1aftsre4CptTNjCfEu7DhyRYHHavXl/NlVKEygXIczUJ0JwBsnX5ob/SqPHXn5bDoaL0rm/R3
5GnzSmbArnm5d7m0tpx1o2bAOD4dpl3rsZ+taDikjS6jmy4aF2MvXWst93iNz19drwM/bDaZ08T+
GPmflAgLDO477YO+7YY03eU4hls75UncuhG+NdxYjE4nYsvSVo6DdevZey7/2d3n3tx9mKO1yROd
irkAo4wuww3WgdSsOhnN3QE3XvjoHjrE+7pKF+dm1XlbJvNAuTUm4KOIgtxwkSUipfD12EqJEcqy
VkGRSM/O/usWFRpJG6o83EV1Gz4AQ8vcGz/rQJMGfRPFbantD+Y0dVmM+7tBFpIWmdorv5flPs2k
ePZBEUs6Lhlm7H+E3XfpZGbbpHtdJpv86tbntNJq51iL38Z2asv/xDKm78HqV88qzPyfXToZ70Gl
mSWiZ631Pugs6/PkTKERz31YTdg5Nbyxu6HxfIDBtn7jVpYNYtibo7f11DcpBsNB4SXL0gTzYci7
CjHjwFibB4lSEH3VtYHMooQxZXTdQh5kXRtG4pH312Z8rKzxidr1AOdjzc2PnQorkZSto0pkL1Yp
41V4Mo2Fg9TGsfPbXMListNiRz/QeufqXjh7XdlDeyPzfvrkeLnzjWboiEDHhvoWva8efcPIqzjM
ODUfU9Fifpyv9rrv3EjnGzGscY5j09Z1EpqlvyvCWYax62Xu76hPfQ8BHG8BW+bmmYNL2GK9VZoQ
G5dCm5/wYnH7AzlIFu3ZKv1z1RiqQVPfwj7JWu2RuoifR2McLIVxM3R0IGNEHY2UKL8uX8qh7Fi0
0OCc5pOx4KbVDrzHVNRyhoWgnRSlzvQjTD33uzH5I+IYMhB3K//6u8q6hS/ThyRtei2HByokq3No
B+V8UCqqJnIwMx859ZmOEt+ebR+jrSn/XTuN+2B7WjzRO0TJwahC8VSRjr4Ls64iL4yCWu3GLqRq
bxZW+6NfNT5GU1BppmYMaZMQ7DTS4pOj7pq89L6XwAJoblH8Y2YyWt19VmTL77Yvvfe2Vn6AtLpt
0YUa/UXvdECmn2CaStURC5ycINWE03oDzmaQSTpm5pPyDXjqPi177g6diX0Dpf1WhuEM8qUQLebW
XvoVtZ/uC6bydRUPvIqeBwreTmJHPCUB9Fv9m8F/G6jsoRNt+kG3nfGbB9NQJp2ahjpBeDX4pSEO
fCmKybaOfVS5y8FWjpT3le+y2FoU/Q/YSV6NUV0e5gd7yksR96EqHmsQtkUSuEv4re069UtQYXlm
cVLoAuyhOTHRPv3VRPkUJJDMjTrWuGd+Q3t++rAs2myPDYLJ/G0QqXHnSMtpkgkl5zRe27L4QPlQ
VIlJf8uKa4j134eIWsd+wafS201LygYpKy/9j38mwHVNGHuXGabiifC6YA/wzycl94zg3WgsqMZ5
RRnGjjWMT5XTItCFs2bArhzyTbxdRHyCoQ7yNnaAo95H2k672xQ5cnXgREVv/cwNcQmbF3rjrtX0
WTz4Nk1FgfhdEFMa0x9IhRBt5gvqgvzJcu7Dxl/eObIwE104EHO1ubh33RpZ7FkrD/XdYOsWZitP
oDFBWDWTMRPUmMUF/nBveL54Tv1xrndlXXkYqijTfZ/mqXz2827w+YSNhZeXP1o3HkX/pybyYf4E
NEpIr5Cu6faDi9eAEY01ALhJPKyIoH7oXNtaD37Qet1djd1cB1LHgBfSa0JpIlSZP2z2LewNV/vz
oeG0qcM6j019VFPR1hSz6rC+KdteARsREszn3Az/VVTxhySnq3gM08wl4LY1eu5y0N5DOPVQsiu7
sx5NUE5+omUxvbG6AU0vifHhEStLomiNo564wxM5GzEaybV19HxFzOxginzoy6L6kduGzo6eCOfs
MKqiFscK8SreQeS1zlF4OiJHbXNCU5GJ9isDzJQtc9IT6KeR9R4HjJKOdG+QCfRkYjXIVWMpE/TY
7c+rxC/02E8qMG8weLXz2OMrlnwYAcdmjuTsxc6Uhk0Mt3H8T4bCRKqgMCHH1IG7/odFNS5nqxzt
59Auq1tnouEfC901c+w4MPD3RZCJ4SYlGJs7O5sCA0W1JnifoQDuxxF31pueQxfcBUFrmGiEu1UV
20Vd/arE1CPUhUrQFzre/X2DfmsK1srqKWO2AXn4srbLUxqthsIOppbE8D715jgoCqjTheHWXTKg
SX1bzakXN7wGjlMXmMmajQ/QjoYnxdfnLiKXK2Ibw6/h4LWtYglQfMD3K9s8KmkKT0+umLMiBu2V
fRk8Q06J1ysA8LSkijtz8tqfDSU2HnDe5BVx4Zpk2OTBRruriposOF2Wzoqz1m/EblkC42GSyHtS
VPHyL447+m/WpdPiSKB05l1r2NxnuVUYcRAVmCRO0u2Il10xP3lTMXyRTVo1idMEYiGWeiVkKW21
6W4Fp1HGjdae2nFgqmifSTV+W2k/HJGUXsI7nYvypuu5OnZFQJL6rfRKf92LUmfWbV4b+dfAVG67
a7WypoTGlLhp/GLaj7NoDoNo4V65TtlZSb208oG1LHiHiWZoErEaWZvYaNU9rhV00+/uMlNgncrR
/9D2nvMrj3wYrv5QaXNfjSGa8DWTneLC4rqOzbAnPIyNP7wt+777NXZcdEfEBEFsOUO68Lgj7A6/
Mj2F3Eomddk6NZfPljPLX2q1bLKDrl/cD6Uy9I+x/5lXB6uQ60+MmMMvc7XWZHQt1d85HUFn2MAI
wthQgd/t+G4e7U+MIZ+7KRx/jFOlPjdoWldxB2f3k5gD9ZP3Celd61utjhd7IL1zUQms3m/pyXM+
LUZ+VFWOBGSE+5WKQfTDx+i9cdIJIhhznqzzCsfGjIT60Pd28LkNvfG/MhTD9AjFv/4B87f0k3Cw
gj6WqdE/BvMgfntjbf9nO27bJ5mbpr8JbFzNg+1SdsFFVWYxP6d+N7m19bE0ZfBedYsJEEYaKLLT
+a+63SxIwXacxiq6JYvy533ZWPOtv7KdQNFuu6eEJoDaSA5jNMzG4Bn3rLKK57zNYU8ikvVsNpWT
7bQx1l/atPR+lfDxSKILFX00PDt3YPF78teQRsbbul/qN4W25r1QVrnsa6uXm3mBmL5J2XQ/lm6E
kiXTtF0/aBhpbAkx5+8bHZG0B1lpBRgWQhSMVYqgIHMoFwjBdVN+ZMFKdadQRvmUN4aoIDQ0Rvu4
dr1l7JRJgXIXEO/bmLoVF1JRCi84tpZF3RJdhczbVdloCx4qgyzemtpfmo+DIGgkQ++4666cTaCO
RILxGSHxvk3qKFjGWLJVH+u+N5+hpPs4S5ia8EbmVS9xSyVUxlaOR2ocTkW0xGWE8F9ME87LbuwI
Wzfs3uZexDR022lfjmH2CcPY6GdDjwnUXDDnazyCfXtfdj4uOKNvGl8lDiQrmXSVv9M2t2gsBJWo
uXfTNbZzUDLx3GRNExspn5PjWGf1nTdac45PhHIeJQK59nHwJ/F7HuuJl7VdpruomGUAxWve3h6F
Y40JLhHtlPRoahp3Gv8pgShDmH8ogkq5xL/FmD/h4Luomyhcx2UveQVih2j6HQ1pPEa5ZiLb8Khg
+lN78NNV1DcdeP4Hux/HZVc6BeXitYrKQyrsZkBIzvF+by7LpKK6Dr3bZmrmnwAtg/ZOuk7Wx4MR
pJRm7EwmJTSD/xyn4SSVY8BF0vTTPLy18eyVN1k/VVHSa0+UO2te50+1M07fUiCIWVJOKh8SW4/t
NxGJPktAKAY/6mLF9nSq69WPw4rvlwhsrL3YNcb+82jSHAMqJcNvVTMhtweXlHqTlF72gOx6Z+zN
0beKvTO0OcZu3MxOPAMLz3aVX5jZzlgzxfKsYtPny8pVHpUtYSzYgSoEviRIeRz9oEKOQvsTVdes
aBz9iG5ErZ/UEPgfjQDpmMTSI1HbNEVwo0ZnGmIzDalaoR2LYB38kAW8KHWwxMtUZ950Q+XYXyrM
QqZHYxjaMEGmqH6TL1nX3Eblkj9K8gQ/nsrarWPeoeMXZHfGp97Cgjye18YrksggGU042dDVVs+e
0qTmmdGQsNBIjsNuKcjai6p8j+JS5cSTqiNMMYdp0LGP0HJNDyIa9HHkc4dHEeF0kYRZrvJ7u3ai
5Z7MCCeFoLXC26prTdBoNZqqSVUE/fvKKqffdUlE3Oly6d5pOkTPcirJ+YuM5+F9kQ4VsQNWARZd
bTPmD0Zr9HMcLn2r8IeUJarYYubEzblu+hj1HfcbVPAh35W+1z7NMx4jNwZpwLEs6SDuG2WmX5eS
ld71pHZlEo6d+dxOHUmjo82m2KtJGf22NMH0TP25iXZjOY1DHK5R58RF7bBwo2NnLfmk2UzkMDMb
iRoPbXDAb551XwoCz12u+rEhA8naz4FhjuK2hLjzJTRRGdita9avOxnVGHJXekHnkAxqPI4T1U+E
g1PMNcclmH9JtAruBuXxeFUrnlkx3DDEd8y2kynhKpQqhtqevRngbD6Fees/20ZIyLa6TJr7JexS
O1Y+2TNl1KIMKJSIPGKsqWyTKA8jKgKrNn+EqkdezW7n8WdX0He6gSGWHpp5jdKdXw/1j2lwenP3
f06umhb7MH0otwdxU9okj50xm17yf63Pk72TNOIpzwek7KP+f+rOa0lyI0vTr0LjPXqgxdiwLxCI
QEbq0izewKqrktBa4+n382zOTgUiNrDJvdq2brJpySyH6+Pn/EL7aFVknkIDUbUdSrLYayGn4EQu
SehQZ9607APf7GzpV54n3RDsBBOK9D+qWpBgTjNFJn7Sg61mJKRCiricHNwFZmm3gMSMLW2r8+QX
tUW4xqT2oCidFf16kCajklTzIS4H7uZed56iMcp+vDXFRr6LUroNuppk6roupsTDXGpzMR2aQX9A
T9MkvmjJGL85k2dZAOrQOzZh5ZMiPR24ZO6loVLk8SDDKQUBDPWpkOctqf3zmgeGxRgrwqGjXsoW
Om2FW6SNQsTgcYTqk4c8ifLnJneyWyUwtENd2tqGSMOFordA/AOIFQIKiKytMqNLXGuLYYTjYdRx
+jM4mfJm4L7Wps8SAiiuXdT6rkbI2TUWniN58i4xeRc0b3VBNCAPaYK/p4nqFRC/04433UCMEqod
AkTJeDNW+DYVKB28eRJpBcUcsMr0WFmLK6QqxJpQG7sDRE141Y3VEvDgIHN9RZ7tMRQzKVqBxZcF
imENXiXTl8VlOKA1HozDQ5JhI0N+2fB5IGS7602dbTGcrUGUUhsS8pzk7U+HrZu6KlyGLD/UndXu
mqiIn9spHje2mEj6nxatYNQAlkIJjxwzIgmnrfDxet4yL0xORl1nIHg1k+9TMJBBlL7COAPfvQUq
PxtEtL1kW7DlYA2REl7tt6zH77GTDaaqSNKdkieSZ4GH26HT/2ZqHlwD1gXBFVuAEG01iOrSGktg
dPNBx63GjXl8+QsS3Rur4myqXluB6gFBg4L22qMpS/Ji7PWaGkQlLXteBIu7KOWbdb1EK/xPmKtz
9q5xTGFujZbSFTOllMl0DfJyh7jD43Fppb+0n//j+/Sf4Uv5/O8F0P7zv/jn72U1N7jzdqt//OdD
/B3HvfLP7r/Er/3vf+30l/75NLw0Xd+8/PLwrWp/OfTFj29dXBbr3zn5I2jpry/xvnXfTv5hj09v
N7/rX5r5/QusoO61Ob5Z/Jv/tz/85eX1T/k4Vy+//fod/mMn/rSQz/r1rx8df/z2q9Dr/o+f//i/
fvb4LefX7r7F+bciLtqX7Oy3Xr613W+/SpbzDzgdglIlLBqxU1Z//WV8ef2RrfwDWBa2fAoOug7h
KUu8KHmu//arwm9BwgJMwlMFxIcQEWvL/q8fQSvAtJP6IZATsPi//vf3nUzZ/0zhL0WfP5dx0bW/
/fpKCD3Z2qL8yIJEbouvOLujC+SXi4K02GGIU4Su1LB8UgVqcMHAQ2lFLk1T4q+6rP+weXU8W/I0
+83SenKtLLsqHXg1haVzI3fk6MMGM1kwKLa6H/IleG71YdopQ3LszeFrJqfKdyealaM5Qev5adj/
6tZJNwQYZN0NdIYo3AvUIMrVpycUdZU0bojDDovGIg3TTxZ4XVetRyy1eDT2j/M8wymeO3WnRhWa
SEmF7gxPRJBd+Lo8lepS+Wj0mveEbNotfpMd5aeCtJ6SDf2Hxk6r99NSfZGzLTnD1/jk5NPJrLJZ
oXBDkYQssjpcVWr2dQi86NBSk+V9qjcfbar+X0EeD0SijSLvAKGU30okjd5X9fgpAtP3UIRK/xgj
YaeJ123yPMh59Tmpl2x21dYhWWSaveyGTj6+gO1zjkXUfZ3LRjvmcjR8k7RGJWqf8+JdZ/clWj1z
ARJWto6NgzSu60Rkxlx0hqg9ZEV1mKP4C3IhAQr9Og9oVyLRDvIz7pJ/vU7km86Up+ql+NA1Ly8d
x8X6jDg5Zf7/PVfE6f9/Ple8+OUX91v0Lf/W/nwYiV/672NF5VgBlyUuRq5+zpX/OVbkf0DoBcAC
R1kcDwKe+9exolr/4MygAI561etZxI/+OlZU+R/8MYQtAgLDoQNF5Q3Hyvqu44VB7MMpBQoPQNUZ
P7YZ25kYCfV6XkU7g9czoCqzOvw0KBd2/bqq/+9WkLHhNDRAba5ixtDoe12btMoPYbgDbHXcADHS
XSrpI+mfufC6Qn+zhZLoGRBGzFQBpxJKnh40FL2XZdbNys91tdzPTSuErqrWu96zVwj1z4eC6BrE
bxnELkB9QFCnzfRh2bUCjuRTHq5DT48L3fSoVpReKTsdVj1KKZPE6+Lwfs6oYZF1l7JbrShisk1K
bRxruZ5wL8/yf8WqKH2MRdlrH4jdUfylLIA8LKrX0v1MPlt97hUjVA99DJMCDxXFfuiB9D9VSp7d
tG0nvfXNIauE+YIJK6SVuRhXj5yxXJy+dwZ0whZJf5ZU4IXQiSOVZEmkfurNPsBrtCp3befgMkx9
6AaUcnKYFcRSXam2tshmr3j809FWwX4DtKUUAf14LXBhOmUU21Zd+otETgGU/fQ15mJ0F+T2P8+S
kz1LC5I7oTSYVFoKzSO40jdAHOdbBtYcWRZqYUTa6IGdzrhR6qgIFCgXW+hOf4nNNn8YqF1sXJTr
qBqoDlhKsOD8jTesubonpVgu5HAMMz+GwL6zxzK7lU2y/FksbRlane1ODh84gsgDA3sh+uHw+hny
CwVNVVohj6DnRX2XT930hdSQUrh2WXySp0n6oYTNsHWdng0jrYqsAwYhBEiQIk5bnSu4yayb0A+N
SA7BL0zZbZ+2+c31DXo2jlDQBJiZ4WTa8Mw5bSYkcVkrnVKT04NBE8Vdus8w2rzrAHG88YkHp56m
eJBayADYAOJPm4KQnOpTO9a+1LXJR9BEdySBmw0UuFhdJzuARpgnWPA8gAz+ctpIUqiInSdV5ceB
k7lNN6U3ajcNT3njNA9Zb2wJ8J8tDp5pHAI0JbiqBrfNyeKIBRDdnKfaL+3xWcX8cdGT1iPFss8n
6bsxFdXGwj9bFzSIkhWMEmIsjBnWo8gpuBSmzblto9iAQkrgFRqM9uvL4nIriFxAK4W1srbDsfpC
zcntVL5SqI67COCyggbm32mF/kAWBNRmrIliljCwsIBlU4+rg/2cjP+aFF7/17typiTKuiNS4OGv
cNXBhVxNUdDVQ82qpC+6tuxGChI70AGd2yzK5xzE1L0dJNRJ1SXaqVkfH2q1CPfYGJre9Q+5NKaA
mRWBmEREei1po8IlM9SAmRurttq1maMdlsIINmKJV3+91Q5AcYKlQSAObWvd3bjGjalV6K4TOJT4
OqgtSTTs1Xz8gOXQR6hbMYAOzdVwwAhj8B+V8sckrJXCBpxtqVDwAi278VUX+85BxvjjfwC1/nSb
ALNKA7ijlT9r/UcpUEkg1/NWGHWpEUF+5mKAr66qq5tHM9rYlBsaqaoOoxcMv8Ht6OHGerpwYsIE
JG5ADZJjfg0sbVs7LTFqqvygKeQbkuzxx5RT7XZqrWTjcBbB0XoquchlYQ0JHf415/kT2WRmMga0
5Cp/KDsJkQE73/NiLLxKTSi2T6nkGnk97xt5rjY6eb5pyEIjmwcSQyTL0Bw8nbDADPHXhDTlm2M7
fE3QMr4t2lDyq76tPI3o7K5HVeIFkqPxMOZphvuuFlCAM+KNlSMm7WQMIH0JIxXOB1Pw2lYfgvgq
FPrSoXIR1n/KMprq1Txk+wAJKJcCYLqxSc/Oc/FkMMDow/8mE7m+7MGPgE1DjtxP9Jx0XYPUOtUV
lu9jEnTjTQoag/rfoM+f3ng4iPwIsQxkKwzBkNc6He/OMMcmGXtcEHgtPcBggZDmhJsiV+v0Agqg
gkiPKBisIg7FFRdlguwJF3HOfQD33acaRufRmbP+JsAd/G6u6oFS2Tweoxx9tE6yskertbV9jhT3
zuzz5SsDNx9JsBvVLkM0rfL0MZn24Vw6H61e/z3Xs/ldKnEN8nbBD09tmaS0rhFxGDtvasLqVpP6
zi3kqffg+fTvyKIP+xSlP7fIBvmu6JfoLpCbzrN1Kd5rnRaBtwID1XWcSWnYB36eTSlA28X05oVz
7c3TAD8IjUNej/xnHbxKDogVFds5P5pnw8tlQvQ6Gb5eb+SVVbJa04KFRLhFBQZ+9OpRNKqSlM3p
VCC4lX0Pq/hpAs62i+NYEto1sZcOxXOkSR8Kedkn6Hch22L6UR8eVC0tXKWo7supoXxZUdu7/mln
Jw6vXUidkLN4c3OIrqILRF6G0q7x90nUqT8uStN4S6U5rqomym5QQnYAOCkfE8i3guhZmSctr8bE
wJDO7ke58PMxH3f9YIyYnMzIJcV9+XcmGXYxESKimJClTvdaOCzqKPdj4dvNZOwx/Yt2aAgbG0N5
dhuJDpH3JBchtFPWj/pUg4OSSGJHt73iaznzqi3B5+vzdakRTNTI+qM3RNC7OjZkCSV7eZLwEFHs
2lt6Ul4gwpSNQ/HSqiAvQXENCgCPhdXcmFoTWkGFI1xOcHEIbD39PQpGw5vRyH5IktG8HcMO9EYD
Bu9vjCI2U4bgdhKIWqs7fcCKtEfEN/cjMDSf9UwuPAk0yM31YbxwyfBaFfUZEkpU71Yh4gLmDBZ8
nPugXc27IsN9gFMx8soQmlAT6tG36+1dGFAmjOQLDYqCr5jWny52FdZvrZoJRiJDK/mGBlGrGUIN
lVq7d7u+6D11sLhnMEXbGE/x/lkdPTrhNkePoAfR29OWHQx1h7FEmnmZ88YzWk3bLf3SeFraJB9M
JnUfWkXjhW1cu2VVKW9U1GCXnzS/2no9i6iS+hZPkVqHUlWC1JnMZtqIXi5Mp+CJQ8dh1pDAXLWS
ToFaBS0y5JJAxYIGVW4SEk2At9T+YGhNt3GgnA8qhyUHCjaaxEuoNJ8O6iJNRNUl6swlP/OKpPx9
5FT4iuukuXN6kzuwjPQnKbLKXT5tWq6fLyZFKAvBeyYuRQ19tXhH4GZDaYIcSur0iTMaPhyw26e6
x088q4C8scjkRwtX2uuL+Czhz5NXGFKKkIKbDKLmabcVrQaxHwY4A9Zx1z6keQNloAQtJN1NWa29
qEwvL5BGqtt3EwDcB54BRgvLJpDLfR5OzhegmvautyaODXjN5temxdHbI8clfRsTSDSuMs8TcPPE
biBo9B1ZUAvU93sZMHW8q/qeZ4saBlB0UK2GxanaSfu5MLr+qKVh+UcfWvFI+aOqKjeEbf/EO8dT
a8m0v2qhDdQdgEL0R2rnzcv1oRG76HSX4YJG4EyyiMceLvWnIzN2+ZQEQ1L5liPJX1tubLeLm3Ij
jjiPVRVQ2DymkJklG7A24yuGBZ5X3ZW+RIIjCKd7ZXRsF+LjR4GconyCM8b1fp0nGNGZFblF2hPs
rPXjp5YBXdlNXPg4WPdHE27l7SyXkNM1M7x1IOy4QToW+ylHGNoF+po8IT63FaSd91t8BNc3QYp4
o6wWfD61gJLaAOydI6LzzBnq275e7CPE7gU9TitU7gDULT/e3nkuQBa6xZFN6LAKnk3gheFi6Lnf
YX+Mek4pP3L1S55uNYk3jV33GEeJ/Qccmda1yrZAqyJZ/OsfcX7UwOzkTYZiGTcxVY7TleVIUUPh
C9yhVGjVxwztrWMYdzC3xzrZ9WGUJi65/OQuiboRWmVqbbR/aQWcfMAqFihbIhkQZ3hPaVP5ru6W
5N2kGykA4FHyEsOo7kKQ5Acp1bLdoJeQAwDtbCzD8+11Ogir7RV0s2xBxsM7FqBx2BX2e0Nf2o07
+lIjaOuZr9k9/r461LuW9PagymKVadEzMkYw7sB6bkQel1uxRWzDjLKwTuczCtOxrxriGytAeKZT
cvW5CeYtVdTzpBCEYPh1KBqSgBHyhqfNaIPTNroNLBV9ncrN9TH6MLVz51FFkB46A5n4up+G5yLg
OV8U2UJoN6Uvtg7Lb5kk87GojPQmnPvU09MueXNQcPpxqzHozagEkNgynXa5+Cp6Tu9wh+q96ztH
XPqnZzKtoOcn0DHkNdauN1E0asLuPvcLvco+aVpd3AMUjveJHr01By0GG4M2CyES8nDr1H1QNWHa
61nuz0us4AlTaJCdnAgCVvNHZxVbb4DzaOe0udWxJKncalwuNCdnAUQRzfTMJgyOcPaToxMgeXp9
IC+2R4VHR6mdCHJNd267EAT5gH2QPAThp1wrFV9qI9OLaqsjK41eyd9pDygatV4SuGsxlDHIsZef
aS8oeukelqC1T2cdRIHdzr4KMu3t7Wng8mmMqIoi2up0KYoWWe6Z0lIUFwvUsz7a20b5bVGW9s5a
8vJwvXtnoqOQ9TVeiCiiAKBAEVyM90+PASkUmP1SSn3uugG0dfpnB8Q77DqsIoonSY5hBi8Er3F6
jxAu8hy44+Ugm5X0IJXhfUmtz0v7BKmswsvK6qBhOkwo5kWZHG1MvTgmVnuItDILB5SHKD6sAmsE
35diqKgg6pkluwJarGlPVOqrnT13jpc3yhb0Vuz9sxaBCXHvomdlrQ8uKwwV7HjN1NfkZvQ1C4U3
u4vTndwmD6FZmLehtcikTtB3vj4tFw5mSn4U30wiDOGdezorQ1guQNgn/EkAFHu4INReW0Kzvd7K
mYACk6/TMWEyARWT/3PajGTJCKgGEa4daWHvMgpaB6uI2qepc6ybsVniWzWwlm/4B2ueo/TyozxM
ztHImtSr9MF+jLPG2Oj5hYNSt2QOL5GQJNu4Wo+t0xRBviQpBreGfNSKjghHjhVPy+ytIufFpjhJ
wH8IGPd66dcZMqUIiqZ+2sGQwVSAh2/Y5ccudb5cH+gL08l5RTmV4FWkflYXYK7WEG9aO+GtEuRe
iabNoUvtZGPoLhyNhoJ2EhKpxP8UlU5ns4X7OudVmfj5wMqxB8X50CeD7PVBsPhFPUQfr/fqwviB
5KZBdiMLSF4dVdTVB96DuD06oaLfUgCZDlbczLdQpbdwzRebomfUPcCmUXs87VovQdCK1Q5Di3xY
uGWiBv6tph5NRM427s/XFbba9HgkIPIJJhgdm7PJapWy7wcIKOgPjR+dOtIF46X0jWpovCbN25tG
buSbpZijg1mb+sOCbMBRo4B4p9lR8C6KddRjyIj90GDA1K40GUAww8EroGd58pDDKMbPy9XwNLkz
08zczZA0ntJFDTwjmJxdixn9W2ERoNMt3Al4MlNtRwxoNX6ymdbtQp8mih2eOSBPNht9unF3nR/Q
5BzxjQYEoqPAuX4ewK6ETj5UsV/Wy3AojcrcD4bd+5OelL6Jb/ahJtF2eOsq5FLgdha9ErrtqwBE
myNErTKMEci2pIcYT4N9XYLXsaxhY71feH3w6iGM+3d9HwnY01GcpCSSI0uLfID7kg89VD8oWqfe
wmFHICJSYyD+dfdkjFQQxtFRdyZe0t717p4fJUJkjmMb3Cp32xp6MvC0q8EjxX4D5OhglFm3NyZj
y6PjzMmVLa1QpbGoRnE9ELefdhUdb/ASjhP5Gdg4QoBQUvZNgm+ftAQTxVr86BDR6+6rvCyOUdCE
T7NT/BEGlXG/jAOi4yziO21eav9698+YFuLDmGZSD4awZ1lLCivUXoSYppgDKThCFJqQWAhb3PHg
RM9FMT0W6gC7PRlyL1MX62apSsNdmnjZQwl6MxBIfA2gDy5PznbeNqfDZJjTqNelGflhaxpfoV7L
B3hBqhdNqbGhhnoeizDrNEc+mnjtbAsbLdez1hmpD+EoJ2PaVm4C79udw7KGtaprbhei+kQCZCvV
dmnd83ZRkdpE79git3naSxV18mHW6tRXsb3aT5OauBygOnmXYbzplupen6WHwAhyd65m1Akirflw
fdrPz3/8JYjDSHEaHM3rnKo19nDo1TAlCq9LOGYI/mvlDKcUwtTGBrtwiKlcNALMTVGD4sZpZ7U4
icz59VZT1fZWikz7Nh8KQRu3031rIKrUd+WbsShgPNnRoEnxbiDaXK0jyyyqOYHI6s+qJu0aSWnQ
nqFUeX0ULzzEhckjOVPyxAJ+ue5bUdsFgqWJz8X3uEyJ/TTntnyEpxfuKiWFTJhU3ejhHkUgL0vx
0UQZ3IPwKCjwYU3h05buKR3cKZVSfb7+cZem2ALgJvTcMK5YM8MiLcxMG+a6D/j6MbX1+j6xh8oF
rKm/0bqAU0PlrhAlaNCh8lo2TE+VrjIzLHW1Gvqza+a57Vp6325p4Z3HY7RDhQXiwSvIdXXpEoxJ
C6ayhGLarKAfaIauHrcviSo/cW691RnytVckJjFJ0LkZ1rWVrlHlCMuv1OcFGUBU0YmZ4xo+JMYM
h8gKM2/os7fyIEWjABWEcRUupfAGTzdLkkEjGieHkLMo40NVmSjkO0S32qBt1U1f69KncZloizAT
IIZAvq6uJPQMlGiUMTVbJOWD0MyIm+6RAPQ+QFNriKybxEDwG4e+JFBcbbDey3UNgLl9RPnAK0Ky
7mPziN/wJ6sabq6v3Uu3EoJPQo4QlgrY19XGsqxUmgn2EowBo26HfKC1g22guJYSj56Zp8ZhTBoE
BAy1PNJFHE0wzfYt1JaA04RbOYQL7zqGimcUaCeCZQoBp9NSt8REacNeSoa52sdIZd5NefMt6yts
vtrx/ZgYsgcanMIAsNVdigTObTYYzV6ru/YQpRTGrg+QaPBs7oT4rqhHCxLc6QcV4D5kdeTgSSpL
PwL3cBChkhErKWT1WOUa1ePIMb+UajTcILTyN4ImJoXEAYqUukAVnTY/WFYZobDFS2WseMwrkDFL
gFwbscnFTkK3A3dMxEQ+5bSVoCyIfiVc4zh81V1ExvOzbCNaTjbacDO2/W62B9lNRj1/RBtO2xjj
116cDTLPTCqrkJ6I9k/bn5DmkpwSd7c6U3i8RO96ZGugnR9HNHYqpHRq1J8MJtjsnSet4ARy6uSJ
nODHZqz8RQkOlWx5Xau4uQLUIk5vVTu77fT0rgWTAoHwe5dW91Y43ANc3NVy+k6uxj+NubovVApd
aryHAvsxLKfnWQ4flULbgZGBsAyjwMRKfXLS3eKoEObTL3ldfhdRq9XUBx7Ht0B2DzzlHjSb/TF3
x1QKfHlExg1ADm5kvJDsY4q57agZN4k57Ko4uJtC5xaRwoex6w99rh5zSXmuzPwoz+F3KR3volHf
S330pKZIntEYh2DmcXfv0Bn7vZO0m8E2/GAqjoHSp6491keprf9G3AIXhNwh/0VtY7XuLa0P63Fk
I0boeuxibZIPOUIzfIbjbLxOLjwMqIQKtBppPCG+vpr92Fl6B50DcTzafuRgzRv22RbI/3IrgvFO
ioFIYhUK1qmTgELDf7EInfp2ZCW5pqSWf+OGxr+WiFMwCYDCnfalnrRMzTDa8vVeWbwwkBNPyqct
GfkLEQcbEVccpIqJKV8rzD+lPqvJSLOCIq4PTkoHaYSzi50WwQHhrZfrx9+FSICWqNBT0sGzco2v
M4ZGjxJEC/zZtJf7QUqRJkhL+6iVaeIlaVVuvBUuzBLxncZTFRgZ9MZV5JGT6ut6lZ5lZOHvYGsn
j7OJ6f31Xl1uhXOSbLWozK7OO5IIfS4TRfp5jzZNlhvmPhy4c/9GKyZSsv8O/NdrwSJKHZHMY8Xh
anxnxs7g8d7LN7I+F9cCeUe4XiBwIIOdrjhubKTboj7x+0QJDzjnzd4YFtXeQF9if71Dr8mq1TkN
2AyDEgo0GBisiTvDIOMV0kHpQA0hhFNUx3mNuFbcjjeNUkVPvZAM2MeqleLgZUYdmikkicfbRs9t
NNijYLlD7kOvXfYJIl/crOmXJlLrj+ni/DCCZdlLU2d8nmKzzvapJQHWK2Yne1BmAA5ujZqZfouO
mGq4/Bsd4mhjL7mRMg6jP81mQqxvKTOqU7zsvlugUQ9p7EA9k0PdKW7Z8bXyLlAbR98PQz78bjZx
0u+yJh87vzaG3nJjyFYjmncDPskl+OJd0JTqV5l3e+L2+IQdc2VQKWdqxncAKWiooYVYeoVV5k8N
xG61QHhj1yKntyCBpBnPow0cA+Chmv1RdQ6MS+S5JlRMFz61cwyUalo7N3/PKll+35klpCy7Q20n
qpX2X8igoM2H4FTleNzZ6e9smSO/iV6MkRn6XpMzo3eRZU26naMO5lctTbT3mBN1BiioEVWRYjBR
8KxTC6Hm2TLLdw3oz5s+V6rEa5deuWfM+uW2qZLwU53a9XEm3fucm1Gz72ckD61yUR/qUekPsjHn
N05sxfIujNXJcZtKIZuJMNjyRWsnm+JCIEW5d325XXjPiuIVuRJKvKR0VitbQpu1LmUj9nOD1HDl
2C+91oau3STPclP1t2Vr6xuB0KWDgcAbs2OBcKRMd7qZmkgreFeSU7e6XPKmFqI++nvRRk7z0qHK
LkLdgKQfF9LqkOvDjvGkeuyPvPWIZVRj8JfKmA4qiksPy6jUh+sjeemMIIWKtAF/IZxcP0Bw1Rtb
g25pHdkwO2X56SUJmTG3P11v6dKc4U+AwAZJaKGofzqAheB9Q16O/dhMuoMUavZ7CVvDg5XPo1/z
0vtXZi7Bxrl0aTwhwwCrIQdM+Co+6qfrMOtVLGkq0M7FOKm3rM/hqOVT6ZfJ9J36mryxSC6MJkli
A0wLdxQo5FW02gQ9jjdmyyscvd2dkxqlV1XxD+yK1I2OXXqd0ZTwluCiopQn1utPPbPVpWnTkge/
aTf5xyDjMhEigF4NlGYX67XlKsAAkN1KIm8MQvOuUat2Hy4En+Egb7FRLkzuydeIgfn5a/KktuSA
WsY0jbuhLDvMjPTcG8IUJHAq5UdH57i7vqAuDrYGdEYUeQncVm12Heckgs+Jjw6Es9eNqPL6ajYO
i1VqG+fNhWWEDAKBm7BTp1CrnnaPYz+0ud0IedF/vgGGLqNDlhTI6+ntXm7J0V/v2gWyCIWanxpc
hSGjnfSTCkDYtxZwemEyAT0KdbKETVB7RtEOO2qc0rFMiuKgVqO26zLL2UOb2wi6xKZcXeskzAFc
kFIiv2avNu2IIgp2cDx0BLnDQ5qrIild/KFmk7xPHCvfd61e+zJSnTdq1W9tp1fx9XXzZOoRPaJu
CjloFTMDe5qKxFI5M+QipehUomZs78a0vu/M/mVBDE+f4wMWG5+DMTmCR7kngNuxHDypq75OSvm7
pQbHzMyf0OXcTQgIq70zb2z6CzcDxkCAG8DHgtxcszAHqFEhegyc2ahz7pqkcPZpX44bq/1CK46B
2yDbHbDaBQtPVBELKaRGMtuj2/dqidd4qmz05cLCEzxjjmfk9x0Btj9d6SjVwVlH3u/QSECoxxrR
QjPt0pt8mYIj9WDrHnPz6n2JdvtebiJjr5qN7OdobV7fAec7ThQqefRZnI1URlabewz6draCmqRf
pJb3qdGWN7Wkqf6EauW3utasm/+39sT3/HSAyb0aNjIYjwN647OnJyC50HoP94jjG6QBmnqD6f5K
HD9d2pgokM0itUI+yxLiLz83qDosGgoq+gFWVPS+Qs/YQKMghQQd2J1muQtA2/6xrYbqIziNmFx2
a5Qf46DVOlcrgx7NL8UqEiRu52YgICu0uw4f0dlbwFS2XhWao72PhgQkyTK3FjKdmpHL7pAGyvug
Yru4WSsU+p2sTNR7u5nrmgRrn2DR0Tdy66HPp33rHQM3rzbH9saVwSL/cIp0/AbBGTl8C28SVwFP
UbqNnjTonmPQd2wiXa0PqO6Sci/k0c52esqz11UkaTlgEiC/x9NKll3gzJ19axdBmt8ERlk7aEoq
8v0Qd1nvhaaU80pBwBmNFd2oPBNPgWFn1GGZeZi841Ra5ZOZehPZqXeYLPXxfp7jL6khtdVeDoIp
21mBJP8+B4P+DgHkunKrYpqyO0pmk+1Ryh+toVUOmWbKuWc6CxqBypBPD3x9cj80eaPvEEROAxQx
ZW0LbXuhZEHIKjCniPQ4YJVWp7sqZQm4PMtBwUA9plqvSa6kN06CgK+W7PR5bhCZnWc8xHQsztvU
cvkuFJH7OH5CnHC4jR1kM72i7WtEH7bQaK8J7tXSBGxBXcyC7CqyL6dLM5mw2o5r2zm0Vju7dSjv
QDeWrlYYKDVayo44+D38Rp2C2SiBxktdo+rpgQ5+4b05g1gO2rvKKj6wMvdv3qaQmqkmIa8hnpur
qMeq6lnBcQlID5qW46JZs9tI8rsiLvUvisT2vd7c2fVHrEqSS8HyBWE/qCynIxF2dRJF9YLteFiM
O1aUvVuiZHiwdRKBUxKCnQha5J+Vr1O1bJk2n8VUonG6SJ2FuvUZam6Zck3IscY+nP7IzbXw2RyL
z0qKQm7VV38a+vB8vbcXG6TsS6hsUCVfyw3hpWTXYzVwkQ3ohGdoUX4wZ6grzkyeVa8N9FDt7s0J
F0D9FAe55RlkIvTVOVhIcOOigV7KvUkEM6JNWwTz1po+u05EK8Qw3CUaALR1ItFJJ3gDIV2rQ6U6
hgYmc4uURfuoxa5rDNItsUZxTZ5sIdEeiSqS1iTplTXptZgoWWaoMfGOsx7rEtYvSSX7ITCRPabw
a+0GtTJE2WKranMWJqwaXh0tNcq6U2/x4EnyWHZzxHUPwdBuIX8vDCc3M2E32H3AX2uM3WTq7aDG
M4CFsuh9aUmtQ7dM8d6U5+khNTaZf+dhCWRlbORFxlngEtYwMCkMJTUJamzkK1W9wQRKe1+FqHFV
ISu1tePq2M09hsKDEdwpoVV6eCZHbuIk0sfre+TC+GLYoxP3wtigrr2KSHGZrKWoCCMC4vl7YWjh
Y4x34vF6I6+Gy6vlc9LKalMgWmQ0kg1jOMCvCz8cJ9mpUvtClgZ2DteHSx3m6OCAkoQUJEjxeXM5
46lBRRPfk2QXdXazp5amow8s7wNTUKjmaD/HVBxibvRJlt+NbfLc5RRNADy6cY1uOvCHO5Iq5r7t
ui2N1EsrBuiBqCWC9GAPnp6kdV8NWEemkd+2ku6OPGH2qSl/ApY2eDgzbZHyzp/HLBhhjglrTfjd
r+vhk5VLydJZoR8N9Q8rzlQvmXXtGbuV0csD472hzekezFh0zwHckTkKssNswrMa8O3wrk/nhXOV
exToOkgIjjhjlWMpNLsrYfqHvlOhUCxpI6rXcrvsAnUk/YF3w8HOlq0EwYUTSFQA0BwQ4DXYNacD
zosxzJWOhRq33bsiTNSP6MbmHxQwAh+VSMe/oyc5jCWlFWyt3gv9pWlSLuxTKkRCofDn0Jbkz6LM
cRz5o1XehcoSuWkQ1KB4MurYFinEDiuYIpt+n6yecyp4l1nWUTPr7+QzftQGQddYI/CcD3+aUUo5
NyPck4ZvVD1uQlTyvLbpH6BQJAg+1d8so2xxeCi6Pd6ru+sTd2GzQwDm9StwhqL+edqRvsfqdnYY
w6lAftaxOgvPEIQa/kYrPB6ZJ0AV1jpNT5IzRmo9CP2RZyQqehj+ScNsu9dbuTgpYN4oCUGgYFus
+pKmKQVE1I8Awyw75AhkL0oz5ZibdK1bxEuCDNrGUrg4gPA2hMoE+Jd1ZS2V49wZLC30W935XneK
sjfCON+ICc+zBATS7HLwLySFRa3wtGtlE+iJDeQApYeketJrTDRbZZH3YRH1hyLUMo9sSroH/id9
wuag29VNJu/BbsYfAKeNu3GYdDLeuvE0LPhfUQ1UiGEba7nDuAYjh1TYJEnZpkjdxdEBzYBgAVls
0q+n350kcRx0ksyU9A6i8CoSR+YQ/Xl93i83ghggAbk4eVebscJYrrFrGpHNtvO1JDf2ZlNU3ttb
IUqGcQF6hlTcqhXN6tKRmhYTvSBQUcxWs+tFVHC9lfOHEzMtoDJC7AfK5DpCReLe0QOr4yQN5eRz
PS76MZOpLplLjAQPORoPfBjUiRFU81JN79BxsUAIAKVMQcLfjNOMt0jagGYpinojg3ApRiFpj041
cQFa4uuYD2l7M/9fnJ3XjtxGG6Zv6C+AOZySbE5P0kijZOuEkGWbqZgzr34fClhAzeltrnwi6EB2
dRUrfOENMexzTAvl8B00me7FEL98pVibB8XsMhJp3hZIBoa3WBKqIUZGWVZ3R6u0LfYueqB/AAkQ
iSYamfsq9Lqi+IpxjAiXonJf4nR+anDiOa8KBtZmphcvZT0VfuJG/9KUKv6NDNwj0nWcP9RmpX64
/cmubD/k/Ijs6ZhsgpNbXPBLXSXG4qDtnEqEtVzwirFiDG4jqDW/O8qGnyTaBkK1iT7uHruuUmFY
rCg/WVJD57/P2vtE5keCGm+vUEZhPbcblPO0ZxYaymLlpbpGIYA/DR+EZTmnKPP5mpbOZw18ia+U
2nxwsijxvfmcDEvrgjeVvgJ6NpdLiMmK3ppzH4WYClZqqj7VelH/oBfkKCfFyKe7GlwytocuGq7+
UHTy1YzsGYsDrAZVb1JWHuHaVl6R1Fg+gBMTPMLKi4VW/cd4NPJvcwUS7uQCsqULtGrFpyTRtR+N
bi3I+NrDgjvVmCrfBqkWc9AYziKoIvWFgRUpLqieS8NW+lGEgnog9TX7lLWLjGA1pthLpEWCrZut
gxkMOjVz5yA1MWoIotEUru8Irc3Avsj4eVz69KkthujPeRLJVvDBgiQeFunlGURGTwMr+2EcauOz
Os3Fv2WvlX9ldYwL5Ror5kRb0hzZzm5KXiDSv3Kjd9+lCBxZQVcqDIUSuT2zy62ZCMyeaiArFoT3
FeOyH5nTcAKqvEu/i8nFdBH5gfRrrFXDF2tdYL5D/viiVmu9eq3OHrjLEg1bM63HnagG1/pjNtTh
xUpLF+ClabXnBXz1hwJLdRPUkSae1NZIo5MOeOecDDo9ak0o8lsinOlrWRvdB4kdp9dESvfBoXvk
J2bxlA+FQFDNGZQSwFBNwaWcok/W2JiP3C72J0lt9EOTZdGpoFzUBW2JZ0hF29s99yJLDS9HDk0E
rdPVyl+1nfc4M05umvrkRGaLnGZOqoBeGyZchYjcKYTnHX9Ty3VsgkFFQDgbkxw9Z7MWhv8/2WeI
6zQaOJLUTuBi14b7QeRW+W7ErPizRKWk8FDfjN7PGIy+xuCvsDdzctDTaoG1hkfCHX92pCU+TGlR
fLl9+rfTfXnfUaOCPE47DHGYN/SBuHXtOcqzKIw7pEGjBIGGocJRzu6sz78/EsidjYGKBgaZ/eVR
JLJotDYuqI4jNvJYd8m//ZA37xS3Sw9Cz2tzAiCmYTgMfINo+nKkKovxgpkTRiI1CPElaR/XOjL9
bhB/3J7TWyQ88FqUyVC84e6kO7sbKndqxxFs0LCOO2Sa9LX4JGw6/dwN+pmHZAkSo6PTD8A4SOIR
nmReHF2tP+ez+4b8CH6AQgxMq2d3yU21DpRuitywiK01lLOF48TsYiRolJ+1ZXiEKN16VuTgBxZ1
38vMobgxuNVjK/p/YvdbJqbHvo9w6bEerUS3/h3qNT53mV4fvPJXvguFJLiFZLIKV/JusebGXg3s
bqKwF9141ybO37IrhhP86Oi3A3Y+y2YosjFDaL3tMmYnjgBu6TIKI9OqgrEwafcNth1QyFZQgpD6
jFPX+ttafNtmYA+AtURPC7za5b6LI3yYGIbStB0rf4y9unixhu0G/9b6D0sJy4n6EQcXyefdYcKL
wHCTkqHcPFG8IUWPHcBQg55kvx6cpqt7nKiU/Y2FCqDuXfbjmvkwoeXhhmM7AZOposI+ucLsTt2q
uScJzOJ+4vE94UM0Bo1Tl/cNkcTBU76t3X6PI6FDjof2LYrtu7W14jReqFS44Zqp2Ou5Gg3yZHZC
fI/0AE3c9hPGqj0ycOXRV706Mm0V5J42B/N9+dNUiiQTkrJ5D7n7VJZt4xlJ4zyIEWlV/Hjjz0uV
tSctN7WDj/w2/gNIZ0M9Menj0c/bnWsnRk6ljeHgDqDcT0tdq/Q33CO1qWunEpcaQjPTZjftUcJT
Q5smLWc3LEWUBl1mRd9hez2BrrMPGuJX50MWAmKGosobgWo8nAsMBTQ3NFKreUfXEGPfND0CG22r
8mangL03eWRUSo3br/glajZBTLgEHIxSIuU0tnoX6uosn5U6a59LKq8Hd812a+3Hw22CwBbkHsn6
7iiObZbMoIzcUJRJ84K1u+PFdV+fqgrDH2MdcWvt9cLTOz3BoRATlNtP0JXAeqvTkSewVzRzjzLA
D08mSsHwkW5P93Yyu++1DJ/TQUOWhX4XZDDcyr7eHvTamfhl0L3E1FSrEUg3Bu3oSv7orCh71O0i
DeHhFR8W12jhNLdGIGzr0+2Br86WSii4TKhBZOWXH7e35rUFl8THpX+GaAiGSY4u5Vnpm9Zf+qT6
iATXj9tjXqkoU4LRgOpuvSQyid05HCwzi5By4oSoyfcKJ/KA9Dz5ezQs4Q/6MoYIpaytN5aGFmK+
Vj60aPZ6seiKMOpN7uil6MA0ioXmif3VFG3zvjN76522IlBQsEVCyLrWucEa3B/pD4e077V7SXEN
WCbaqsjBlfynWHK3ZRG/3p7d1e27aQuArwSes0ekG9lcJdXEipqlyLH+A2/1OHQugTxOCT9SiY5q
jq/4o2JjPqi6UXskt3Ll/qG6y+OCVRABzJ5fl7SrTbbF89Jj4vKMC6F8TmdneG5to/BXvayeFXMs
npzedr0O6XqvSZrpvSCPC0o1VwIrt+V9MczOeUJazFuGMTrJAhY17n6mPyogKvvVmR41sSrehOQW
Vt/tGZUtdCTXwnpOpRqf0LdQPpvOOHtd3dmBi8jfSYmx9FNwX/VmfotvrZr6iMQgqmmqTmt5Tlc6
3KdBp4lioPBFA9VI+ubOKdby2UD1/w9VjfP721/ryhWK8iFyv8AeKHztg2hlkI1QWvaU2Rfjc41n
+0lJE/3gSrtyvDepdzpUKF7Tz9xt+KQw00hzGgJKvLwx8p0RO63VLIjbjlLRkssAn8YixNLECW/P
71osu+FWEKvk9iYx2d3eVaqO02jy2oLJLe7rRG/GR4jq2uA71qzgWJ3XyzdpZup9HXMgtCRHl03O
9gkm2Lz44D6MP8u0HT72NS4IPpJPypOjJFWJynSH/bqdqul9strTbzOaNpbFxmTiXiIK3zcq8iV3
hBTbmpW4GYpY9r6tzTXw7KYKVs0YAkzAkJsjhgyFOxyBCK+dIh1EL+/dVuXbY1FjsB7z0lYEafgh
BosWGV5fd/JsqtHBFXxtCwLYolTEBQSYV7+8gtPOsZHBY6JYBMZh6qChFyuxcrAF31LWWE+C9y0A
MoEO/2xS/fKMz2mRFt3aEuG104SZaYeJqAfeFgG+mVBN4puejR+7to0/dK65PkyR3Hx5hUxpf4Dt
JAeqlj73+tlNP97epD+Rr7snfyuYga2iokRhaXulfvltlWuLLLKlG069FTTC/TZnIA2VoTiVsXmu
q/xxrOQ7N6JGEhuvxaT8lY/rc70UD3Fbfxia6TTVqW8q5ceRwnjd635uz2ehVicNKWPhQquP2TCD
PgZweFpPQ1rmYH2vPKQU/TbYAGRN6nG7qCWV1pBDccBCz6pAug7gU4p6MPzOMJ9Ut+9xhQMYerBu
29bYrxuNffAK5MoE8rt7RS5KPqyr5YSLPXSfojQzX1xgEyVF7zlnuk3vemTv7V8Q17U/QFxPWPMO
7nfRUpLymjFdXhbI5j8isI1tYMzzc0Z1vvASM83+1ISKwOWCUupXmZt94rUVGqr+EkXaH3mUYfF9
ezZXHk5W8KfNI8EIxcXLTTAPaNgn5eKEvftdymJ9RPq2uC9rEGXOiFJzq+SWlzRtftJjmA+3B7/S
o920mUzgOiBqIRRvV/gvW1BGamTX8EnCjH4wlq/Noxp1dyJrPymxQ+tbLUMxyI+lq74mlvjXgCqj
pd2RFO/VXWTTOiI/+vl8X/4KFTnkOAeMFq6x+06dkq1+v/Jelml8cqOm9+zon9sTv3b7gLYnHdqi
QOBMlyNOg0Tribw4rNUJDaLCwbM74Qq6PcpP5Mx+p3LD4cEAvRgm8/6EpwpKLgPPWx8v3yDtOmFZ
4AGsAxAPtLxIvTqnGV7TULmf87I9gzgefFdNzM9ONENeTW3jzlLj5m5dt8ZtWk5nWtnJ04Ji4yNi
hHooa8q3s5XId6i6/37DchNV3zBBG8gEb6HLVepWXZRdrTthM2r5Iy0+LVS0qfOSWGvv3DUTz7EQ
88GBuPppiJFhPMMwA+FyOSj18BVlltUJqcxkVDAbC7BlYx5ECNeOHYVK2FK0K8nytMtRrLWtWz2a
nFCqToXpo2ZRFp3csFmr7LNppt1TuqbuY1GOzsdWNvJg+GvVEIogm8AMygQbefhy/KgdG1cKxs+X
DKkVwjFiyTy9r0BG+H2UuB9tiVsxrpSrp9g51XNr0A5+xNWV3mBfIPl4HffNT1GnQK9Gqh9OYqje
EtnGuUdyI7h9CG6P4iq7o2aCV5ypnDshtnbd09CVKAa4ov8vcwEvpwIwA7bv7NaTqs1CgQUv10Yd
sBoYVDuIHURc/sNcwLKgd0RIC5Tt8qtJM9cLYxjZm2kScyFbH0vUEA8u5WtbExAefEF4TpsG+uUg
moMZZqdyG85Jqb1IZ03fYWdtYOvnZGdd2miGzB3CD02lnVzQZgdzvJan0uviF6DgB7d0z/KPbD2v
DNSWORqJjc5U1q7wvPMBc4PGcb71lpv9Yej5XHmYKimrlyqmyGnnxo3xQMaZYz2YmHWMy04Z/TuM
1Nw8V1SjEwA0sul1lCbKo+rCPLB6V1Hba12Yvhiyy9HPG7t+wd61iH194E9P5M3WSbHd4pXrM37V
Xdl9u/1Rr6UpxNr0jYnBQPbv3kBQGUk9NpIYpoIeDsTdJHrgVYCiOZ0zcupTrw+mj//i8vH2yNfe
vY0kTEeROwiGxeWXzjWtsWio8wqtcfK+xQ4iaKz8D7VtPzqD85rY6xEo0uL/uH+Qfh1xt4EN6QBw
UXiH0FIOaKP8kLa2nmF++eu0ioMzeS34xnsDDBiyvvDa9oS9ph3SIR94ZeUkyj+Ktpobr0bX+9R0
aFUkRB5Pa4f6bLmIL4nVuw8T6pTBrDu5PzjD36Drf9sgEHI5z/rG7gMpAZ74csVbVziDoAkSxqi+
ncvSGB/+P7KOK9/1YpTdCV7HpI3j7WJdECW4Q03cCFEFtOgqdt37PF7SF6H8h3wKDTY81reiFmm3
fjkz9u4k3O2a1at1IhFYF9/aihu3d+xbAS8WEB2dTePmJ85nt4EsfAnVCqgixSVt/GAObkK8UjTB
nKjJqYtV50ub9fjXd1EbdMaiP1R6aXyn/zi+qGYkH5JcCH8dgF3c/mFXLk0SgQ0VSvaMbe8u0kIt
1ujHCoWaZLVaj0uy2zwnyZQGxfSLvKB5pgt8dE39q6O04+fbo78VkXE3b3vWBIkEGPl7y4qCRGSl
mRGFpIxj67tZPD0nkYlFbAp/A4k+/A2DHOfYV7XZtFM2Un/ipULYj2vfmDg9ghnGzp0EJRB0jU+Y
MckkzKpUbmeB0+XljjQOfvaVmw8yLbnxRgoFGLm7f+xZM0U2bRUnV5uel2EoHhrRDF9cmSAvMqKX
YlP4CpUusg64N1eCAtoR9IqhqgMZ2fdWc0WlcDYgikDtaPhbzebBz8bVOWDfXxnlJwSSk25vyrfm
5ZlwM5mN1urglbzg1eq5Tq13nmnURwbHb887dFOAlhtPj1tuX05WpN3qVTfaYdS5MlBEnrwmWZv5
pjHbdzNpj1e4Uf56e89dGXRrtoAuAgqzgWIuJ8d2rOtcxbrEiLSu8VbHXd5Xrvo1srT2qarX8kdr
z9ZBcHDlSqdsCAlzK1igK7Zv8+BplFJ/SuwQ8ez4gYJr97qY1BacWNXRVqVe2qh19K51wZzMs+W+
Qz6kDiuLJmbn0L027Pr3EwbKZBx9apkb1HWPCUoGJ4qdTrdC6UbyrOfNcIfDbXO6vdxvX05GgeeK
Hh+4Lmh2l8tdSyNJ8S6zQhzv5LklnghQEglQ1JtJUqojEdmj4XZbt9PdrmdXWSEsIMvvlLo9uSMI
XsUeokBLx9+P0jn+JHt01LClZ09dTi+VohWrWKxw1uv2bu7pwcpaTAfb5+2FwyhbgM4djdnjvsvU
dpaOpUNnhVak5YEedfOHUY91IHiC8bBnf7JBHPhrOh+RC7f1ugx8KDSCxebVpyhMw/tyfjKu3UIu
tRWCgBb+Ijvk8AzZ3Ke5PR61It4OxfSAc7CgEIf2lc1aIo9DAGmGaTVp9zDyontlzpvMu70hr8xo
EwDCJoPuPTHdLpShZlDEkK7MUCYifszTTDuPwIjCqrGrg9v6ylCwamnUbEhGWFi7x9UYEsQmygRe
dyoqpPPWxsd5xA3qaj0qBV0dahO227zKgGftvlPSJWnXTq4RlmZahWJCAjeetOlOhUd4sBmvXKB4
glkKrhcbIGAPx6aR1vbJahghLtjwbPMI8cckNt8pa5p/VXF2v8MIZT34alc6Eywjp8CAUQ0Jak+Z
V1SSJtypdXRsSYKbCWm7uXaCSNrGwyjzFh3M0XidYu1H5urpx1wHRogXTBrOq+veJbmpPqxoiQSW
NPowdnIZ1l2reD1iRk92NH25vcmurNHPIhnxMu5xCJ1dHhsykogkcKXXUBgOlx13Q+gbINHObREl
59uDXbnzyDtpP7M2G0562xu/FCPp0bkO8k9GiCu6/kjoYd6JRYzoHGKAsohi+m3UP2EW8B6yXaQ5
QVhejjfJeuIIg8iNVmCbrQrLuXCK9GBWV3b0T7YShs6bLMX+8NjZmDW1TBnFWoxXy5XLKZZrj9w/
1/ntBdx+8O6SI5GFoE7zCAj4HqaKI7ks9cymKri06kvkdjGiBOlRqH0F7I94Frc4Itw0s2lpX65b
U9iziWSrFmJWLB6E60SvXR7XdKXQMcm91BDVyWnq+R73sfmfomqXsJyN+b5FH+KFFo356Fq0Q820
qVZEd6REn0LN8V5JE2+wk7XzAUVa702ZLOHvLhDNYcqZW82Xw2fvLrJeb6reqh0tzE2K7LKOfjhO
G/+XQTYpF8RA0UXd99DUZi0GRJS1ED/vEYhc1X2z4qb8dHsqbw8LNsmkeWhLUSSi7375EYwizjPE
CCgto7Dn0YdJ/LXvSROAUaASnR45/11JcS4H1C4HFBMk72y2bMQuRP+wyLaidpkU/0xVnj4kTwlc
P3UYfdIzG6mXgUwsnZMQWajpzwKnK9jgtvvadVVzslNqnOSQ5V1XI7B3e13eHjd+Jm21rXxMQ2Xf
8NPTtQG0Z9vhkuaN3wwEgvWkDB5YAP3gQ1+hGzAW2gEUcbmveEoulwTfIhcMF/bbaYwUItSzNlCr
SvVFk81hVNZUypHvvlfqqgtQalqCMTeEb5VNeXDHvD34/BDMDbZKLgndntpnuGRoMD7sEEey8TxF
aMvri3tUPLpStGYYmAS0AyDMvMEoxeUqu4j2NV2HGLo/ZKVzHCWD1zgN2ZVZo/6yINkocSF7rEFD
oxCpqgff99pUNxPKrd8Ijm6Py6qyhLSHnn+YxLaB52pS+boyGL99kxLobyBj4AukFvsWo1I7arUZ
MoVpP9lBtEzLOSvt8nR7r24h2uV9zSiQeJEQ2gQ/9vtHGdoZFo22UdpsQICOOp/V1f5nSmySbk2F
8TTlxYNGDHAQ+lw7JJvM+Vbi3bR7th/2y0uLpGwfycZgEdfafuw7Mzp1kcQqXC2Phrp2T3E7EXoD
MUWcZJdY4Kmgi3rhe03DXAZjRkdLVdMMV+WeR900fj+R+Zmi0SICQbsRcC6npqJ03Yl5skNLW6p7
bUilJ8fEOQgdrs6K+3079dsFvJvVqC4bcH+mslDajk/XpCYNT8tzWkyf9bmR729vlJ8UsTc7ZWvE
UaohfNwf8JS6XwI+kJMHqOlUlc3sR+6ggUFeolCL9fh+1UdaSFQiAK+m84OGNySkj1qeixk9XgLF
PlCV3rhXMh3ViGKUQS/Sv2Eias908lQgv2Z1Vnu1fujz8c9VQq9wVbAJY1QML2Vp6ydID7GHFkgc
qEixB70KDiXOohKk/5rc3Z7wtfWlikZwtlF9lH1fWm8GvV5WKiqilVooZR6FlB0YD04A7UddPcKU
bh9sv8Bca5u3Jn0ApP4vt01OA1CJEscKl74q0dkfXN9mHYMETw0/jvXa66DHnNHctc4T8VcI8wRj
gKlNXlJjcs7NMOqeiNclNFcMdeRgTP6iwCQZu0L10NIfnwdMf55i3kf6Jk734EbOfHascQqGdQN7
TvFyb69u6wMBUyrPRU34XLcR/sg4e+gdqrVW5XiM4ljVjO1WZt5pi549VjPaAv+r1baP07a1w7yA
QFmLtXuQGe/eSpPx6+2Pc+3a+nWtdpu/VpuEPUaDqHO1xmv7Qv9i9qb60kSZ7jco0t8hL2f6LqAp
//bIVy5/8FwIybmkvBQRtm3zy701x5VrdHbKtTyazdMwo62uyq473x7lyu0IOo4nHT3T7Y7chVag
ZOfcgt0cjrLH9lGa9TnVq6fZnLuDa+RteoUd1y8j7XZdUehIncuYaySOTV/XyglLDEDaYgVyZAss
c1tFtP9lEeFOEANvQere2UTA5+ibLuPVMcv5rnRrQc8gO8IzX1tEqvG0x7YGkLkvFCZNEtdGTaEw
bwcUahRRopc2aQ+9MI8wc1eH4ragvsPVSH3nclckok1jU5U2wWbeBI2rfYTtm527CpTC7Z1xpf1B
yvPLUNsG/WUDVoUcwOxaVigs03527aQOu6jKnww4WOHsRvU3Ucl/M2fuPWtskofUIdYbytb2Gqm0
j0Np/ZAA/g9iov/Hz6L/gU7cFepOP5Zu2hcF50IvFeXOVjHNDBan0rRTWimW58D9QpYinZaXuliN
1ovMpnt0JqPuggYHjLO1VEDP0Dlq/sh7ZT4qnl5JGam+b01O4MF4Se1FgxC44uOPfCIjsZCeSMK6
mh9X1/6muutLIkBVKSoJjAHzLcne68N8HrXkedoQz0Oevl9qcW+p5ZfK7P1FV951tvCnFQHa25/3
7fVCtEfhjodnM2D52Rn/5et2tB97rTLXEEH96B6Vt8FX0AE82ERv37ZtFDL0zWeYJHFrZf0yihMp
5oAY2RqaXdKQDcjnKI/eqWNn+bYC1fN358RrRMkaEBK8ljcVnHqIUhOikhYOmt6EkAklJNZOfL49
ys+we/d+bukHDHciIioPu0lRJLLXTlIed4SIQAYM0/LomvF46tMe5S/8qMJC6+pzjPOJV6/VdMbe
rgmIi+VpmfXpJLAMOOXFkp2FlMY7d8jWJ2uywL7zvJ4ya1W//g86hgoK3sSuvcb0Wint6QSuxfBg
TB0hG69A49iyVPs3d4iN2rgLJJe1WWI7N6xw09j7sdRd5aGvMwaZYqDtHs29L/RRuxNasb5P3BLQ
pZtS/CgK80xj/5B3/3Zv8nMoUm3Mdpheex8O/HfnJctcK0w2bEvXFqgYabFxZ0ZG4WVyRfDXEalf
bPqEirT+acdyhHguc4/IfvSmVhnCFhrrwfbavuub704xBSg5eScP5uVmdgWoHkmwEHZJ9ERIVH60
8rj52I+IGdeK8o+V2vW5gPIb6isKlbd33bU1IUujvYdOF0yd3UOtTWOeWVlkhaSKS6Cm84pZUXrk
D/32vMJXQwmUehHRKKqMl1Mc1GjqKH7TaKtw5zWjYXoqF/nZgKdxynr395FMDIdLHHhMm/xsD1HY
qBpD2tpWOCSRfYpmPQ0aDSXt20t3pZHHMHhWGNSiyTz3ol9Fl+iqmGgwlXk+eMgoSZ+S+9dVa9xg
4e/fpgXJjbY1H/S4QnfaeXaEGSTD/OX2D3m7uljMIzOJFBIMNYRdL1e31TrViuWkhfMi/yRZ1XxT
QICOXekASSv7g/36NlZgODhjfE/K/iisXQ7XmKNBL7XUQmMVYvAoIA3eKIvkUbMq47cbQZdj7bcn
byqqjzmFwEiZnyxr/NvWkNP8D+uH4RBq1Zw+zNsuJySrKDdbC2TmssBRdQZXOelLXZ3sticntZej
ysi1BTQhX2+LCHDf2ELaX14vLHmXDTCshrNd916FXt0LYWR56kx1Pt2e2rWhKOApFEioadN9uByq
VAoUJdD2Ap5QKqchBUKm9A7Wa3aUHwx1bRda27S4RKBK7tuf6PpCIMcVglTTMF70qq4fkPmtTzEw
wMeoLpuDbbjt6strk7eYoggMlY2cucf4cV0veZJWTG1VKAlOlPVOKdavZHx9cYqUpggErMRglu7R
CXh7aTK0Ro8AJi7xx96HEsB5qnWxVEOM7tu7CgcTr8Tg5mBBr4/CeYZViPrevuyz9mJpVCdVcfNV
Db8fqDChfXDkb3Zth9ADJRVEdghy226H1ENbI1/KZ9tcAWB5LSvWnTUmMkbTHkzo2g4BlMPLS+IE
YmV3mJHSVmGWNWqoZJ30sni2gjYZtCAm8/d6SMQHqeGV+AN4sIqtGjJeJpJT29x/OWgbSm+dBDLX
Uu3T98JBMMhQYtPL8WQ4FWygxNPREw8sN9LOSqOs94bWNH5b2p0fTXV5sGPfzp+fQ+6DjMwm6rZv
nUQdaSpNbSWkkmSdlsoZQPHlmLpBGz1Bt/r+u2f/crjds1AqlTpyBeF72DlQoJQmDSfeyxCW8afb
I73dqcT7HPxNMYa4bH+hdSgpFEXJSJvex53bRNNJqmVzYD3zdqfSSuTlod5KBgkz7fJrOl2JxG7l
rojNdeU9IXkclsA/7ym9HbWYfyLkLy8XkGjID6EfCyyIFtTlWG7ZFDHZphIOQxfp/qTM0be11Ew9
aCaUf7xRdFEeTDJaicpwVX/MAJrWYdxWyfDAP5niU9VpibgTUV6PCBOK9sMyO/qfo5Hpjb9W9hok
ePa9a5JpKDFQWcEC91bfolJbpk73qonhh5mN9We8wjLVi+ph/ZqtUTt5fTtAiUxGodGhyCYpXxJn
Ig8o1KxR0f8VLEveAn2d7eqzIicVvps+Gd/MbuAOnrd+S/C7n98inweKQt1gY67vrhBcneiZWqMS
zl3R37VzqpCjJsmft0e5IpvFnbvVM+lYUBTZqx8kBKdQ0dCQj2ZB3zedkndlubYI6KGKkD2Z9SIy
eA6lmQVYmTVQTJ2xf+9mg07NNdKXp1SY02M+RP1Lv+YRzEBwVkeJ6XaHXW4c9g0lr62xgt3THnyx
QnqSba32VJRntOWtOvHpfzhoDk/OOgdzZYjVM4XmKHfNKLHrjCIXSG8nLXOiDjIZfeCCC32kJBJ9
N7s2LTZzrF7e11akF2fb7YkRsr7RwTak3cnsbGRC9aZOv9MoHt27ODUZIEFEdvU6HedIKFkOxMwK
7FXpkcyUqgcEoW58o6uis95TBYT5rGnvoPmsT6nd2a+KMeNApjR92QWRjWOYh1pZUvqoTQ4nVUOs
xFcj0529rFJG2F2j1j0tWS39DL4qTOEiL793Zom5a6cI9c+UAOU5rXBcOS/FQvUGhXnt5KD9XgEZ
AanuRxl6xF6XtMYcSMccxifdLToyLj1BLyWhHUklmLL87Q31NoAAiUMABmoBRJOxhzZOSp5qc5kv
oT5b5ePGaQ30KSnetb0A0FK4CWTwrnyx8vlIePbtfcnI4DOoIJI4vGFa4JZKG9ilNd+aynjWgKUG
ulOOB3vxyihkjTruKrx8NqoVl3cYQaYhpowiST9kE1KyK9YHxmz9NkAU04rt7G/sSwK/3a2smo2N
MF+/hnHVp48WGDE/tQrnP8zl11F2oUPeQBXX23aFXNQMQdEsVejq8Llu74i3LwxzAfRBrMCCoSBx
uWKTk08C5StWLC8br2pT3TPycvVjbriD5PGn5eDuogBIB1aQO1Mnb9slHY1s9bFZNHAdxkBxIZkL
+bUlq2ofpNBWbgQhm6duVuLyUeQtrOlEn/CZiZWlEl6mC8c69avRf6/rZHxyHSOJ7oxoaT671L0T
v60F3LcaUiBaXo0rPLddB0z7qlJ710dwZoOxUbOjKvKVE8Vu2yoJm/ECeLfL9ctzDKIWqqPh4uTO
wzL1MW2cbiPWKlrpl04nTqJYqMgnif3bb9CGqmNgMFYEMXsiliynDEecjE8XG0ogM+jxlJCV/zLK
hhjcwG4OqeLlBGNwvXa6OEtIIkSd1SymQOjRUXrxNk7ciAHka/8XmXI5Squ0BSRGAwrAoidfVnPs
78ApyrsKASC/cBGeu73tr3AsqfDRqNmqGOAF94HptFqyHejFhgXI50fZa2Plq+n6NdYjhLc53N5c
Ew27i2p+gS3lvsdFvr6zwUp6ujOWr225dvdKFY9YgeHdIEYF+be0AtM0ac3ZaBsi8Dr72+iV5DP0
ofLgCnq7Xtvtw21KBQTYwr6TbHW1PSiNMYetoU7h1Jb5U7Kk1sfInDWMfQfrILC+AlrZOltwDhGm
RPnB2N0TBDdjhLLLjOaTC4I7S+OHNOmih1lTPluznoWIlEAgQfPwTM5R+GplDM9prX++/d2u/Q4a
NlvQvXXqqWpebpRmiTJLmfsJwGpZ/wFsS0IOovv3vqrj9l8hKMoAEpiK8qQ30/KhVO3Wxg/O/l4a
U3EkVfH28iS327TeCAM3LuQuZJ5larI1fqp501PUW3t4MhGaC4pFar/9GgAXoqTBq70hys3dm2Nn
CaZRkqHGcYq/jYsYgg74zkG+cW15qV5TDyI2oFe6L1/jg+VaoyWnkAL3J0R1Il+OdGuXFcGYWT6t
vfkw25PhC228N/vsL8oNR0C4KyksqSJJFWkVsTWg6MtPrC2mPcolYVvnaCiZ7CQ8FrX4RRp641Hb
q2gCuHo4l0Ph99PSPUQZXg5VGvd+kY7GwU2xbezLR4tfQ8WK7g7dF9Lqy1+T15Q+RmGOYZFa+mvd
1WswDVV8wCa8spPQeEdNbet5Uq3fPSNq40CP6BhFNFqDEH/cfexXa8g8RejdwYzedF02yuJWbNsk
SUld97WcaYISTjzdQGcrGrxG3SL9Kmt9+dfS0oSIOW7XyrOQUB4IWesBtXz8Z7SiGIwT3OeMXK6p
cgPgXrwW3hDr05e2HFXxgJtg1qKUIEsiWJgsHypHqV5tFH7+lmOFvVOJIW42KmwZnL+so2Rp/xRv
06IGx/W0tTsA515+KaUuhYFuGCY2gM1OZJ3OnzPSzD+GUseGr0+cDzIy5TdH5PG9UU32s1GL2kPG
meZRisx1bYztY1vY2uJlueIyKdU+A78FIZ3AKb99ke231fZjKYNSoQFutAEGLn9sW9fCiuahCSej
tP1kXW2ilmk9iO72zwSjsJcQMaFojXzUvmkf2f+HvTPLjRtL9/xWCvnOvJyHxq0CmgzGJCksyZI8
vBCyLXMmD8nDcUO9kN5Y/6hy3bJCbqvzsRuNBBJQRkqHwTN9w39oV4GArNkCGoMl2pPjFImo/Sid
P1cASX7/nV6BPdfhqO9CLAODv6LgXn4pgjFXJiuqCfnir1Zsy+3SEJpomiKORjsVe3exOjCVjXFj
Tom5V1VMTb0yU/ad1XzJ2pHbVI+70KvheXRT6VyUk3rwemV+65z7xevX6SqvmF50vOn/v3zSAoBd
MhCNbuvETk7O3KSXRpF4N7q024Om1DSHpBG1GFG09S10zPk2c+q16D8DUcnMTOjB0tXGzeKZb6mi
/+rROICpl5FdUIY5O3CqGTt0S5TNdsKlHRafkWzzOn7L1uEXm4Xwh1HgFVBfOi9gOI2KI0wk8KGe
2+KEOnt3hc3UEPRpZV2JqLKvkKHNwwRd3Tdy0Fd4UFYJTgK4KIE3Bwx+zryKSh3xPaxOtoVVPpR2
7fmxoaLD0uZq/37CIewUdfBfzS76JHIbceZ8Gt+Y//PjFh1JavaqSyEdShEVlpfTj4ezpY+OMWyH
BRfytLW7Y9NSukJJ4y118V8OtTaqVsWiFXj9cigkUJVUusisLbn71OWzcZjr9INdird4EK/e6/ql
bJIBkisyAtRAX46EVHhdCqcctk2ED6ma4Mrj5Lnx3p7bOGxylFomVPM20Vi0d7laLaFp/GUuAc9A
UrxGZh6hvHF+tdgxb1sbvH67uIAujLSUXBbyrcPzF+90Tb1dk+qrik/y2TvNrMWDNxn1MF2rHBxl
FwVkSP1FSfK/+f2Z9quh4GRZvFfq6XRYX77UpAON59R2D/Sk4CQz4+JY13NznMa3tPDOd+T66oCE
si8olmOGcLYmF8uYxiSm3544ahXECm2W3rXyfYtrtm8sRneLea/cAhJ6yyTzlW/YOjR6UlSauSpo
m519SfzajHYUbb+N07nHM8zQfEv0cOq9uPW1ZKko1CZV875L1uRbXXZ2D/Cs11pxMSee2Ec6yS3b
zdoaRpljb2gud01UZW8kPb+ai9WAfQXarFCb9fOfexu0MKIEPOlWHUEk2CjU79pYDCFYYeuNaT8/
hEFMrBhrYgmOCNr4Z1kvofzc4y3fbD0p1GA2CYj6MXrrwnxW/vg5uGQYi7oYddMV7gYv9+U3ouAJ
PiKu1yr6lCdh3XricwSwfIG3nWlH+utNFeS55cWfqllvNZ9adpaiqWmMETK4trFJmnwuUckz8lAt
En03jrEmfavpYZKIAQq7X9bFAFGNGvsEPBTXFV8pnUqBe9ulH6QVkRVlCP1f1xmFZsrr0gJrlbVp
FxR25X7jb6hPltnLe2EacbzJhm6oaKvCgfNZTRw0naI+9JaUhBWZlQA2NSclC/WytcqtF1mId7iV
1t9Yg4a1rq5Og+YrWlpfNMrSbruqtIKGWbgs+w7DQHoFcRak0OqEX7Id3klzwNTj95v6PCzitSOY
ut79K7Pz9fHvZeZoZpbYFvUwbVQjF7vR8/FhElrqvDHWehadTTHhF+V7knWAVPbZFKMRMgPNLsUW
iGu7KT092iDjmwOtoUUtHCXaoPn51u3+rP/1clQoajbeq2uFiLjvLIjoBRRPoN0p37BTgIemZpFv
SrtdjceHxXtnNYXX0xQcM7C+ER+jcNiqXy0nwUt6meGlpPYcfUaEZxnD2U7nU9PntbUza9klW1NH
4TZqIzunMVUsIpzQzJ8PttemtzNE3cFXEljcYdrISPcrvB3CyEvQSjPIz6dAyYwJHyGSP31DmxaO
vVPKGFY0EWO/dcY4zRGK0FTU51n/uY852LSEo5sa86HNp/mrapYDvSW7PpirreWsYoXFMGZ/p7Cp
cZJfBq/mXrBgmfx+5Tz3T1+8WI/AjF2CAB9XLBHkyx1bNVItFdHl1DuYzkzJ6JuWfb9cp4vIS0gl
de7ramtU7KE8kXsphSGpmEnl81IgS3VQl6F+MvolBd9GqdTvyxKdpjnJHMePmqG/7YEOv1O1oQm9
bulkaGqRre1QvOI9lYORj7C5V/uGsZrr8vr3X+9V7s0xxGJZrWAMAIBMwMuvlyS9IfO+TbcSP2zI
SYPZLxvTUJrraPYUB6/I1BNBriTcEwWsuXYzTMIrAjFBHgtr19SoVEf1P0PG//g6/bf4iZOlmOO6
6v7xn/z8tRYzwNtEnv34j6v0a1t39Xf5n+uv/df/9vKX/vFueGpl3z797epRdH/b9tW3R5nW1fnv
vPgTjPTjSTaP8vHFD2EF0HC+6Z/a+faJnFQ+D8czr//n/+mHf3t6/it3s3j6+x9f6x4hJv5azGP9
8eOjw7e//7EmU//x85//8dnpseTX/Mf2y+O3ujv/jafHTv79D8Xy/qShA+gFVg6ND/LfP/42Pv3r
I5T60MvgvkRoly7yH3+rELNNGNL4k1aQxoKm0oMslcctB0n2x0eUCDivCH3oFlHj/eNfz/Ziuv49
fX+j3HKNP43s/v7Hq2orD8XyRMedPU3L5LxUXWV0lXR6M0FmaZcgP2K5yUzIYEsOMC60vdJsQyVC
JNf3ZhTUArzmdCVIsJeTPj5X7TGRc/fdWoZeD/S8GJ8GBVvZpa1NBIEsp9F8aWjjNy1ij7SdsO9r
q8quWrtYjN3za///S/GnpUjd7XdrMejbx//5Px7rn9fi86/8WIy2+ydx04re5woC/bGyYn4sRtv7
kzuJ/wz6kmyFhfrvxaj/ydoF00TOS27G6fPvxaj9udbg1ryCkhVBv/5XFuOzptHPRziM6tWOkvb9
2o3C8v3lGTenYKfQ+9E3lE6Ub0szJCcuQikuBtGq+3zQ7U1tk54KYdpBtaifFlfPLoZucrzAWJpo
8WOwB+DkNW64bjBuUsVGfUITIBXMFfQZAJBv38fa0CIDz8XnD1nt7LXEQxK30gLj+8DNfFiqIbI4
MuvASco0HDLNs69kkl7krZP7jZIun1wASY1veWPnhPgObhwYVHuz1giZCqL0wh+Hvig3WTy3STAP
cJJxG+rfyJXPgyUmC8Qe1SMuPPbwuTtWT5+afkilb5D0PNYudrrjYD+oqZhQwR3FP0Uj/tL+eiee
qveyfXqSnOLnR/eLw///4uP+dzvsv7f9Fxo0/7w3ni8HfvjnSc8OggBAdX6t3NKuXdn6PzaXo/5J
75suDfUcgJ00wn/eXGv5gaiFTA/w4brv/nXS63+aGE4Rm66wTORUvb+yuV71eFfbMuwQ4feDEkZN
6CzcVdxMzo6SO5tq1MobSx3RocXsZD9yzSQHrLbKg42T0F3vKvFRm5t+2VmkIwHUs/wu7cRwxHqw
QOxbDRuzKDI/nRrtHbw10W+gVFvHto7Sk03cdauPLhrGLrnLFi/7Hy4uf2kh/j8fc6yb+X8fdFw/
Vo/ly3W4/sKPleg4f1JrWsuHkA/x/1nX1I+V6Bp/rlY7a4mNUvta6P6vlej9ybpA+5nEi/QLkVvC
kR8rkb9H3QhuLMRpsEQrRuSvxBwM/yLxWkthRMX8iyInC5En/7laUEGL7UxvMsNGJgmsNVN7rzvz
uEcDutno7qSflHKQh2GB+xtEle7desK2ryy1yC4NRc03et+ZQSbVIYSiZO1QNWnQoZyksvH6VN3Z
CX8HZqlL7WmqDj+96B8R1M8R07PxwItLymMfrVt8bYKtz//y6bWCmM+LPCMsFNu9xowtvfC8Us+C
EiHAjaysT3XWqf48Z6QCTl4lxzkDQmEIilkgn1Jrl7lJtV1TwCXjJUxmz6Uiy/zYYSLoj3b/uUvq
WyrEzUcHS2xf4oL2GT0ZilwZGLuNPmVe0EzztGsolV8knjpvIrQiSGE7cBhVUp/UAdmTulY6PIeU
ASQkEhkNiASaKOVbpZLz6tg6h6tBxAoxI6c9fx9Wq5Z1X+RG6IIUuCsQoSVx7Zv4gvu19efUyD8C
ZsVDsG+HL7+fi1dNUeDOUK/QYSEqgc1x3qupCowv3L7Twn7kXwv+e/eyWOYNEt8TUQL+fk5bbJy+
pO01DA/KlOfHWRNff/8Ya2b5ckWwnF1g5lQuiNcNYrSf13OdCCjWkyvDcaA+p7QUctSx+K447oMJ
m+jAe0j93w+5HtZnQ8JWpzyFbAKSnM91w58LbgLcp2wcGbqjagdU5T6WTXvbudVbA72e3bW6unKU
QNKTyZ6VKyoxxJW12CS7WYFz4GIt9S6CtrfFuo7ur0O9pGtd/Ygqzlsmvq/K5qQ/pDnPXTi+J1pf
L99rxMzGQvRI60Sy3pUC/L5rV/kG2UUnBBB7B1g88qei2+BN+1BF2Vu4qF99+TVcXiWV4Wqdv+VO
iWGLD60Mayv6qEb149TYHzOjUP1mlMEowalXb1nZnNc315yPOupzHYxL/3xJp8o4qlWfSlROOuuQ
pnEX2PjJ3f/V9YOgDYf5qp0KMPQ8GOgnE9cLx2vpQ6QwSz2z4sCSHT4a5lu2e7+YRsZCTJEeyNpW
ev78p7Xq2OOYN53VMo3mRd84941mPeH4TjFRVYW/4JLVqHOxXzQMRGT34fff9FUJnfgJaxTvmRy1
Ghqvk/zT8J2JYCTZb4vqr/6tzetLdWo/O6r8bMT9XovwKxFxRDBjb7LEeY+x5ecx8+bAWnTBf7V2
TeylNPvyFBHWT79/tte7+OWjnS1w2ZVgd2IejarWUa+8a8+UX5ia/e+H+cUxyTgOKqp0LxHuOBdD
sJXSncBetmFmTu+RUt25tfFQAGH03b4POyXbJmpy5YJw9XXkbP1xct+Snn+9rHkEDug1Bl1VlNaY
4KdZSDMpMcGbWARuA5nJpNyJQeFbLb1XGdE61ytvZO2ur8ifl6PgIlhgqzEwSubcx7NzJwv5UHHb
tlMX/v6lvj70AeOwtp4D/pWn/XIo1K09tbH6NjQW0e6X2PkIqrjDVDUxdwPyCX7qAlf4/Zi/+npg
8TgcLLTmyJNfjum1mgbzsmtDU/R3seflvp20X6TpHIfE+Pb7sX61bXX6LGtJlZGg870crFFwNorm
tg2LOSs2pYJEieXWJfjTegoSkWGSKzFVGaX7sY7x6W3EW0Z3v1y3AKv4tsiWr6XPl49AX0cB+A31
p7XNK3Jt7SJthgzHvWUzzf0TcCTjUtOydDOl9Y649TYd2jeJla+jVVQ0n89/WtJcQmcTDaiubvSk
akNrqj/COLudQZDPmrwTmnggtLvm7sJq1vpuJiilT/XjG/Pw+hJi/BXL+SwKyap++RIGPGv6uIsx
D+2GOcwG5dLL1XqHd0kSSqvadmYXDjmFeXuF1k4eiFrgubhiU6gLpUQdppq1IDfB3UeNku8p9Kgb
MLxvwVFfL05AtuCHiUh4SGgqL59TdSuk3oB1cnGZ92lvuMfMc3eOO4/+MrypPPr66OQqgbVEOQuY
1KuWOlhOu5dZoYWe1Q3f8jx9bxk19RvlrfD2lXy+jabGem+trldwa88RCfgBa/mUm2oIfvCgFOLj
YuRmMFfd9YSFrJ/Stffjdq62TVkdgcN5G/S2xr0gV+5VunxI7dQ+ZoDupsqdz9J2h70czdgXVanv
pUUwgRTQTTswP2ZRur6lY2IjJOJiBsY7jjp9jWX1FytHAFioR/Nd2NpE7uenMSyfBDJIs4Q9CVRo
WaV7gxaL5buLGW3S8U0j9/PT/5/jAQEj8ySRVNfPfzr9k1ICLhPtEmK9i6dyplo3XRzZm99vlfMj
eR0FEAOaaR6r8BUCtTBTnGfUcgn1aCkAnCdfIPh/lqa47Eo19ORSvjHg+dZkQEjy8AcJaujKnKMd
JjEm1OXyOdRjJ/4omlwPk755pB38VUP6k6ZQCvIbfZY3xn22Fvw5/F8HhkixorIpur4C6liZKzPp
ulNYNCD6oE2Gem3coSmQ+/nYGUd9EGFmZffu8j2x3feVmr6z3eoyIgJa6vIjzKbMH7ykfuN+Ot+U
PBaJAqhbhEEs2pxnl/xUxbKr2AvYWHRIoE6xeRBR7AWemMXh93P9SiKFsVaR8zUBwhvNOO+H5eBs
ZaGkE2dgXATtgsErqk4bQNlrFbjKQ4wKcQFctEdrjNCvn7uAzE/B+m3VB4WMXozpl98/0y+WAzB8
iFZcF8RZ5xDdvjETxsqhRHUA7DpikcBoOhFazvKoG/PHrI/TANZTsv39uK+uaqyN1mo+/3AEr0nD
y+1FzYbzfMroB3f598Je8tj3IKqXGw/LpVB3kd7Aore+sAuDwkNGGdtvykZ++/1jPHvcvFyVBAqI
V8JIUDkwz6ekLxpjiHtlCM1iNL5ZIvqUD+m7UdX7HZytp3zs7buB2Cb2O8DJt20m5j1N6k2pe8mN
4raHvHDcy37I6z3WioDlnTjGBEyp2wsA9ZTslaW+cRQkujDxsw4YlWkHr6INXqtF9ckqG2tfG4v6
GY8/fReZtbfrk76n7lA128YpuwAGiw8TqdwU3VCe6rHaNU1lBPrclIE9VvphMrMvleI4R9oUBmVf
bbqVZc1D9ubGy/R65Xg+NKMx3c7FUvnumMOYsjvr1NQWBdGhqN+VnVx2iVc6YQKpZUMwWmDbNo7T
VZE35km6GVURW23di2nU8vvcqRH+Eo4EWfLGdDDpL2eDixFcNKpXbBIw6i8XxdJkrpkX7RCOZW99
c4smute1qNqXi/pgtd5b5P5fLEImnmiNFGvFw5+DB+GHg4/svTGMK+POis175vBL7YjPfZejozLG
pFTdvkF4Lp6VNyowr5r/FMIQFEDvTQN2RoX7LPgo06VyE7sYQuHE0UOvCd0vUwfzOkeNvqY0jtJN
MTVKoBfKdGuP0fihUIzsLoF/cBGDIvs+YFewKbNJuZBlJyofw0CjD9qmThfCJk6zXJ2nW3X29AA+
bhpIGBe3qtWpO2HU2sns+nT3+/l7fZoAS7HQv3ouCNCvezl/hTXPXjviLW22MQaVok2vWy9137li
Yu3YSXTAlzQOpe4U+htLh0BgXR1nq2f1kVo7w1wwr+EGGhy3KKIMESVZlW7Rps19EFPlQa9BEvtC
2OJTnSJOi8DZ5BxakVolMoRK+S6yyurb5Kbph7iyJblkmh6qzpqulwjDEH/Je/MiE/X80cVV/qCL
4XvRT9opS9zuQs+14uSOGpkTKDXL9FF69PayLyfw98j1X0+N9anStJPqFNpe12vzQrh1u0nG8h6w
/KNRVbSdG1kfjK7TP7RO6Xyea3ARoq6Lq2oypkMRtc4eXkpzLQvdQd5W9W6H2RSn0dQ7FxcmYB+h
KE3joHhFu0/cTL+rVafGL14xwoX7dl9ZvfiUSFXboVVTBcXUO75RiQZqNdfMx6Ssx3vqNl6Ym7ne
hhGw0kA0Gegpr6a+EApD5UWU+Odcpl3RvZuUmZ+jeqgvomxcBt/phuVRyXvlkThbu+tGw3q0pqZv
MIHMubW1Ti/h3WriE3oS2WZpxukmz/pi6xrRclARgnxXRO58ow0APgYBM0rpdIc6OeztTYJOzWOi
99roI3gE5N93rcUKBfQNY9M1VXNqY6rJ27ypoiCZs+nKEkq9sRI1BsAvkiINIkVBFHCOJO/CHru7
UkqYz2Osik/LUCCh1pQosGuGgvtfqomrrp8iIE1p9dk1muTCShIJ/CnGUDe2dWwRo9QfbEdmYVvn
eeajel1+IpaxdJ/K6egnjpXtiyVxwsqN+3DGPu4451m219Mm/6bGQ389A+UK5nz1J9agYoNlyo6z
qac7J0tHeghLFrgoZQadWrLUkFkME6Hh6KKiGaPUebKRAxrWvtG5ylErEutpkihEEUioceIvZLxx
6ErKXLvUml1Mf/W22Un8G8AMtyTFGGIM9CqQ2M2J3Y0izvzEdZu96k1eCNpIQVhzSHc5tOmDWzbp
znTT/oQ4GErLWezui7ZbblVFT1o6tx6gwHgs5uPizPGNYxO0LJbwLnOji6hxp+/hSmqXjSWqnaQv
/tB6RnWR2oKW9Yh6KOrxWon9b9Ufp3bVz6ts7yHPvGE7ta7zOe3tZr9U5gTpeoGcCYK+/JD21cL1
Ws1XkTJMAd136foqkLjjaEVNkC5OqKGetlkmW2GTaelthont0awd72EecBtuobfdtgrxhb/UbnPV
zgXeOQPwo2F2eCNSO0kMxYKFUt0VzI1warrxWOeac6rr1g2m2NVQvpDprkvLXvqtqF3bByevHOU8
NifLztr3bJNPvdOile+KYqOQU+xkqzsHT+beUXVTZb9YMt0suBPfpbl0wimOvI8TbjS3U6IvX0XB
ZA4xnkqCQ/M2p7581atCbqoid08z5tBXjhMNV22/OF90boGvXoW7URyV2Udh5frueU7HLrfDYurM
U5RONXmcnOsLTXjJtHdkDjuibEn95nSQV0id0a1Kcey50+gQ3M6VK/crNDBIU7W5cEU8v1PyMgTj
P133pT7d1shDXURTVm8HCvtb3YnmEH6+EhajZwcTaqcXDdnwMS+zx9GeQArKKFMCVZHGHtb+jV12
XEai9UI9tbPrlBT1uorzqPOpNaoD1tbK8k7Wi3E1SjzJ/UqrCRYzcKzwirQ8xR63N65s2HOdD9ns
vlKa0K6X5T2KbNrJyVi/DNFSNx0ERKRcNTZt2xpG8HwLSlnR7hqw2iYhSbHIDiPu2k+Fw+9W2MV8
0vs2u8Dx3v42TlUVyGascYgX6a50Ry8sq1LDSBq2QRyMvIiPtWryjNo0VCer7vetjIZjU3T4P7vx
u8Fz29W1pjkiiiVOaV64N0qGxGY1981t77rL5wVj6g/2bMI29JL31VgrT/bimJw9qQUUpNdOxqyW
Aa5CVZDNS3/tRF2iHZQYbe8rUaWZ34sOwYupyoTzTmRZq+2XoXJvKaaII9IC+tae4ZySpZvO/eAM
UxpOqjfqm6qPhwk/MmyIUyyYva0jPaQvtHy0SBG1SttQpc2mjWsIxR+b2R52vY1uaJJPMd1A2rtT
kDfDchCgV1DHq6obGBdDE2CfWQdt1t4XkzoGSdva7+oxqp8yGLMf4MkoDN0N43bQpuiDoSBn7idK
nWzHbqg/ZlTHncAeFLsOk8maEXxt88QfE+ldSEf9tvS1E/aDhHJuLb4xNA0+gJF11WVT9sFTYf2m
kYMyX4ERW8AtM15THB8+O7mSP+Zqmd7VYorxuDSgBnvTqCM8MemQn5NWWT4p5lA1GzOXLjBFayn3
Fuq6V5FaHEbY8zf0R+vvS2XkAXqT6ELwvsZ7+KvztVAGqiIx5o+VadWlr2fCOGoJ3Cmwi/3FYNOT
ASe8lKgHTqQnj6Ony9MAav8ePQuxbCdNSU5RbRpP2Mh/Ec7gvIul1X5TREGcCOHdup9GzhS6s/N0
LTRwsn4uXOd+WXS6h7WlnoTI8gPqHTqFRzndkQc5fify4oIrtfjUr7oRw9AmPioVJYdZGbR1/F7N
hwvynS4wJkULcG+4KKDe2dZQ+d7QeJcKto+nIVaNA1VH1wjtiARnp0mFNreAdqNYU3U7qzBWVW2U
m4QOJJbSS5k+ON3yaU7NRN1ySVcxKc4aXJgDE9TV7M4k8Y5YIh9j4nAEo9uGlIOcZ9cu1vXq3Rf5
jiVJYBK94ZYzOoMj2ET4Lw2cij4C78Sdrkd052HhrVGQh/7obkiEdaiHLoeBnZbNHqv7Ixpy0xXh
SnfNQVr4jnQeSmuNYxARvMAwBeWObLgZV78Tru7sYpLLhdqX8UbajXuH50QAg7HbOT0htVIMGLol
xb4fZckBijUNaR6CobrzoYrKcEzoTfWKo3Eh698j1tTesqrFF2ppha5wwlLBhk4A2fLdqHJ9rx4/
2lmv7IsOIcFpFAxo5ckDbyj/UjbwKfMKRfjcdeJT4zVE1653yK1hCl2kLYG3u/ahX4tGbZNMH2y7
TI+IJnECtdH8oKqFvKgdtkpd1uFYABrWRrXe9N0ET3OqncCZ3PwAGW/X9Bk2Ct1YhwKCrJjmjRln
d2zmIsjj5ZSLyg08VeRhNxvX0h5Vdr5m3rjRygmyJrU+THPabyUM0Hf5KOZrfRFduW1bkZxmjRMU
x/D+ps2Sercg5Xla5uwddxsKC7wZIlgodLuyJRwdIWaEqWOXgcdBd2NNPb3UorQuEShobkcj9i5d
rfwaDdV8UaDR3W7s3nYvp/UDtZVZjCUCcG6tjjXoZ6bp4+3jht2UY7SzUvCcoZmOyThZ1MPi/p6/
cwEKbjgOdNvWqr0mH+PycXZSa6tKpKZqVu2xz2ciMiNKdqCKTOLkKLvUe9QZx04wh3HUhGlUniar
0k4KXGDkJtgZvV7toy6atknnVX6ELwy/Pn41bAWBZyuZT0lkLBuLYPAA0Mm4R8O0uSyqeL4dUi09
AKVWr+M+anaDrpLk1H2u2BtNHadyQ8MULremzZfOope7pjXne3tEGy/z6uzWzGxgHU1pdoEz6DU0
YDR+roy4yg0/KR2z8GuFVb+QuPmovzcX9EjSFvDsbDh+m5psnn7RsjnQKjXfesmQhLHRxXkw4tMA
at1YnuzMFiOUAC/n78TRQJzeSPt6jhKDpeO29efMKeL3g5KLg8ymqd7G0ejGG0oWww2WMUR2mbqM
JyD+42mo9Wnb6IrI/XiOOKbqdgHjVWTKZQFNlOt+sQkAak2hZkQNE3zNpjcXgaIwU6+W5nTbicx6
nIbyu5I1lrmlkmUw6QDM9VR1lIIqiOhApcyi2I2m5V5SilKO8YLygJZX2e3qKe9rjeZ9Skq7+lAO
Cv7fIM129Xrna0lF+FKkvNSlnTl4pVO7m0EnEjS5BQ9KJ+J3ql1JQuwlXTWgKyq5FsSGQmlOU+kF
1WDBEJEqeuqd5e4yxU2DgV7QLJc5LOdGbDVcQqOgkzmadanh7IcklqE9F+LrzPLaqLFjQRpQnK1F
1EhvX85wL5poVq6tMu525Aji8hlMI81WC/OlnGHDRrX6WE+1vbFbV4PoLgWdscQNBHVunwTH3XZL
JfwMAkfWFCi8jhZBnTElGzWLxkcEnNttoTM59WgfG28+0drTHhahfHOqLH4YRiP9MkhV3S49tq69
UgLvUPMa5L+sbkek+48dVsyX+ClxtpuWioLXbGCGOKIyMeLv/t4Dxj0FYrGwWlofqbOpvAzFpStb
THrhlSH0jwVd0CLPeTm4EJQMYjpYEcq+QXc7rHSnP6pUr3eT5UVHbTGKXaxIsdGqSMWMWbBZ8V/1
9bgaL3oOK3Q5WvIXpfOuKNAvOtzpFpwIRde9JT1sr4gYHPohdSS5X5tY3umoFyTI4Gvj6Odl0oT5
WOxaSiJXnkqFtjWso2aPcrcYLeFtbKCsMBq1eRinvoWaOtt+nRrDB1PPxwO07UYPkLVj/VatFVJh
Q6ym9LjvWn0zJHdYrCdHvGJrFa4WAWNUuLRvBPepP7gt0V1lkAhkd/GYRodIU+NNRUmCCsT8Hj6W
fZyHuN2krhfPaw25P0SGNmwro1w1eiswVqjK7L2iRuFaVSHB8dLqHZWBOvCI3cMsw5BM9V0nEjMF
e+6orNOcyzaXp34iXeTaCQbPGL7GdOoDIuhPnt5Np7mwKUYB2LuOTZwZqIyYfm3jyjhE0aXnADiz
ZTdulyjzQkOpD8sCO0sxlY9Tmx06O3mqtLIIRnNN4sZa38hsscNpgdZEtODt0BQ9mD1WQ2PULHdD
xS8bSbYEctLUQ6ylYabSvCJXCbohH5ANixvKIPPCjvWyEDV4ZVury5b6fkzPcb0RslTsmikfLxEd
iQPdrK0gcqNsU0Tz3Qz5ZoP5OYQ4xXauNCO3AisVl0aVp2GeshSsRJtDTKhpnaTTFVIIMSdgcRvl
Lsy5tPRYYpJ4d9ohCXHPJDxCTnrgRT3M0DFHs91BPboY+7K5ariRzRDgtWg2aeTCQ20mwyNEWWbP
8ntnrgLXVKZrA3Weo6YTBC1L5juclKPfmJbi+qlRzNfu0k43ZtpMcIKGSrk1rbzxmzjTTy4Z/VMK
qyxQterDQo+yRp+pG4Mupnji4VkSzqaMgyiN+h0CW+ZX9pPnZ+uxP7NYLuB76tIXFIuCmNyyqjwJ
bs++jgobEwZtMD4MmnHnLijrjWUpThagPh+U14e01NON4805eC9tuajapghRSPD2aa1r+NPibWF7
Q0ckZODdo8Xk86nhfda75b7oYlJJsnZu0YxCy5x9oziRQ/NL7/VJ6QFjJkOAxNu3Psq2nHYsOZPk
mvKmfm3pA/LzmadeJY7p3hhYWp/SRKs3mugxMje98hQr2iEnSz6tVe/Exzaq4H4o0odonmuu79w6
yUT+L+bOZDluJFvTT4Q0zMMWiAgwOImzRG1gpERhntwxP1vv+sX6gzKrigwyGTerN9esyqyslCkE
AIf7Of/5B/2CvKHiUm0FfMk23qmj8Y28USLCK2qHiECxC3sSJR/XaJ/YVmZ+c7SJKJ2e9A0G5ZcD
pQHsvm569kaluamziamBTesSLdpyCsbN/MA2QMssPG13dt/KEzzlyktinCJ4/IX37NRC0yFW1p7q
8wBA0woIBSIg1kvhpEhUO73vAHlsYJwp0n9Yi8MBhR16E68NsnE5qCYFcYzqslH75MkBEzlDuJdd
O7yDs3hsq7NKNWZ34y6OfPHsOeFyScZYYu66kyqb4y+O04yXFmfyz4m4zNtGGPmvqCnn84lwy0di
tPObrlORZDoqiJbTMrCfybcLu8jpGfhLfZMD1myNGG1pVcfWxhCty6eoi2+xLuc7rUoJ/vTy4V4u
Zn3N2+1UjFvT5CSKKHzibA0YFHGxZVTfnFV1FhVb+p3Jp/SxzyInJWyu7cygt6ZRBAaRkRudS190
1ZSuCXv9PiPTGNwxg7olzTWC3M6gBQ7dpZfbhh8Pc3LVR0p5W4pBnIjUoqpx85hxaZvhOpf79EfT
TUpEUbRrPSye/FwT1lO8rDFrMCq97VBOvKaekiE70zu2F911imdPcE4tzthk/oQ8/K61E4SqZGMH
S1GaD9VsxF8VShunnr2tm7e17gPOKRu3bevGnyeOiXJRvKDpHOMhlQYwmjPFt+zxNyB6gWrSEjPy
pzS5zUEfKdSsXWu34WSIDMKxu49TDjCC5nxHS9RA01gmvVd870rAB1lPDkMI5ZeRwypTkwaEGx3v
smDRAqx9kjBsCKa0qjaKi48bHMed1+bdA8ESez7d/ofoAWtEMcoNBhjkFUAFbuoWRDBSAAaS1DrN
uXXfmS3rXOCHESaOV2+Xqeg2xZB3+wQUe4PfYfSiRhzRnVWu3tiW9TJPmhdY/WRsego9eyBTLBu9
4Syt6uZ8JYDuweuVQIl1ayOQQkrfHMoywAq/IOi8n06NFooFjw6kDwhW3vYYePnAV8NFE7NR6Gqk
3eV9723V3sBRdrDQ22hVTGMk3SKiOlMVH9KqzWKa3OsWWOv8d8M9J9V4HyeVdm4Y8bAxZdb5GMsl
J25WWBy7o3uWSvuUqNtitcjdYWUCZtXCbQ/1Wu9vNVMrw8Gchx1gdaH4EKCz0BgK78Qc+2mrG13z
mIkao6kszb8JrZMP4Go2Qt90Rtua6Ul9Vg6T/InpRn1WMeXaTwow8UzFc94udnPlkc0XVnN8NbtV
tjGqOXn4fNbzLk9j5UUYeDthxLu6nh2SjEaGUXmi6u1WMzM8nGTLead591UOJl00X6pIa24tftU9
M5cXjieKFr1UHah6RmE92Ws5PcauHTotrX6hFvfamNWnsl5iP0+rBHzN8o785g8m8Bb7PEQSw2bg
y8D77YDKBGGKRoOE07bOzPs5nbwgmYyEJqDJUUFB1JLrjqP39c/E4ENCOWifZaU0Lxq3kv6iQ/qk
OBJHmAHv52YWkjTeEjZy/KpDgbWhVm28OHG71YG8JUwT5lHXEQ2mX7WJuTEJ5/BbDA2Dz1/hO8cA
XiEEFzQS6xRytUF4+zgca2FFd2m7XWqtOPVqHDxmexqyTZQ4d01mPEFPv5/hEweuyPBYTCjULQYG
fte61RVa7QLWovUE9JBfMIh0L8fUrPdOOxubRWHaVi56DX1WXYdUQmOYgGfIhmHHLwH51gfRdqjU
GrYBlazZSLSXEbpQX2u0bZWMXlgu0PYsxvPn3lKVP5QZ1YBT5PopGk+cOvqlpu227TvgmGSvDsvw
KHJt2QjiwkIlk8YGPlFBNVM+ukgPYpRzmv1j4dvBVQAA3Fzi+eXzJ/qO/udYsK5Ro3hwG+z3zF1v
rmGMjtBFG4U4iFHMoad63iVIfB4WtQ0a1NpOsgqWCC8c8p+pZqvYJFjjsaBE83AYCrFCR7APyYcR
DnYQb1/twJ/gXqnW22427GubeHJmFcZ49ft+/5Gu6a4u+c+nyrr/mfQpfKlXfbI8/KvWX/Nvifb/
En31+on+vdZpW/x6qZ5f0ir/v/9HdqyhV+K79d/8S/Sk/4FthAt3HogLnhl5uf8RPf2B2JVhuscg
G7I75kL/Fj1p6h9wlVaqMHIe2qhVY/CX6Mn8g7fN+Jd/Fd09HC/3n4ieYOK8XUS4DGHcB12Y3X01
7DyMEc8I7SGjcQ76MqL1neBFdcCZCw42dxLwnY6QOHNFPNoqA/fvfcp04UbGvT6LPZNXrew2oxd3
mfsTHkMeEcfaNFb9E+tEr+8vpsitvuHIDUbnJW2jnKfVJG7bTpDWgtC1uhr0wX2O5VA8q1WUfHUT
JyqopjFR3PfESBW+xeQ5CaJCwP9utGX65XVu5Pn8ZIBSCRYDtyp3p/Q8N0uy61yMQ+6GfslaehKt
tzbLWE6m75Eee60aidg3sWu8LLEKZzURMKY2PBQt/zKrbIV3wE1aDg1NMAUlA047QZhWfreSsrUj
IAivFEHSjfMvigL92iiYS/iL2yffzVapTN9k5HvuKmO0NjodvzfC7HXkpEvA1s/HJbPaDTt0TtyC
TK3lemYabfkdKJseOJ3baw/ESNJ3po0B8OUzBDCSrVY7pbuz9Qnah1nE49c+zcz8jFgHs9mq0Ggf
itaxi02txTnh0kSlM6SKqWn3zIHGZM9ZqXQXhgtW91xqxLHBFU416TdtosA/QAdsbxhikSXY2sPs
MW0zMbA2DNQ1OzsWuQy0xshnvPssxgdzCZ8WBqjW/oycuE93PWXAeWlFY4q9mRZferbE6M8ojMIL
FM3o7pQRH0BU0DYzm6ZT64V2K5vvHHOKSqh4k2r+cHQYeVTyA7mDHo1hjHYsETYQvL7kG0ZzaeuT
aJLIMOslfI/FpFEB0+8znrml8RerXdJ/4aWP5bZm4BNhALaMGAuqcPH8yqw0e5tpffUoXPImA2dp
GOI6UgfIBbvyHqoq6uAFaFG0H2NvUfxYcWIT/54efK4l4wLMp+jMPNQ1FkVgJShwfNtR3J9j4bHo
yNbDM5R6huhdYfYOLVlCO3RmYowcE46yeFdRPC5PeF6QLTmrkaf5Y51Ick3S1Hb8pTEnXAaZs2pC
dZ5kM4FFunYMS3PIdaIZx17FjGs2VmRiiIfoCen3Ar7WJ94DlimY5bv6VDE7jPk72maQ3zKF6mIA
jwU+rWX+krV60W7qEnJhPKXm7Ty6gFvjIKaTYpCK6QPEZ3w+WAkx6nbi5YSn0/zC1gezwdQyvHsl
ycoH/knnqlFTkWydoe9uCRcxzksvI1Aw04wEr4WsAj2QbVFWwWSacb9pGPE/ZoadzHAgRIPeDpSw
YbjX6L+gLtc3lcHHHQhp6hiV5Etr+3M+dl/j2QbxsWRnZbtCywvex9wWl8oksETvs07+yBdH/QJ0
YDubuQVsC4YC19FxyuKRCKpcVfeylBWdoiI6ahMneiqXKVO2IusFRB6zo3sDhmoCBl4QXXAZGXkX
CFGjQI+z+RRJ//yojrJ7NiaHcaGh9eYldtIgm5W7tCJQc4iV/kCAzD3YeWP6GLoX9GGx6M5zRVGf
C68aDB+0zQHOVevymouaGe6ykAd9q9acL7gbpV91XChYdFrXnmHTaz9jF5ZVft/y79FwJvOD7L3k
UrZRc9tCtGn9enaq+3hQuxsnMo2zqW7hWimwlHa1k3ZMPMqk/0ZGrEvueTwTMsHQuJW7UkrrsciY
sO+h3EcTnmFRed3npQIWE5czRT0RyxF7g9pe4MbX1JtKLZRLHPbymqiksr8tDTyfNnqditu+aoSL
c35Xnq1G9oCQmCQANFepR6CTpylwW7JWlBcWnM/HHtzzoQUu1gJc60d14422Om6HuGgJV0Mscd4w
08oRlbEXkb9aY1Zg1OoKWxp6/KwYRZX4piT/beNEiviRizJjFNI7AGOeyIqXqUwssPYlii5LtWUv
XdJ5CNK+H6+MuLFTv6/51T75SxlTN6IXAL4mCl64kh0wdDNXfQAmAwa9xD1eD7rXOM7WqCI31GUk
OkJYs7b2S6Hnv/TG7h+NTFk7ZUsuOcmtqtcGNdjZHbnZDuOCJIZ9pTSDfgFk0g6EVdczQyJKgXsA
f+OGlQK9iCxY46cX1SPEBLVKvsVxYdxhYclQGaKofCjSOd/njiRNQ88nFXQWl/fncmwRgenSKB9H
+HhOqJn1DCnAghDFDNTuHwSvafCzhaGaj7yenjpWcvcHVkxVmBi2hNMfZa6zAe5ocLQGlsDUUJNl
vM0Az831f1sMt12niQOZiYF1JEuIMbPiJYwyUlA3107bTWQqiLPM1oq+VHj31YFsk0TZCO659HMF
vUHHBMrbeAZbOoiJGq/srqrpsYvjNJwsOC1Y8haeDEbXBTaOXGM8a+yuRgO2uJPFdXHMDGRZJYSu
TYXKfLur7XEDocv+5kiBFXwfWb80W6R0UloRZSeNGfEPGyazta2rdWO7K9WxHDa53S1T6FZFB1qF
KQIsGxIfImKJGuOeYBDlRULIuhttI2fq4xXcWadPJR2iqUMA4S/EykLrjMo400ipqfxVdpuAkErl
riwHPoaJ0EAeVVUUBjKyZGazU9ToO0CePmBfpVtPUb4wxCo7/oJNPef6c9wIZwQJHYuY7cPVryOz
1X5VTpbdkMfjvJA8NCGhJknlF7a4kPdxBhkGuGjLdNZovfjlNKAzrrq4AAcN3Jph8nTiKxxtiYB3
MsFgr+wGuUmkXM5jqec/MNtT4mAwpLXV+jX1N8pK4e28eMSjiaSy7LLD82fkabosnyFyix+mo5Cd
2Ot2N271yXQ4nrSkeZJyZHA0Gp33Y7T6/LxrCwR8CRvMGes/Gv24XLoLElq7hs7I8sozr3fNPhR5
NV2Prrf89DQh7wYCEdJNWhX2F0NvqJjqSkgcDYVsM+KRpfnSeMK0Gbwk0xfNbOS0sdj9XJZ2g0eY
nVVl4gPRj7Pf25l622GDWJ/2CeynsFa67gxBJ0CkNRfiSyHEjICSNWSw18TMeCu+0SZdbHbc0pHU
jba26JCmXYLRMZUm6yhZnO5Rj3T3TNTZcJ82zugGCvOwsCqXsQ8qVgzF6OA0VyKngNiw7VXMQkBS
z0Co+0cGXS4WAujRznQqC2juduVxfo8eZi5ayqEZxnScX8tx5tPo8a89z3AiXgITfPqJRjpTTwUT
q/2Uq8aT0wlxEwNPMj/qzJR1Q/N921pzDKWl1qWAMEL8Jd+VmBEdTI1JppFiWWe86/FeE6b3y5sr
AdsjJfloa0xz3oem2Q9xUEXO8N3K+nUgwViMoyDq9FNHc8fHeJ4RsbWYJt+17Da3+Pct6catTDcA
7JlmqGANdEhF3TpK5fSADIoN51MvXowGXkEPKoxXDrZmXydLN75GrQ4TQ+KgE3QFdr8+JzqGA2oM
0cBHLD+exr2JiKRmzHimTRlWOkrsKi9ZY1MhNG1ReSTZCwvKSFJg1xCbwMqkaM9KMFUyiXfeqFn4
wdVOf1PGCQqUCuXguTuKeNoMSySZTGaDnvseLJnBL+wIya1kjrEzIOri5ivrxmIMp+dXQu/BRLSx
GhxUUClFv9emU+fnQwwwWQKT9H+CNv+o5f6f9dOfOt/8L2yq9dWD8++b6tu0ip/QBb3upn//K392
08S8/QGORVeHNyLGCis9/E8HEU016KY5X0G4WD4oXf7TS/+Bb4gJAoYUyiC+EJeQf/XS2h/k09GU
4w+xWpbR/v6TXtqkX39FTgd/QbqDgyXCJ9KokXsd4DEwyvlehYJ8g7S4Hwk2fowYzGBJF2KAILs/
6PZcPnWoB7O1Epg5MKIB880yF4NvSYnQvXGiqgR+n+O9Rej7VubeOrR1kCgHxey4wdAOmrNj4PFl
0hvEHSJWUXMUma745JnEQ5DrSvVFFGK5wmiCMrJgBnCNDEBBZlEWtxANTE43LXdnXyUUWWXsPQQN
MyRQtGgJNXXIVT+zU/sr6hKaPXba2PDb3lOCfGRI6nelTacAAbwJkI4s+2Fo1SOJlgfixvVJ4qNq
Gmh8wbc8HOXeIlvFgDDHtQsm1Yt1YpNTfyaEle5dSKxBWdGMD+UM1QiThqCX6nBajNlFlE2PZkkh
XMbjE6Yr8QmwS3UpKJDtqCvOk6V4YR7lbaVnXBuw/p/jmlLeHJrlYhmMbAMnu58ROwpIpl4+Rn5k
LkcEjm/Blr/ua5UN463HIOBwhdiaXUNRGeuwGpVnr5e+4hTGRWFBOtUS5Q41AwyhvP0TwQMy+9hN
7/265Gmu63wVoYAArQLFVzJHeO1ZgcS+DiHWu7RombHDL5W8m3Iw/WhBMPDqm736U47x2ovmreDx
z7tE+0UJyP9mvL7q8V5dT2A6OSmKVYdQ3ecrBSrhuW61gB8jceEZM7oLZ9KnI492/Uv/owx5f9H1
Iby6aO2Vhi0mtw69LlH9CB5fIPNI284LEfSf39+BzvGva5no3YkjJmn8UANTqQMwEta7vMaZfG0D
JbhunEojPl08pAzzOoCdTVILqCIvc3yAgqQash8ONqCbkrkulUZZX1QL8zO77dUjMpmPXreH/t/E
MgmB1aGltqCJ6GOnrHGD/mpDNT7rxLLsiaofT4T4y2nzb9fWWwz6z0exyoFw7EDxjIHT28fexPWU
NRlfqhstyZ4VCFpRELHy+RP/aEXhNg1O6eqs4EMDBTFH0hS9rMNhjsw9cCIu4XYzh0WZD7/H6exo
2THp2Ie35hgoxzAbsLnu21uz7bTOO4NbI/8io6pIu02tZv2RxfQ7h/3twsWCREMLh2mSqWJE8fYy
HdCk2RCqy8R0H/c36A0joW6y1NvWtQY1t0EpdzNWJ4rytW9h2jVO0DV43yq/VGWnUbgrSAi76H4u
O0hMxm4poBv/HHWBdIfMjQJnXjCQOYPP0GyEE0aGjUX4tojlWav+NBkAz+QWxPKpRKQzKqdu4VAN
fu/abeLto+KiwR/KKmFXV1pYR9dwCv1umM9F1dEejQFB5EFOTzPG4A60B1ad7uIu900m60dWwcE4
cl1snI0G6LeuA+xB2nv7qIQnPWVJ8zbMUkXZlbENQ4gP4boinpvO1SGR1WiXXW2w+ScGDPnKHfuT
DnHqKiYHsIYQe4kCog0jBk1hm6HmJOHwqU0T1yeWK9+ZsUsL8Pni/fBn41OEzT6mPZQFB1uTzdBx
TjUBDQhGLW1jEqzn8g/n3vhVniPvabbM3r8asy9RHYEshvbNtX35+0f8o5Ly02Lx9QDm771z/zeW
lHy3f19R+i9Fury8qSf55/8azrgO0xnVcPHrwkYOaQOf+L8c6bw/+OJXyxZTX8Wq/Mm/THDddaSD
BRQ7P++UIeB/6knrj7V0YZJCRB5l5T8bzbCY/7MvsH0zGMIyYM1m5++CwPF2sfd6GqOzh4XeKcne
TVwaZHEas7xfPY6jh/Vfl2ECiRMRnwqj4reXmZeW8niZZdgrylndkUI2P0fGTxihVwWDhs8v9nvK
/e6mrDVIkvB5xL8HV6PhtrVIX7D6Ec5lDMAQpO34LVUIrnRKWLOCqQZNbuubs7YRbnKFsch33JBu
Kye9aDhhJnFj2glu2rF8Zup610nl4chvfFuk/fVEOGnwd+Hha856LryqJLTRiPTJm2RI6ijTL80K
jMZwYa1reDEVym2itXetpiMUUW6anLCrRWlaX8mmKzODka5Pe+yuKeWtQsdtv0bJN5VHXtrBlvLn
b1xjGBHV0/bgnPv2NyYAdktutzKknO9RAs8+WBAaeiJC+0w/Vcz6m0mL6jZtHGDndxEnZge668AW
Kk8IlIYeqPSPiWi/j1V1u8QVtnx0KciS9e3nj5OW7N0yZurJCuZLcyAhvP2lCgQTp3B4mrFuliFE
Mrj+aRT7BrGLee05J6bNOConEAp2+jHzl7dH+F+PaT1YkZzT3R0Gd6u922CV1siwECkBwmiTE+Xx
8/tjI3hzf5g9IKtZ1zO6EbJs1/t/tVqISEbwYmQyZDR21s/yJLXyUKvtIy3ROx377+tAxSFC2kXO
vnaxb67TaeWcVQzBhCde4spFvpqnOKgDjG8wRC0I0cjiTToDLC7pKtbKxM3nd2qzsb27Vc1FNLaS
SUjFXv/81a1CWMG8P1dEmJtefp6n2bgVZTM8u+M87zAkEPDrGY9+TZtU8Qk+1B7jHLG0LHoo+1ZO
zK9dFunL0BQ5KU4Q6hnxIX1eZns80Sz+KiIjFfl9EtFF1HqXTeswPMAOLkSlSIL10mwSUyPLAlFv
PjRaqPX2l75R+pCYCXUzxs4XPBp2SJGi+7ru0Gpl8TmedsYJP+NcUfEcmHMFTr02xXdmp5rBhOsB
FURfAIfXKNh1Z2ummepbsAeDUQAaSTU5H3Ol2I5Ove9mlcGdrvpgE5T0Xa58VUYl3yFWrraxOT2b
JURMDVG/i4J3aw8nhj7qW2PovHPLS458WMb65bzeS9cVsRb5Fk2IZnNevH0dddm7xYDqMcRDIdnq
WZIHhNgmAVvDDUm3QTWmN13ipRCf3anaEILah04lzH3SGupLn1oPfW+MX8be8PyalY3wtnRCWdYg
A0Bt+EPHF3KwcBGK2ZC5ZaA7wR82IoYJ3Grx9zirZj/N+hMOEWsTU3v5ser++nzZffSBWY5lkAHF
HevGgeHAHKsTDg2FYAORyn0By/EiXuRd2xcvn1/ocN///Tw5uqn4+S/eLW+f50iArwD4FmGjFvlJ
1S5KH7gw90CVVXatAv0XZlfFI4bFx1q2j+4RVsfqq4xBCZ/320vDZkf8gGqa2Wudv+DrcJEgu3iM
lqPGmW87KbaplVKyUvlA0H77Yry9UrRIqyugYIZL5VxZfYtnQmHexpQZ5mJepVHz8x8/VBuCkkWf
jMsetv5vr6cpA1OTXBWh2qXmVhp4mKB6Sy2720SNdmHmGvhveaTi/uBxctHV9kfD9ed3TMHrjUqp
MbmZUvKQytjIN8Dn5+bI/Fk3EcF9fnsfbcu0hrw4eHYaZMODbdkaFReibCtC3Wle4jl/MpxxCT2r
RzZBgp41Tvux737Bj6uYYuU/Pr/8hzcKwkIl5UAUOlyygByDAw4hQmHgNGxBUMfCQLbTkbv8YNHY
q9kbrTDB8lzv7Uv0yF7soqgSYb3ow05fqocU/9oaaRX6TQ3Huepo5tv6Vx5sbraO8bhu24wZ6Z7e
XlLTWrFMQmlDvfOsrzZeSnoj90kKMx6J1M08M3hSDLvZ22NMULouskcXT6Oxs+udZY/LPoG29GcP
9bdYx8cv28MvEoyZJMDD6tXuFSiiccLLjtRdt+omWnd+arwfYqpQmS6TsjXV/gogQ64GhPJI1ffh
ayAmbQ10BQI/dJNxIkiEYvTa0Bqzm84bwwhavm5XlzMTcnxw483nq+ujd0DL6lJxsCdBHXz7Dpjg
xJxAVhsWi3eqt/XXFsXo55f46JbWBBLWLwMu7bBAixHCFtEywvsXibmDWwFhWxHzbtTmb7Ean/XK
kQu+60DYAAmb+PcVD/0jYy+BglbNXLFuom2GVuFLI8BTymp4klajT1uxTvbM2rU2zihPLEq53s4f
B6lfono68TJrwjdKPg2lfhHDaOCfN6aTzElfPn80H33b0IU52W2iFMjIPHj6EoZ/NfRtmCvZg1NM
F6OB4USWXP//XUZ/exmY8Ylt90Mb2rJVca+AzFBM+SZC3XFkF/mgfGR0858bOlhOdYFP0DJxQ+my
/EAgt0VA8aXo7YeOiKfPb+rDL/X3OecgtfBwX3p7VyNq8cQsJEiRUa8UsPO89xgg59qldK0L1S32
Sl6cqFCZQ8c6Fsz30XfDyAkDQ8sE7D+cXqzWQqPasMRKvVK3FdaKz7Kcmm+f3+Oxq6x//qoar7t0
0sk7a0GV4LmgfZ7j4kjT8UFF5Kq/RxVs/DRvB2tj8qI2kq3RhKKfLoZ6fPSm5QYS4ZWTRLdqi5+I
5TF0/vy+Pnx3WFvy5LiqhRPk2xur7F6flsZpwmiZtFCpMLlZ5puKsnY/OWx+UZoFqi21k6wqDCSR
5t2RH/BBYQ3iw9a22oVSeB70Odk0R8wnSt5fo32HW/VVSfIYtgDsj7i8n9r80WzSX4y2q22Xa2tg
3jEHR++Dj59eGWk0boW0+IcThjpleaHAb8LaElG4iOIlXbSboZpQa+Mjs8o/8YJ2iut2FMYpiWAj
vj/YPKYm9jL0qRvAlPxaIs4OtbY6jaWdBTU0293kuRujsacNash8X5hzIKqkwRdiufTIJt91g3Ir
RSLPtHh8mBUGk4jfziYEW/g0yXqDeVweOkaUBpoxqJtuVPaYPS7fVubqlsUQBZUiK7/kjdkKlve2
olV+qsN1cpp8gsOY345JUWzs2ryC+rLHHiA5TTxr3MBU1QIcsy7Q5nTnporMHA7Xtu/iu2komFHm
xukkpvOYWLcQFlwbGLFLvMFiD36pwKo1wRZwlV3kNkvSYjco7S05dAhz8EvfR4vxBRmI5UsiqbZJ
PlaP2uLpPvPPs7YUYygXpfSl654PtVXsZqSggd30ka9rGpZ/stNOc+EqK1Dxq7Sc51Tmlyhu9qmC
C3EsPQRZtbDOek1T9nVs/vOT3yUIleRhXVM5kA++dea4hleqcxN2I/7ky4h+JomTa1WmV7GX3fBv
HfkIPziXCbSEZm1TbKy9wttvkDE6kYwwtsOqx3S8Kdw46BMVEWR+SjRtGoxddeQW30FaHMz4oCPb
ASZnfPUbfXi1n5kiKWaM22qKzFbfQGfJtwBf2W1dQTcaqvSpb/lDe8hxKvOs67IsX5q6O+enVRex
DvsywgRsr+GHuLHSaf5i4frzbCq6ses1hMUZes/xyFN6JwVZfzPpUxxqqgeVQDvYIGe3zGfPi5tQ
NuU5bLnTHuouDjzJFxx0ZCBcRyHjcmFa0+q/BsW9NcXYbz7frj7YKnAcpUJwaEFU7TANwByhZ3YI
ujltysAqupbS01o5S//UK329WSZ87IcIS0AcDs5UQxJ6MOItEOp5+d3OrB0Nx5EKe93aD6p+lw2P
ZgO7Tls/rHBBK3AlEQM20qP+IEchGZxWDwWiO3CZFDFAcm3HxrUj8V/5/Cl+dNRBH6FmYFCDq/Lh
oZNnhWdgahJiOnKau9ZL0UR3liyvkAFeWbU1B1U2/Bld9bf9xPoRvbtb/CowSCVy/Z1PL/Qld1E7
jbvNLRHM0QKJq9w6ae7tzGg8crGPHi2DBPDgddrxDt3ocT6rJ5eZdWHZV0rW49jQl0Fu2GeNU5/B
6741Wvs2S9Tv//zBMr34M7qHguhg1VijndSKqTUhkmGQ3m2jR5mP0xXM8FbbWrMOWTjPv35+0d8d
6cGjBaS03DVnCIhMXT+aV5tJPkD9RujJVRcv35uKxJCdds2U1rOBl5WfQi/33al8Tu3uBHgJE+z8
DIHxgMhx4bE4XrsFVC13kCIXmIgGdFh0udZWqdesqeyHaTZggYrcxsooVwagFWhS3Dq59ezl3aPT
LMYGk6x7I+/R9Wve5YIdVSjhz/punTw1hk64aSbR2uXuGf6lg98j8N1k8Lu38B5d33GEviPpU9kM
aXv7+ePR133p3eMBSqOJ9Eg9MA/2Lasw7cabIvg1sqSYchAA6GsD1kjVF0ttnSICcXZNpJ7Oa3UA
ZaH9XuAlnstiuVWRK3Z9IrdOXe4JXsm2msOkeVRapLup+Wi72Roxl3p4o0DF+Pynf3AweXS+8EqA
IQxGVm9fbBdbaZIjcwlre4qDid/jYxKobUY5xecuc3R486575Nv5oGnUmLMwE4JHQxKKetCLFQWc
RUyq6lCMZrfrp8nBshUEouFcBgJp1F26IHPxLCXaNUWqBQSxsZXgquB7kXGPoPB5GrsH/DMQXajL
NSxG83Rqi3ar1p5y5CT94FRaiwT0r+AnyB8PP7lGEjzlwJ4MIaX7GCTdwWLv/BRHw6BV42n9v/mZ
2KVqRTMwiGnLk1EftSPn0vsNRyMSmwkmD41R1eGOOmVtQ7wmZsbKnJ8Vs3qpqkmQy3nbJRpmeN45
OufAcuWxNvN9/2BwUK1e3+uAkTNk3epfffuWmFKLhOI6RGeSkhzthU2yEArcuYEaP4souWWVotHv
L1Clfr46353FB5c+OEVamRJZrUIZ0bv5JI+mPXrx87EZjrzhI5c5hMTdQS8Sp835CLzhoip6wFWJ
6PwY3rRWlW92ifVuYKZAZuQVEu3x9kHGamn3RsaDHCcTVord1meFZpbbz5/Zx+8L9/11ZK5TAa7H
5Kv3pSOhs10tq1eDlh1+CreJbV7aafI8eN4V9N/EZ6h1RrDlid67/9XFOfDRIWurPHN91K8u3hRD
RzMQc/FGOa164xqHkZ9z3kFgbp7art3HWVIgjb4jPHl/5Mbf9Znr83117YMbzxQlTZKYa8f4qFle
sRX2Oqml6ZvtTTUMd62ZfZtc5W6SzTlq5H+6la6Xh0vL3BKElanH21uPqzWrO/eqEAlmgjhFlPHZ
2H7Ri+wEA+8jF1vv5d1aenWxA/AHxYFCA+1UYVmJAFsn3x76zYiVbmkdi8c6dqmDZRupDA9pDatQ
qpVfj0TDsPtpw40OKP/5G/z4SjgecCyg5D3U1htm37Q2yfRh35FX0dirhgA/blrZZb4kIWD4bx7i
OsPhiyRP6BASLJlIWsy0qxAL7n6XEorki9XYOBKlvuknoziyQj+8v1fXO1ghDtooBCK8tDRurhxt
vJCi3bduF6h6d/JfPEr2GbxzqYjfzVGyGXS4yKIq1FKYAI1rXnoSR1FykygPjw3T3xX768pnrgB4
rdLkHr43HB8QH3vrfc0mhrJ2uU2Ffdl73VZCaM4K+AiKcf/5Db4/lZncgwfiwgC2pGOd+fZzM4Wq
qB166HDu0wAxmLL5f+Sd124c2bZlf+X+QBTCG6DRD2HSZ5JJL74ESEoK7318fY9QHSOmeMSuuv1w
gQYOCqdKEDfDbbPWnGM2fvjaVpknBeVWULNDFS5AlXTy8ta4Tfv6k8PVMpVdfILvfoGL76JTS7i/
I997FSG7SfWNSociNYeb31/oB6sGrwwnOErWNA9+nPN/mlHTSp/1aOTmNpIU7tibV3aQdJ+9mgiu
fr2cJT6NfRk7QemHDOvnmZs8A6bthD2sLgvPgIt9IIiZvmJH4KRN7jWDGJ4nLLeAuae3qYxp3lLy
cxOoUxS/xNtEqL6bRVktiVj92jDjett21NfSqrwFhKWvjLneTDIqyUI5Ysc5T3lJYk6kj9teCvvV
EGHaDPtqsLt+FB32+ILjy+U99anmMBWBtW4pd6+COlf3fpbDDFMWpJneJgWIO5/3nGY5LiDs1eCl
+8z8XvRisKnBfB+KPtrA9bruOyXbJ4xEwPRMYMkg7iS4SLjflL0/JO2qb6zues4FMh6tZNODj1rn
BlefZPPXsk3UU+WrTwH1LXek51tpdYA5tO3XQMbulThNDzykZy3Vx9uW07FTWMFsy0o5b8ag1oCS
+cYGGyioNy2ttkMvdK4gtIUjV/G+m8dNUQLSsjKwZEbaVecwVs11lxv+lapm0hqVXGonOhoLVePU
pEutG4QaKGVf/FI23d0gIEJXcvnK8OFzSSXGLH2StVVNIDt6A9n4EjIu9mO5OWSG0lLwE6YjlLLB
DZPZP4e+1jvgkOsdzXLTqfjCdmEt6ra2FA+HMEm+CbNS7XQgkCexZuvZtb49dYRWWXGreXogxwdT
CwpHzFAVi6HmqXorboc8OEiCQu8nS4dtpEq9lyvSrTIFL3424N0YbiNJGXaRZOCPK9FUt2bylqtp
eern+pVjNswo3QJNAmzFUud2rcBz8+Cwbga0BR6At4w1EFf9IvTZwIZIoAdLm75EH0pAkqNbsCyD
ONZc2sbKRtDzKyrvPLvB78M13iN8yl2hPU0lQRs2nL5ujzhnxDOpkC0ag9B14gVzndXhbqijBuyO
yoZmJgrAMjJ5LSGddQ3wWzu1a8ZNRi0xAAdJEF9QPBVmk64CwD9YMofhbMKT53SodDAv/WOpT+Lj
IATaLoCVdV37kDnBlMaG3VijLUyqf9BNQcUYqg7PWl5jkePGN56ICkBZ9bkuVpse8PFRVytAru1Q
Y2yX/MnGSWnjjQthUc7Nucs7eW3MPUlyug61p9fAEApVbmtzWe4zWhVbQRw9PDPxOi4Knb9ePBgi
FPNsKF40qGtbP9ZuOEcnD/Q2wbP2KCC3Va+3L6FSklJAii7Oz6kZvmGPgF5IPHpf7Sy5GkxXmPAu
E1xwF00gIChYADUKkViPXklgGGQLYgLCVt+NsvbFCEcQa6KE7q5MDXswjPkKUWANhEFYdTXPZFY6
TshV09Wu1HFiw70N4yKfrX6dShWO3ZhszQNo2pdWHHTPb1lfM0WLFVcm8eCqLZGXrQMTBDR+EvFE
YAy2PKXGLFdKUwOdDgLPSpyhKGpmUM9OKTdIlIKgkteC0Q0xOMzRwJUXF+WVABLyaGRWv2sWrudK
irvcy3ShuY0mGHlqWgD+GTI1ehsL/8oANOnMPem9RQ/Vphd98Sz0tFehFzCTTXBTDyRDbPuhOSkh
YXt+lX/VOmHUnDKMAq+soBQ4QqRRk/RTX9/iKg6adZHUEOZy7SZRMvCnnKAxIrb7JAkHOyt91a3w
o4uJepV08TVSRTjN6ir0y8eyjr/i3hQg2Ap7LSWSIxA3RjTsAMMChIj0wjWMMHS6WnoU5pmyjIgE
ozNjKslpupuQ2aznptjjLDrP4kQlJqpzbwa65HL+eEKP0Lg64SBAM6VHwh1ar2Lj40yBco3zKLTH
vpPWY9heU7P7mpm8F2MzDW4/BFspVEEsDuKDnPKfrdb4zkAdTn/IflW/98voPiesZ4Ce2M4oMevu
sdGzx1DkTN6bWMYEsbwZLIgKpnKE3UBgVlsczMjwBkFF9FTdYPV8VQ30QIMOv36eaEpHm4A7I03W
WWh9PrEHq6uxFOkiLMV8ZZrdMdeDnWHmmi1hh4QeBxAFtgCukzo8EGTi+G32Le65gdZDWJDeXML2
IlaFWvcWa/R3Pw7WkLGOQRruYa15o9l9I9Povh9Usk2kYTcDaqJYyi5eRzQWK7eGJOxZ/R2JQ+lE
pjTF85MSfJFGQBwSgJe+1I9KYoASxU3vDEl+LSvzxtKZC8YgzW8EiS8dlO2D0gMRm8y1pBVX9Iqh
w7eYwUfhjWjSntk1OIFXc4lWA+DenNVkLLbMM3Znms98U89JP5GynXgQQ/NXi4JfEGZ7sa7NdWDd
6L6+EqTRfMmK5Iid7Vjjx3bintdxqIXNlKq71tekjcJ/GBW/uI6DMHXBb46uIdZQ4nsvYkPigsaM
XXXSW0c157VaNTf4mr8NUwOMm959u0ubIdBHbKl91DxN4dhHUL9wtRZnvzDG0EMjqa+CKJl3VDC/
/34b9tGxehG2Y3zE88jG76Jm5Y+YBIWJSlks1wejD9EDovMzv8jD1SSLV6hxHwJ12HRm9NmZ+pca
HeVzXhGJfgRSmV8cLVU+9gKvUbFumhruDzkiLeZB4bZIh5Pl69eEC2x9whRQHPCe698k6IFTbZxb
ydjPzQvICbf9TBHw6+YXla7O60ZRaDleXBSFBrUQAjK5MVpDOhtkssAhlGBSW/3+rv+6KZW4aB1p
kIollcPF+00+wB/f8vs058WHORJB5SDlZpxvetIYxT50i+qzguivFyainlFx9lHqQiuy/PlP221V
DCu9Xaong6ZvTamH2todAdS7v7+wD46Ci3bQIleQC1MuK6AAdMWc1ikOrKbbBZa2xseGGrJeidWn
MU9LS+CXgwoCTEpCSxvIuKiiqfAdgJQwFiY2NgD+Sp9e5PxBbcoZFisInVBR3YnScml+1vdcfvRv
hr4UYhZZ7ePz4m5O6bQPIvoHVros/eV2ALAwzyyIXUiurWr+9aP2chj95zVfHu3h8gp1NoTFWvGt
O6AIKy0vV12Vn+Sx/UtOSc5my0GU0j9fKMcnRPnv3xgstclY5pSdCNZZNrZnjihOYXZXv39jPpgF
yGaHiosqkud42YIJ5ELS54X+D0fJ1q1HOR1oOSmbsEm8RDA+kap8ON3hg1hsPFSdOXy+vypR7wwZ
zCDfwdTsdDzBWdELm9pMXmFPU0Lk9tr+pNwHVbiQfT6pzHzwFTLoYvDCac5vcVEpScI06Ulc4PHN
4KD1FitZbOiRU3eS+smX+OsUI+I9Wup1MpIAZtr3F0r+Ux8RnYFfsJ+1fall8yqDL0LzYYg2iYaI
a25mwiLmVv+kbfTByf6nkaXLyN9SyJkbiBxbG40JnzsDoa2uf//SfDDNLDUgHiPESrRHF08xgBOW
zhHfnza1+1zfmMqJtBggbconA33wdiIuQllDZKKsGpcmH2IM6hBqGb7VpH6Sq5t6Sr4WgulVxKEY
jf7J1/3R60GgLVV0XCL0JC/W4lkwybxid72mZebU4CVq6L/B+Nnd++ABLedDGQ25CmXIvFgL6ogY
Wznkk0OS8Fwv0kRNPf/+AX04BC0BivW4s5hI3r99Y5rPYgn9dz1G01HPssqWW/PuvzfG8pL8tKQB
Mcv1kHxr9p4a1AP8poRR/X6IDx4IBE8mwB8kTzDb74dA9TKUlDNgLFvig1lEX/tS3YTi9DdW54UU
SqWDgyqa4Yvb1Y8mNCedcXJjfiAz+7VX4FihGv9b1/PvcS5umaEGPclr1PaQ6giEGfbuYJp3FRX9
39+3jx//v8dZPqufHo0wTAoaPK4Hi99ZNJSzkBEv/jfG0LAXLX4qvOUX96yb9Fq3/GV9Mnyv8+VN
VX+2xfjwMtA1wZbAU4y28f1llOZkjsgSKAC3wi5u80Pfq5vfX8UHMxmlRkQd2Ag1ruVC9yD2AKqZ
CnLkTOl31e+OUxa+Vk12mK3P2vkfXo1Bf+4HWOKXPp1Uw+bn8efQMkiGCGcuqf/LWhX29KhjFFLg
uG+GvPwOPz14ySoSq0/0fI0O6WQJRWX3Zr9SyUcSY/OTQvVH17NshBaABDYOqCzvxiJaIyWlQmSs
VjzPzU3gfzbDfPT547pn2se/S4f64uEUUl3oAYFXdNqyw3KqLPyEEmP0ifblo2GQoFjoXwD0KpeN
+BQBiRn4LDKKAXEN0HEF6VBX6k/aUPIHu1aWS4PdOd0TCS39+xs2Uws3fSgia4rQV2DFbDlcyZJh
l6RMGKW2EmIUaJbhtrW21SjnSAGxKs2XBCperkt2VOVO8pbNyx5ihuZGWqVsrZOiBBhZ7/JBvc2L
2ROMBG4AmTnEDGjaJwvkB8vxuyu4WPebEPYZXJZ8nbbkVVavrSqvY7E4ymrtqXK9/v23+eFoGlI2
2IE8n8szU2B1YmSUvMwRUQ/ifCVMky3AVRyL75H1WZPwo5eAnca/BruYmsHPspJGDCaG1GrNzA4h
Axr649+5pB+cF1w62JbfvwJ5mLSNOXIDyc8Dyk90pRiuA3TvJXt7GKO/H+3ja/r3aBdfaE/CL1m5
jDYXxspQprUmPITyJ9vNjwdZOMiLOg6b8/tL8nsDjGiJjMUUJk/Iz6JVuEn9GZ3ho3maHfu/Rlne
lZ8mtrSfxQb6B225mGAEaz+3YFAp9Urqf/NyLl7xEnF0PykM1CuFa2ZvqfxFI/Ph9w/mwzcbpRJJ
75wm2W++vxrWOrPPOmnZBzRrYfiu6BUIPMOl3OUIZPv9frQP792/R7v00qBdiLpmYLRAbbwxsNwZ
P+hEcz/s/rL4dKkpLaspMhH6ipcvgw54ThH1iZdBlB2sCKuMyMjfX82H79tPQ1y8CU0XmGIvjLwJ
huxSVTaLzg2Vv/W+Ydhl88nihsb//ROinxNBwOc1GKajRk5HFACSFzkVf2aC/PDhsMCZLD2wHS6P
+YEKJFY3WEVbWm6jQfSF1DqtDH8ku/v9jft1JGprEqffRZcn/1KCyuXSEuOIrU5OPp6iVFtQZqu0
6q6IZf5k4vl1pWMozFtIxaF3cQZ+f/d6uQxhVjKZ+uSimdX0gPxhHUrhSUhIk1AOtGuJZ/pk0F9f
DAalxkYEBkJdtDLvB02gOOlZPrNbSGaSVh6tIj1lRCr9/i7++ukyCih2zonsG7Fbvh/Fkjo02xnP
a4hnD0sJDcDMS8RHYuKpKuifPLMPr4ljMxVRHMG/KNcrTGVaUPE9tUJCdBqyYIF+4fAZQ+mDYYD2
AdFgFAtR4sVF0YVMkzCeMjZaBK8VwoErt6su/2QiWn7M+7Id9XZ6Z6qGbQgV2fJr/DSJizMK3ygx
s3UA0Ft3zVJs70ygQJ+pxD+6HPxkJCQittdR278fJ8j7NGotOBZZod6qGqFzg3aNueUvb4AXeT2g
o+Ucjz7lYo6Q5gSAuqFkKEiT2jE1NJKRoH2yHn3wvmmSCcAGWSt68EuZZGvGfUnuabaWrcnT5OKQ
idahnwgogcECNP31L7/e74a7uCaO1oNP35bkymFa0ZK4gvRlL10AYJpuXTRf/sZwEEfg91CsRiTy
/kkRtiPKvd4zHIRRCDtrX5vXYa7YaWQCRm4++Xg/mJeQvDAD6jgjOO9fvBiT1YRDLWbZeiACZ5SC
F22uPOR94GtP0TRtusnYCMFnG/8PJt53o17Mhp1eJoTA59kaNYIDwxaVG/FuDSEsme79uJ9/iR/1
/2MKiMbUZRgW3wktLUrLmsF39J9xUw75feW3ui1yYZs339KfwVMf/qh/kKio4/6xyAgBetCsWxww
/yJRLX+E5x7b95Lig5qbt+CfKCrxD4VCnLhMR4sPadn1/yMmhAQRuHV4HzgNIMRaGl7/+3+9c6aQ
svLu338mOkrG8gL/NMNe3gXzYnNkkTXZRZ0ab7tsH6pEEkrfMoL/VDZ8Akkc0nRKDFceaC8703y/
pOflnlW7MRHIEEn8XVrAJrZV2HUqGQ0b4y3RbVXcWvpNVV3r/mlGpe0D39wY86PZHWLja9QXTj5x
Om3fKvUsqQc/uOv9bRi4geFISx73SxTemslJ6E44ryp53+jXhXlQ4+u+2Sf8cy/4+zm6aoB+m7mT
+nsy0UBtn2pEFwa2jrk9GSrhoSG5A68Gyb0+LfgHLboikB2fH46MUz1DZUOkRZJmmZJ/dK32W504
aH+vFZ6e30EoJ3ZDrlwh3sj1Nhxe5B7NfYG23m+cGPbwdBsqdzN6leRRmp/7ZGuER7/ZZO1Wp8M0
rGt+zrDCWB6nCKYO4LHsOX0Ap0KgAUeRIrkap7UerVTtKrQO0uDF6b4pN2O4U4bj1F9Tsmx8Nwx3
RCMJxQrpG43GlRJfL9YzZWP0m3p+guK6Ecbd8r9iNauP4Qj2/64EtUyEXYblUoOTels1t/D+4nAj
aA6aidD00KjllZ3MBHSuJ31Hc9wAPJ8cS2klIycL/2wZ/T+YZP4ncueWD/E/zwS3L1HeCtfRt7r+
9l9d/vW/jlHVfUN48fOUIC8/4x9TgKb/gRybDiDrvrWwNFlj/gGj44/47Cm3/8DNLbubf0wAqvEH
dSVmAJwp7EbY/PxrAlD1P4CDGUsbgC4Hf/0vsY3Rp76fAEChweFlHcXJgcfQtC7WGlXolBBpbrgO
Z5RxxhA9MuZqKWgSOQGvTZnBBs9T4KVSy7IX3rTJuJ+JT1iZfbzG2xl4XT2FGy1GSdNKyjPtKsw6
YuWpuUm8QZTt1Wze+TVTRyHedkX6PNRUTgkLnDRj3+nApUbCJnvKeXY0xl/hnG0HS30ww2LJPR5b
j0i3JyucHyypRCvJ/4kDLXGbGAeTOgavWWNGmwhVmUMHcbR7xXidpebb4rHyfJ1g1AolDjvuIHXJ
XjpzwSdFzZ8jUd4UGv7i2PcDt9EiSqyU8EK1sRy6IYUrygkE4Wme+YSTYz2qoU0KF79BFH83x57K
X1KTO6lVT2mZPVvs7HPJ37WdAiQk9kkSNFbAf0cva5NXUavJRPOVwOvZlP/5a0XN4pGrtHXa56VT
xMG9JVyNpXJNOzrxerN4Hib9FAYjM0EbfQ2plgYqv8ksjgR46Bb+61Z8yMK+vFYr37TJ4U2dcaBU
TPSr2xnxV59yjlMkrzgAMoDmKialsjuphfSYNYJrJMNzr5NCsmigokTHxU0pe5iN7WzGJZpXEKUT
66LT+PoJ9xz267r1sjy9Fqz5cR64T7LGM6J/Skppd+7a8hrEH9MjiloHwLWF0lBT1vLM8mBKh3rs
kM6YzlQt0Q2G+dSqolOkXb9Ke51g5wjgnTCLzqh+MUTizAcmcGmJB1GK6NVvxmlvCmnpkVEleNak
JruwqNBhGkDc50k960uMBu4DQi4EZVc3Y7qN/LBFPawQCz0qhDFpyrgjGfjYNuSeEDKhumQ4sbOa
SWamWmzLQtYjp2xkJ8mxRwtW13qa2DV3/sTdySul8eq2jlmiaAGndMsgUPi7uBbR5dH0G30COCKS
doS0V2w9a0+T0ZKsGPJqpoOg/SjhB7oGUJWYvEGRSI+zthIPS5Xy57nsB3c5aYeVtCOo7yaN62tD
5OkDrr9eAiKDeCVXySe17Iu95lIo5fwLDFOloa9rl1AEPRcL4nyMYG2maKaNQqNgpm+IJld4oT4D
T1x28/8cDeaMtnBxmXOW3+anAx1CO0kQQj9Al120to6YujYI/CvyJzn2Zj85DdrgtG1PtmDSPP00
T1//ual5t9m52Ov8OTiT6g+HALv6i6kuzySlKDQ54LyfvCqaWLi6MDkycR7xPDDX/HgQQHctn9jy
PDsI82eE6Yuz2Y/fgP46U/oiaPhFQ0+ZX80qTQrWCY0cVc4OQahvq4oALjX1ll7F76/YYJn4eXe3
jId+iPUCShfElMvuTg5mtIa5HoC8JM62JXyL1KE6QXzKJ18PbWyD3r1Tk4osTW14iFX92JavclVv
Ui1wkh8l02iF436vqeqDVQhu1u2hBdFaNVednGyUsjplkIvmr0Kb5k6F886YSo+QEsC7nXLOJ9OE
/2hsyyJ6iYdmK4An9qvQYzbyRDP8pgOxc5sufQbIBotTkQ5ThXaSX5x077714koiPCZcMu6Hl0qx
7rKAWZO4jHqPc1NwkCx+Nar6KW5MKmAsYeuyk86hiv8jtYBDEm4co8ydH+SK6dOUH5LJvAtn8WGq
Il6y2jzJmjkhkwl3OW6tgvT4kvb4n8fIv7QB+r8LfvjvnMX+B26mOFyR0sCe4z9vqPZFU/TFz7un
f/2lP3dQsvTHohtZ9BWImjg2USX6cwMli38shO2FZYONiGmF7+2fOyjlD6TeCNoAdbJX+nHw+mfS
ovQHgiL0GoqERZqTl/SXjlCwWd99ZbQAF64FHzWnSCp89FHfT2rYm2JoJcmSSVzVN1pczjuha4Jt
VdN6gMyXuJjLw5xYgGAqxFUvN+mDoZVfA/ZCtA52cte+xGJu4ZrPZg+7RMs8zApSaCyL40w3fuzH
yu4sq3dTuXkJyOpaTQYhKtI0ueZoQbuuhqsAg8AKS/DDYPS4MjDJEe50Jq0v2oQm+SkDXYmpDCzc
stKV3I3XkEdQf1N0txVBOpp1JN/WhEGZ0m6M64BTQXg/Ru03OWZhEKKhO4HSnm2k5r7rd42B7Z8k
FiGqkYGF/itS5E2oVye4MofRSJ7QmuyIdA72gVopbpt1W6kkiAo/y8FfLHtUOW6A/GXrPE47lySM
dDPM6WluKnnrC+megNkD0VF7WjzqMYq0czfRsFwmFhGqujNZRbGqkvgqFqbU65XO96g2XWeCIuzY
BiIWnzZAhrU16Kp8bVFzNZMGnY4hcaxrsKIFJLiR3dFijZ9rCMVK09mxUTqxNQ72qCi3QTCeCN1z
LLW4EamlVV25iSo4YnO9jcbRyUtla4rBoRcVz4w6/MDIinH4+xnq/SwG2hGXdyluYSevjHuLrCsn
8pWHiQBtRxJEMDi6tCZ78l4e5RXJ7MKmneX8OKmsBTGcUaGpI89X+GWGgFy00QmNeV1OreEmeShD
+yxNN27mbQ60ifw1O19CqtRkVpwgTNy8oaer0WaFHewZmcEa06VuaiZboQs2cl5tKk0/RqlJZgRu
DqMiCU5NIqLDmj104f1Q+oojxKj4UdiFYAuKJ0mCUZ/kbGmEvnJqSV/JjfEtMkkQV2GuYevo7KIi
IayLwNHH3VuvSgfIB7BTG3LMEtlwyixBUM25gNDiNW7DBLpeuImrHlqBMr2k4vRsDcF6Mom1mygn
E7H+IDTJNY7lqwpOc9L0d34GE0ZN3WTMPUluMTa1GPxiaR2VRMBFcTm6g2q+0mRcj2airvRcFhxR
IosjHohejLtiNxjixpfam7GXt6TwHpRi3OpCQujfJMEC6kTFLlUlhjWkPfi5cRJnUhaxM99IJHLb
yVAchKgKvBzvcjIq7JWpikwzMKlIzjG/d5abwWqZYznzSjW4LfNkFZSFZ0z+I9wJAMly+1pFIFfn
8E2VhYcpJ8xPCVC/9urbbBgvddPuAzl8M4hHJsdQu5NrI33DGnALNwpcFuHl2nRQSHFNJvzTbOCc
aaow3kbrWJeuagr/RjKeLUEDFo0nv0jH+7CKz7hHvKhQbis5OJeScBPlvC3UQeRqShyLwoccKxIB
p9LKTClPiHNMOqn1qBSV24XKSW38lxkpnYP96lybhUuOFDuGcjPHkCLEmMR30qAkZCqkr2kbEs6/
Gm26JUVWTgPdFpvidpCEHalnhEEFauDWNdt/M2eSSLrW0VqoHemAbFXP1DfTqPstB+FsVY4PCtBA
tENuk2XcYOK4bDmX7/iXxEk6g+Jo5wyz/IVX1Ce+Rj5lBob2uKoWi0RyqARhJ+ndylfk9KqKpXyr
19pKL7q7am7u5SG76jFrOjU466SQKqcVW1JMkYSvByzHBHmG9wTAunpEBnRiPUaYeEy5OPaIcV0T
T1+2HxYe6YOV34fmfWaOs0Nm/aqUwskVBuXcRy2T/9wfRUwO2cguhNSA1vLdxpzeiomsLDUgnIa4
y1VEYOemaUfZk1KyvgLB1sboJMY4jnyVRCol0vcQIo4Z7r0C2K+j8OliXZtd5AP3mpFfG9oSGjiT
ooptEYWs3+o2oYJbzmhfIkO7UdPZyeVsIyn6tax2j53WdK6vgKrxg9oiCZFpLVNP4aTgMZr7r00B
KU4JMoWDWHzuxv45KwIdoYm1PD/zvh7ys1UONSMVmqNr2ctAfCjtyPqMLH6VgVHHZ8iUa0z94wBr
k+C9oLDFvIg2rWC9DmQm2ricd4OYXzMV0KcXhkedOPDbfgwfGloWeqAfrLx6m1T5OsjSJ6bzbe2L
27S3ZpKQEmKYugex7iAJNKLjd/XWKMgu7SNudwwqLC2nDoIYlA6NA49dKdQgMXTv9Cp6FXTOmXrY
S/ZsDC5S4+Mkm29pD1q5H7qQaqfykOuZ4YZ62np+XF6Ng8rKlNZg46zvA3LK1SRnxMURTGwTJ0LY
oqH3h6IKnsdBfDLjdDfTWqqLyLJZ3BI7sIy3eez3RVfigRFVG6NnuSr7sSSfSGbxD/LHnOBCgnqj
60iZHjJR+IY3VSbvuN1C0L9pJyQ+tW5sfMs4k950VAuOiGn1UswsqjMSIfQCOGk0p1Ug8rTNuDfN
IbLNxNgUg6Qvy3njZaO1aWkgh13ZOkNERGasyF+NWL7mcd4zcdUHciQJdxNCh7hAYoXL7sYAe8ED
Emc+d6YMGN8OsenfxkC6bf0Yy6TQ71urPLF0JGQdtyavhUg2K0S3ttFtkmFXkTCd05qwqaExq5Va
JNf0snZZaZ6hJEPVmTvJtnocqPOiQ4uG4LUZzdTuKY8oavLWyCZkOVDzE7GOR3Y0ZMBZEs/QMh4H
VYuddqbpTjvKK8I6ssuouInK7ElSqpbFPd30Paw1wYJVPus1SZL9KVu2XW13kNP0Pi2a74KlbKCV
pTaNpe9ZMXpCbe57M5y3WZnxbQ0iSSp97yqBRGat3EnHqPwCVZVfPXQivXInwOatJpIRZK1Jlq5c
i4hKausz00OzGrKJNAbDcEKr3WqgjCl7z8+Rbr5O5G47BDCbdqeJV5MRr61y/lL4PCfyG/nRxWiX
Q8wjSV4aWQ33yjTuw5g1Qrb6G0UuCdOMs7VSotWIMUEuIJtD1GQwwIVSIROvI3SsyPp1XoWRY2Xa
i6LMqdtGw3ERAHv9wjZIOERlpt44Kg44u5pjODfZdqryN3yWkgPt81gFo+TgyWwRPUcbXcmHFdVB
lbZAcidESyyUH6+ZyDrPx1JBcSSqvICcVicU694tgzRe1SpxsiYoT6fV1EOVZRhZG2aNWKJyVvsO
RYLHYay61TxVylrRWthxMkW3rCWKKNRS5sVgkO0irJyE6ivXTTBUXpxyQ36RICzaNWvBqpnaE/Pc
vlf6AzM52d1ydMQ592KkPK5IUEWbgpngYJP0BFxfnRj4NtGSpNAkFMmTeNSQjqdX+qSoXqqZ960M
ALGLvgzzdJSz6IBT9cXoINnVRstvoyW9J4fYn7S2UdzJiipHr0q2An46OSLxn2j0jG+l0uke82Lk
xsl0RSEIcV686dTqWMFmInFyuIJvF7sg4M4tYaqOlIunoR7tVlXavYlP2CPV45a2/noa231GSFVQ
EPPrd8rXEtzi3hiH27k07xvV9GrB/D7MKu7jUUN2Xa7agjR3WozurGXFSrJI5O0Fw0vpfWNcLhRn
yBNsuYWRuo2Int2ahi8TWVedavh2aA2HqRZpZvjM+G3Zu5E++bAV6LFMfcomOW6YMuOXZOxgc5GF
jYmEWFd5OJHlYJE6G6tkgjeYGwinSESV9bvqzrx9+DB9+WtbFfcgqbfx1Llxpnhljz9cneY7bBo+
qUfVXd4EpZdMyr6RpyfBIFhHUBIC88bpTvbrwxgrd5mvX5nJfNPk3Z53OOOxDncgxSuHuPPXBrhO
K8YD2bnjDrP8ZtKGPWbcbYB83O5bfO2CoXlTzIZKLbrrPjUolmTCN7mojtmSSTqX6WT3sXUVaC1B
vGm/H/IiceSZF3JqUlfsZs0VUq11ksTfaIJ1jZRmSyL8d18B1g/dyUtZVeKFoek3YLmqbHhMzCCm
XJE9d0LiUS4GHZGTr2C2qBLapNtRqjypVpx63D2buWgVJPGxrLQN2y5PKcMnrIfMOmLZbcU0a6FA
GP1KF8RuU5WWHtjY4LchCG3HAtK2mbqW3TjT6m4KW9Fr/XTYKXW+m7Xx3q/U/aRQgKki66Xv2Lg2
acsG12rw4Wq7soOomaeNsIo6EhQkNu22FqW93Vq8qk1r7UZFTFZYhxBhDtNTQ+I9R2PtOsSsTpJG
7JGOwyk0aR6VNjsQOv1gVvk+IiPY8wvFALgCbr1cPJgFyYjGEKzG2hr4WzXbwF6zayWvV7Ggl3Tn
Mnuq6vS6n6PGiUKfvL2his51GL9Kcjjv1U7bZZpCLG7FlDgqAgDoAGh93PmOr3McNQKMrGF2HYba
S6tRz48McnKpfNpVXawErbKLZcRBOxP2TcfMPKnsYkk15YfQEIBkThmreJIlxFh+FpABTGiIHZNQ
yO55etZ7hSSt6J7P9Y2+7lVIcRrWaEYg1FR/tUqq68Ic3ur526Skj0iIST9UspXK3poTLLkL05gM
XitArEuSWXoOJSATZliGHtIfktdLQXGmpEwPsiW9EN3LHu7/cHdmyXXjap7fSm+AGSDB8fVMOhot
S/L4gpDTNglO4EyQC6sN9Mb6R0u3I1NV17fvQ0VU9Es6ZUs654DAh2/4Dy4/VelQ0HfJHoc1zYjR
+CavZXwIi1IcwsWhgEiOKL7i2e3rQxPeLLHzGQ3GikQQ19broHYRVNX10zqgsuNlG7E42sk02rke
xtF6+h6b47rke7CcZ4VWrz/cN5D6q6FhYpPCuJiKh1C+S2rIwC39GyYS3QEZ18umWa58g3QDM4yd
Ewcnrfr10GfhdSJw/Ha97jNC7HRNvICgOIbLMXQ8zY3uvx/EZzu36tLD97amyF0reRnW47Dz4/aT
nQINTX392EYhWcxyq4jeal7uTC87bDXlOw/OCbY0F0ldXVozv68LFey9Qd+txlzrXtyC9L0dSMGy
sP7Qm+6paoLHpDAf3dk991lGH9/tz+PqH7NseaKN4O+apL+PGu2SmWCYZry5PAL+VJtFydjDkG+q
8XOeAylrP3RVIBDJ6IuzFy7fu9W/antKU58MTKFMwA2Or3YzjjsRZO5eraG3DxoLz3wGiC/rqwmX
v93aM/NJOcc7dHqvMGnbOepP6X2aCYjT2r4Hh5pd4Lz++Roa1K1pqttpcq+ELSmuJ/UuQ1PoMogV
clgj8WyR+yDMfvRRe9OIeB8C4XHwaucdtPivV3u8oTH71Z/X6rlF+755Bp++t0NRHyJnOg0NOYnI
0UfpcSrWrrpk3NF3QKADZR7sOOKXravqENjscZGRcy3mcTgMqL+e2mki148E0xH/yRTxB9mDXsTL
mwyg69xzsW4p5bGU5nuwMtyJ6vWu09F+9cb5YuyaM9zku4bpk6umM0aITzoz3alenoM8eI7aKLos
7E+MIi5zOglVLd61zbjeBWuEVbzzHSJ6xogz3wkRf8YMxJzHAYqY4lPE0zLdLUuALrAf7r0wmw9R
uwlE6tw7lonAUyNR7ikqqkO6ZHTrcoZuzGj3yCY4Fy59PmmxEjeGg5LU2vvZZTNahgOJju8N6sLz
TX47BbFzFfRYaYeDdI/WpQ0we0Vx8Bl+7fvxFQ7239B6/q2N3P/A3nJAH/ift5X3ph+e/9eD/vP5
r63l7Wde5/Kx9wdkJGZesJEiurYbyOYfJnHRH5vHZkBmCIZ/6/f+A5jj/sEPICzCqBywIAoI/3cu
H+AeByKHecsmGRz9m7icbRT1F1hOAEEGelGAaLLYDEiCN7Acp1pHUS5JcZoNgX4XC0YhM0r7Vw6i
+obMfUGyOyu9uw7lvaPjhNkBjQ9Ud6rcfCsQ2vnyl7X7f5id4fMCzAkYJqn0xk99S0FcU8jxxRTT
abGx+5T1sbzswj45YMY+39fjpC+mUNNn2oR92kWoT7UXife17tan378TBNjerg3KBxvCFYqXx5K/
FaAMUW7vGYl6R/IN+P5xtbVIJnNZL6l77bnJ96wr7d52HUKicbgg7WFNfx1nE1nzpMTNyvV2H6Bp
AqJJys+eokncdni5rYRymo7lacyGoTwQvpLbIUrtqUcdB/1U8dAGw5/K69OjKafxxi/y+BaNtoxb
ZhFXsBGGfY+4RLwzne7ue0SjH6LMwPWuouA6ocreKdSQkMlFyfentH54URWjui6Dor5FYSwi7JXX
Zkb0ETFRs9dONV7M0v+zIj0jIS++8kaQDQqy5TtyIzUyqYSMpvfp4UUpfZ3ymlmA/7EcwvakZWWf
C9fPTja7K0vEZ1oh/4yc4guu83dz1nyYpyE6tWDM9l6tbwuTlfQqyCBK2lbv0daj6YuYJhNCN7jp
BO1y4bbLce67/nZtg/UgZ2VPRRb0H2oqhn2c1P0lg3Uyh9KVl8lCxautv0gcOJsCkRLygdnQ1hsm
feRyCwn3+Z/YrHPnkn+Id2p0ZjRhcuaARipSFk8sP+o1RR6pEllJIlZ4+0HTrQKGEnb+c0mqV16x
dW8cN9Pq3CUuXtYrWGRz7idH7J3pYxOIz2HE42vSlt5WRgvCCatvztJdyT77GXohTgDZcASZC7wj
H8Q5xUcJ9SfTXeeiD0mUMcu2YflnEivYVi4ZYWLmy2axCxdGMNzW1GQXY6AbmscA6AKKCTLy7IOn
Y2obf3AO+cpYdFpRwTfyW56oU29dcZl5QXWAp4iuN13JpwixnB3y9zfY3jdnp1m+56g5HWGzomk6
Y87mObPYd9zYbt6czVJ/LvrVRV9KDeemoXXdF/lwVkXwmFq8Cf2yPUeOQOsriivQB9E7iZRQSc4V
t5diEOKIWMADnTKyCAQv9jhViXvKmsWexlglCEWF/n2q0uW8rGPywQ08HmnrxDdrIxy9a3syEKWF
+86EhaVJNdTVPl6i5trtgOvVZT3d1KhAbTu5m9FQROEw2I9egybP6IQrnaN+zq4N0eSgPQrEuqYr
sPPG5VkLUbx32vDCCbY9uBa+E932qeGypNMVquswmZrsnZlQk9jrKnRohfVN7a1bvodYlUVANt5l
TWvd98IEdj13plvMKQosb8efm5IOTly8m9XJBmnxGajPJeClJ6Gb4DBMKdmmojpYhlKR7yMCvQar
4Fuz5kr6c/Cw5OuwT1eUeLwWwAijtw4ckvGeS4y6nwl4yGcFGbhIVSFnNQHlytDuWIKvFTf8D5FF
4/skHsUT/tn1rVTVAOxFRe13x6iVJLJoTw7IsF3ZLdOuE012O7hU2q21HuisHmubWKCCpXR2iMph
vZBzSe+RpEaf4yRfP6HeNO5mK/oPiw6TiziZzp7bz2dv1tFPPKsrexAuJEFTT+1jVoMs2ndTFV7P
XaNzCgoXLZccONgEWp6+qr9V+AFoUHAikNDonO7Je4Zz53WgDOPQFg81O4yYxna9r2wwfMwKlJd2
6wSs7DQGTn4pgkgVH9dkDuMnxgtVfIGsW0eqGWdB1/xY49Zuml25q+607+enJOnhOuZDHh4lexOL
qLoJbptaJNRS9RB+jIxwn1RU33jYRr8rIN7cx8HcdbsuJSXzC9/9vHjrUbcG9aau7sY/59Id98iY
ysucZtVhzhm/+S6CeaZJGsmNlc8Hej2gMMfe3ccYyFzKJgJwXY+UmG1vmTUmyl6NSq71JpPlPqG7
XqldO/XLZveeQs8TnbX3aZB+lVYl9b5b4pU4UaubtojKD3RkcdcAbOvJfW3y/M8lCh51BzkKgERs
72sEju/ZMvY+Qi//pjZN1uzaOnO6Y9837tMmP0BzjW9K4jK4nFWP7PNEwBAMfnc+A5THLO7mcyCS
6jFdqvLRC517zvt8mbH+t6M/LjVtG9HdpkGUHnXvuICpUD6bEQw862qseIg1EHfGChe2m9jg01o9
hOHW6WyBzNF+ieKbJJeXzSxBW0ncGp+6tZVfFqbz455+sjs86k0vfHCX9JSaKS/Q7R6QestM3Imd
7PzmNsr88FNDHLK7cNwyYpZ476Rlmu/qKOif2qFKp0M7avXA/7UXc5dVe10XKEubpngvgWdSEwhv
RDexC9+jKUDfHSkiRqC2reNj2jbruzpsIwAkgLHc0JHlMSxk+eDU6dGLm+JDYCqQs8ECCnee7PBU
LdGN9Sd5YhOKy0XHhqM/VcekBIB4ENNsEJCfx/Fp6fLiPs279X09GRqqqxQXVViuN5XbOB/7pir3
jicuHCpiTrAKrtx5nfGQLNov5drGB0Yk8os3mHkvxjw5G+W0BIesfuq7vP2StiK8RWi6uV+wgLzL
HVzAw9RHcmuxCWvKuUvjbdzAtaGpqeXk7X3e+25x0QRTOb0AapXP0OyLB+yfkCUSc3dM1w68dBEP
jyAaqQXDUWylTOnIy8yMEvXEfKQrlEU4ZNOIb74ktNtv1Nw+iTpvnrU/sg/pGOw4DPFzsXhcdU5u
snvmvaJEErBvT1Zo+mhzln4I3XpCJrH2wveya0eq1nKpPuVY/qCRWVbBVZA5aN8rqZCgiwx3fzjE
3SEEYKi4ULOO4ggE7kH2sv8+2DQ9FEN4bKMOE28nV/fUzvFpboJ+7zLYf5+IsrkVeOh9z8B7isOv
M+itJZslq0OMPn2ECBcaIOec6+o6V2N+iNNFnL2yLfeydS2KQ1N5ZXXSfPkVIFLNLD9PEvVlLSnN
S8Z0d43bVpIMTnDSVFHrS8bEmb9nZ5mjAqJHz2HyRXq1znL0b4UpvaduqAA2Tdp7KsfeZ+7Mytrk
kOSxHB4VQCmA8BOhIAxnwkw82Hs8tHr9IUPrnlFgnkX+eXJCzhqjt+xQxR0b3iJWiJOnIqtjqm3v
f13LLXgS9Cr7NvlZZ2lyk6D0+L3uRTIaeja++1TkgrV1ZwOqMqHCNgdgNhNydu1AwwwPztzSjU2X
e6bO8QHxpfkzVCxU1adU3WdViPINk2e8TuXQfJFm7W9V4k60ZVvf3v/6SzINNmQeSP4boh0JcmCe
my/4/9DuN2MQa6AEAR/A+OgdYsJAtpDZJvwzC6riZygL/xIFEn7MZ/DL9DHFG2q2rr0XdPm+oKjZ
fO4xZdjQnjmmAO4Q8k/h1HxZ1kncT2T+F41teXHwDAwUxjZxd33OPfQImWG+7syEe5AvCEzpMvK3
sT+m90mOD8mv5U+TKXnnB+1LqfJvld7/v+G5QBj+85r7ovvf/1GXz/X3v5bcmwjHa8ntun/4rgfW
FPeAIAK1Rdn7WnJH3h+U1YJhKcUukmeb+/pr0R3LP+iIQ9dB1Qr7oF9EmVcoV5AADUN4GQwrzjKS
Sv0N+eV3ZJg3SHhgXLjCU9r6CDpg+flWFt+g7oRcXz7ftpjZjQhvxxa5WX8AzdIcKPok2e9SaWjX
OwQAY3U5V9CwPyqY2c2/IAq+rXF5LxTbsIkRXnJDmANbDfwXnCxYzrxHGcK9BagRAo0tpciGK4Zt
s/NhqNA4QG3R9Kk+gOGMxvIiXYDQfNKljZmPxHpAqrIqzCUmps5ykUxaxu97p9br5V8e73/RFvhP
SxajHUIThbYATKogfsN9Rx85UjaQ5S2XXgnMJ0Ek9BYpajl/Mn6tl0PlaqYac+el3W5yw6w79D29
7U///tuIgNRCCdz20NsnJ4GMUkiUEHlSpnbfOjlNCGXQCyloiIRIGWDxa8Pu0GFBllDWTeWAo7U1
8bffv4+38GYPtQGkoGjdYOUV8F7erIciZ0VAe06uqiJWmXsVmqEA5jyMVSKuG52u3tOgixlt8nZx
vF2NvENzmXuh2ltVi+VfwH//q7cTs48AR2JCTKNk6zL9ZRfZJEjVnMvoqqm8qH4/phK3XDNVGRqp
xiZ97Z9SrAJSu0scnEIRuJ8g3IKELhjEv8dtVy7n36/QtgB/6WtBIieD2PjkG/oSge839M1SLnq2
8EUvx7AvzXIwKdIpFzn2L1W661Pwd3YnynIBgp+MQZX/DIbOYbLw+3fhvcFFewQfROJRCIkj6SKs
9eZ4DdJZO7yw1ku14Buqvkag/3R3E4g+CVpGz47G8Bs0J4C4u2jMV8M82k+azCdbiRrEpotxbvOf
wreBgMxGNr/sZ8cxBg0DB9Hl5ehZxEeu0yFywufM2hjmwMYPZGw44PDxXOVy2j4jijvFMzNy/juM
Tcr1+/tP6r5ZcIkmPf1IvNcSiO7E0DeAeysm01gklk/xzCQExIXpPqikBz5H9zMNd6tF6w0fYI3b
O16kTB5IYWHDsuZ1ZfIYE/IB85uJfkq7NzbSGzcwx+yFflHHDKYSp3H0EvUCmP7nxMS3WP0YoG8Y
IXoDYxps7dsjDdC0B70Zlid/DhtG4VE1b2M0dyQXCsp+iR4Gaxv7fZBpXTx3cx5n97VsbPclKFwK
BK+SzvLv+sKxmh75NQhgYMXQud7GOx9cAebElT4xGDfMR/Ap2qTHsVGK9TtPlXF4NZJfOOMeyWym
UaVZo+lhnUcVBkdUL9d8OFnfr83j7x/zW5M93glEeUIO6iAJfNO354oaiGTaF+oYOHUH0kMqYIXx
jUynYi52NpoC/2y8JVsBRUW2Kp6pn2bYM0tahf1pRG2wAILcsA3zQuCAmE42ODfuEAw3jZ5n/2rx
wZIGEHRsbs9+0ufiO74ZLS+Fq7lFku73H+gtUYLPI9G3gCNBbz5E3eTvkWtZE82NK5IjylexPTGx
FpiZDbXqjkWM9DndFSoIUL4RjZh/oYUGRP3vUQpjMTQ8QqDhLhC/LSn4+6vDfLIQvSq4kXSRGPNb
Wm0b1Wh2LH/kfpcaZ2+dhNrxq5aTH02XMLNXcHjLmtfvwnYOhy/zr4Oey55AkfnTzD5BCmKLbKMu
0ZLfo3SeivwsmiG1WP1ANHKas4fx6PrR1tbkP2VEu+wpFWYNvuQtfWHF6HsKH4HPhaBdrCPaJd67
FYw5EMDrpBQOHk1arx/lwiuYQ1KUPo+mX2k6JkdGAx3NlLAY+LV0JrvcGfY6Sha+Za6MaJuTQO2/
TC6oTRFePixLVxCR8rXYXhqivearuMY7Nj5UEUQ8BrZDPI7JUSfltnWyqib0NVm8BTKbg/JbDlKl
Pcz1NHcaNgtpVx3ah2qKwtkesCWblq9jBUrnk2vSxa2v/HDI+eFoqvn6SGXVKnmhJsfJ7T6FvViF
u7KsfWZumdfyMaq2lmN7GDKngHwVFIqVO4wTrcoSZ9GwD+86nMW2vwvd0Q3OMU19MNP0ZdcoPUUs
ti3fORVlAJp3IIQo3vN2WDAFakJfqRzkux80wfZ8dLHQJnM8Tti9cKcwNXev71a3bCT3tK42KqNT
bscgAI5m+hng8UrptH5UC5KNsODWzIUHltdBz+lUnXH5yGyjcjbXwiKb/BzoZAKPpAKvbwANj7mb
jlcuZTobL+MqY+mtzAVrLhwfT8OLDFPd8ZDYDpDAfsqGnBn4mvac8CJs8p8JdgM8p+b17Js546EX
oGhZElW32wF+/QqSzMQCRXphuHQZem1iPnqQbYKHuJclKodN3Q13SajSnyH5XP+hjNeZ9sBUC3vT
uLYaHRhG7agEZrLrhvXQc5LxLMfC2V7UZgnX1D4ET/3st0HrvHcXPfGxbLtsTwvleyI5hD8RfAg9
bstToxcocWOdLePH0KNKNYfy5Z1n8NPNc2QUXcMdLZl+bt433uwUmHM4wkVJPx9X0ywH10Yxp2Iw
YovT/pDOfOA4TtvwLklWnchLj6ZxjYz1nEovuRI+4t/lrWewd9spHXT9squqsjTXy+CGRu9gU839
/RTkU1gfcScZADdQPq72pp2cAYhSb4gV+aHFM27C/TyQRIVsI/sG+7jmZnmal6oDVdC5AF31YIhA
QC0g1YIP9FYjv67IlfKWc86S1AeLQUix7nPIgdV45XmGz3iK4C5xtJDICKYHGiApMb4O2mL92MRD
zVpDpGAfMMfbvg36Bc/5lPmBcZv72NUrW7CEwsxfuj5K+PKocS8JnTs62EY/rI3arhCNypBP1yQd
2GwRIyo2G/5r2x8F4FiWswdEmf98OWVymLYf8ruy4Nx6Kz1k/bhK0N7JLgKOXjyPVZ7xPoNML5wV
Qsz20LWvui2sGazaf+ZdLvPPrqOA1ScrCMuvE6FPdmjSmzI5576lJVhPXtWdq4IbbwZfinDRDwEZ
l7EMvaLtXNigIXamZH+wCzTNI5pkTTVtt92cxk68H3Oage+TNu/0x8YbRXHhtnBf4l2SlS7mHb40
S/5IBJySB3eRK/8SFXLN8x1dffRUVIs/Q7t/fU5r0JBD7/huQWiv7MSF//KBMTSMkglolDsnt+My
tBRtpd+Mf0a0tcZPYNh15B4COVPN9cihwvSMW9OssBrmZmyOPnLcznfTua1z63ZdXdRoD49x937o
E7y8QkZoGeRQZ0SAsB9X5xp3sxQt8rjMZXWeUmqdO+D1LgWIUsWQH7vScWaGpY1W6UfQvR5vGOpS
zlN5ORJSBTyo10SU9YM4sXNrL7Uf9BqZEP3ArOtMcfCWbjtH8zCuy3VLG4kvlEm3RH1Mo+2qjKfY
Xa4R++6AciUkS8vB1mMbXEIvCZbppJRTJQ9Di/a3xPJ4sTzTMg9qtsQ8K8Yu+IcNGDbvke3OgYYO
3Yq67hqCdb+RTJv1DRu2bi8x4nAxQHDLCOwE2ySOrzCRiDnQ/ozDnbPPQr3FuKYfmNUcJXcR3cc6
8XuIyK8XG8kF8+OLrJF92gNR6dzsvmQkMX9bV5r7HnYTv3Il31VbuH69y+mkKhLM2pm3c4Rtt+T3
c/a3tP71+kUke0sUXi8JTwUpR7Nz/S1dekm8IDxs99VUy5Yfi6A/sADVaLYzIVZ3u4vzVm+Xaj1j
08soVaWax1UCtd6Wyo+2o/966xnpaTXuKcoRqP9HgQW4fYubUQiEDjxPPUPCEZviut0FXTfwOmU9
//rNA3i5mdmm3fYD4wyXx1jHeFg4+7wUJDFDNTNaPIDW5zkxicw5siCIsj59YOC/lt2H3FEt/tqz
KEx7AqpWwL3s/H7mVLaxkxJt/Ze8lKaG5QN36ZzUy6HnDMbyKkcjgHtwGNqOAGEd3/ADkau3fEAM
gcuLCsUgkKj+cvUVUbXtG/Ka7ejp2t/I/pNX/Kq/Xl4hKkTtB3BSgUmIY6XL7QIN0qooxAW+wE2q
TpDJtusJXm7YDh+weHGa8iO8lC1YJUo7Iv+aIQXFV+0adZtxCFQ1Zj8dpjXL3Ll3Y+XBnbsIpmHb
5tK427Xc14DVmhNailCz7papcHnooki2T0FGXbKQDVvaPzcCZxz33oOuBGp2hWTeue/SOoBkdG30
FAgHfBnk8WlgeDNAi03pcrrTr5Wqs2h7/axU1LDaCfu2/PiaFri60MO3pl/i8cPiSMlh9GHDA7LN
S0csjA2GLQzrDD1+3nTjbzmh3Npawz7MfLyr7jQOietHPZqBRYZxUPA4XnMP7XWG729df/uQSAWT
ET/OXRtOD13cpjzMKalqtWOvbL8QjMTIx4GAYjhEtIAcS2oFsqBnROXtCBjG9xfMiJJtVwRYbLAv
dSu3t/b6K6KKZBcvkGYwvLVA9gPfuaCuxxFxWhTIPIzaNSI8ByPztptuzct+3swNtv2ciO0UvXbx
GpravC1ZSfIAqadfL0cLi19Z0OCZ2eStqfOfXZ91eJaT4adrtO2Q7WPmZTeAWZyxWvauyxIBHdjJ
QheiOsI9jNI78n4grdHkdDWyFSpuf0QJr7dHvlH4w0USMa3+7DfoByy7Nt9gv2DRqq6Zzq5lAn/A
nSqAwND5ZJ6HPKeE+4R9c7uNtyq90pjM2igIIS/3m0kY2nXr8qmtjazqw9hlawf3qsOvAkmNlicj
b7OhoOzYFUlgNF4HZnEmcPl6jrPyg00RFi8/VGtXteEesGk5WoQh1DbuacepQjzDpjNfLHT5wEMX
JRvqnt8boN2cDaVXf9cDPG1GkZm3YovF2hQAMoYpNnnzENNJFeWJIQ1IiXd+UuA0c9FMRrkEO50G
710XQ8fhXCT99voiDWObHzF62b7ySxfxblUsReUcK88bq3cNAxWctWw7xP16FUfLAH+NRC4DHLD2
HZPgfevDGkHJx43Uwh1Z5yY/295gHomOQk07Se/w3HKnblfJrHY6hD3qLfDhmLnl2Hw/F7h6yZpf
Q3ajvYReJrmNs5n4MRDddumEOy7Q3Dhf8mcGtAFqSZXq29Q9DpRD1WNeLQ1ztqAoU5Qfgj5IPuVe
EfNk57GMwgE+7+pWC+P9csbazIlAbcMLbYJG7GPcj4b4U7y67JtQq673mPDip3ILc3ZLVysgDdt9
9nLJ5ZZ7hjF5Dgew3cmXb6lF6uNt0cMzAMw0y3IryihAekLGS20adPX2u/xe0KrqkJ6YHnKEMlZ7
r5T1+xObFm1oCBIZyeT6qzzJk/zXvVDyM9djI7e7Xi60RSSo263S9RhEs5ohYW3Uh2TxcCc/eZ6v
cn33Gi7onNXcCCOoFQIFiZ/qUDFlpB9k3Q3+3oByH6gTFYyssPBzfEULV2/1SofbDYd46Z0tx8zj
aruAIQBwUolXmBeQKAaeGr4i1wFX6xDiSMUb81W1Lcuatlu1IcCPkZOk8Rbw4nmMuDP6SfAJk2ac
WFPABluHL6+cBnWoYvTzrjiHYZPhWpQwCrBHM4q6fS8HCZly0CPLRtRg1wRCFR73qttYdKxer/E6
zC0xcgnCX+vyUsY4fZ+67Q513L4+dD1jz33qOwORTSBKyRtbs2Tlp6Sh8372XsKyJm+lQHpJnIc0
oWXTMdomRtaYZxDPqpeQN2RlQj7zermqxtE8kCJ2nBJZ6LSio7IzKl7Zw81L5qMHtcU8ucAyNNAI
YdhRR72k66mCY2kujXB+FRQM+gN85eTWanCt3W66GEgDF0Tcu1uiJVpvRfqq1DiiX8/Nohbv6+JA
qV4vAhbYzgd2SJw8Cr8dTHqoo0SkP8a0H9RjgkhhcV515gCEmXIHzg7+b9y0/s7PWn/Zp7Qo3O5M
i66If9AmEE+tUa39ms0YrdtDlvIYL/xq0s2lx+hy+dioopr3a7jK9SJtBrk+kVqtLX7tJoFVebXQ
ftxUCguzFh9tmzvii6cqtz56U+Zp5wDXc4aXmbpj3zEDn4sRKlnVriEyL6XU8dm42gE1k6zLgieV
sf6zq0rrXTr10Obf8sFzD7mPlvJFLS1Dz6uhXKfwch0mZ3qspDuqd+CNtnPZ12nOooNfoLxW65Qj
uhsiaQEsOO2rkJqlLJrgjCig0w2QYBtRywPXpK/07VaaqQuBF1dd0yNj5UgekUToT7IEoVXeBFnb
r99eK67XLJs0YMt6XpoEL/WKA6qczeSPGVVlmjQk8JGkeAfwbUamHvusgSYOp+qlUE/5vAbq2Lb/
7UsO5b2cKrustBtnukdsD83ErHh+qS8Khc2f3L3mua9HIgqmLa1uRbVl4Y4cWvGFtkHzrZ0WHcHy
87fnflpl3MxQf4GmN97Om9U8EbS9mB12yBCMeUlHttRa5+0WLfpi7fKbgRZZ/s54MSTHXeUIU11F
E2IN4WFJ7RYy6OludZBDgcDLJwzpOfwF0J6tmFGCUrJpCxfohkCEvWCipXjCcOWXRnFmCj266U/i
Uknowq3OTY5Fa7UF6GPsXD5xpELkwZlPdQKIXtCZAbbEUs13PMBmvksLE6/hTgtktmifhC0kPEZm
tv+BaODY/yCXGPNvWdy2+UedJ4Jt2HfLkH8bIA/hPYU/MaQC7gvwkEgqoHnN+uplLhpUDZC2Xb42
c7W1vyx4ovBHXkjy6QvVV9MWGBexBUGs47f4bZpJQAF9aR5FKF2YbtfXjKUgvDvNthx1awURtCNj
IDdqdcAXUx934d0g1XYTWBddAbqILzGMExfTnsj6CUaM0G7rFhAjA5XkOzfooLTct2nd8sDCl3to
FLLi7ZQv6Xwn5FZtqCXawlfiruSigeNxKOAPwmhcD/+4pLemE8tuim0PFG5AGyScvTHsLpYAhQuM
htk63k0dmG3z6VYYnnc1klFjANljPKUv2rDpe14sdFPT7i3AGmAiYWAVG9O+TnxoApcQeB0o5+HB
rG6ZJOAVoZEmh+WlB4DILx0T100ooh3gh8u1ql1kYPfAopbhEuDrJD6tjabjznSsCe8i3XgsW1yS
Y6Ht5Y7T0+udKoBDchblzHRuOapINcs35acwjDf617wtGkgG1npmLsLHJuXelkll1iEyIy6RB0CY
0qWH1N7I7dbs4AsN3JrSpxm8jxyvYjGE7jaKXl/YEsNIm0jl9PzAWK/z9WsboCggDOFl3BElF0Ll
Sy+PPiyZwzBEWxB5LRbTSfWUFNUYVit4wBpQW3DQ7WTZwMO0hMtFBHwwJk1eFkU46Xr8UugOpT0d
sbP2mpnn4g4yRLOA1micertiyrc/avx8x5pmXhv4NXsoAxC964AC8hFS8J8k+BUAMYoVI7cvUK4E
eHKrIz1VA8KVLx01XUyRvGHdTXNXDvT7fqy6TDdbWdeud37mzahQyCSerfcv5tNvB7ESJRrGMxJY
d8CMJno7b3SCHJ0PDeIUe+otf4qqcuJWlUG/Pd6qpyrkzn9JUKJyKiUile3Q0kz2QQiy0t5Lrf77
Icvb2WAEjB/LapC8EUADkBl/H3M0gdTLaLzpVHGZFifHG9rmynHXtNwPWRre2YwZOnln5sQXaHbg
nvv713f/LpyDorOP5rJAfNtzPbkNXP7+BgKCODx9yDuu07rDLf66JZaTMHC+4+MjyluodP1wT2+O
v0bOAmhpugW2vmZ7Xw6VO843hALc3PDlLpf8UAq7fgHPhPzC79/pW5E0BMtChIKArkjkWt23lIMI
nrLp1TKg4uGE8Qmqz2Zr22Z9f1tXQ/lYR81kz79/zf+0aeKQhxMj5QyQLwnlhoj56/R+KKV1ojkb
T6NZRXw3iVWHH1ReOME7gv4Mg9YdTfo4xaMP1rur0fhsmTL0u8EDIfavrHXcN1gP1JUANYSMkdGI
Q5H77SRZefSFqCJ6unDi/3B3HsuRo1mWfpWx3iMNWphN1wLCFd3p7tTkBkYySGit8fTzgZlZFWRk
RXT2YqxnqtJCk4BD/OLec75jHc2CyqLXMZtk2zkbobkEY9if9XKuqciElUTYcdydMzRWQMdMY34c
ssTX3ywh1g9yI6aCp+qUWx2ZYiyoL+qJeI6pj+ekQSNv/MUb+BcnDwLNXGCX6Ie0r0kqEmSNwSqI
NUz8zuzPyTDGho+ZYFTW2jy28t086fN47Ms5Kt6HnmkaGbGpvf3ili5v1Hfyh+Ua8vbzxJNmABZR
Wtqe3wkyVIiHAhMs7oxRjnYjs/G5Q/1PKZKcpyCzI/bakpeyFSr3EMnjAO5aHdS0d/xxXGcVutL3
tKaxVPxKJ/D1VeTMNBF9FWdHI0pRvowFoaXSRbR0Kpmy1ne7shkGwwnSKu5cyQjLzIUkMymoAeBY
OYkfLj03TYsCYqnV1LhR1QLYpJOxLLpOYcNrx1E0teTIk501v8g5/DiXL1eRAQu7IaIvg+CiL+cK
2Ql6Ao3HVdkY2W2L/T4EVFmzpQ8luma7TJIAmphQmbEH+QOIFFxAwUYuu4r830nJWlZxS0ZxmA2A
tBotXBmD1I1e4Ev4HmncA50cY6HZtv5soHgl+XY3ZmV/hWuxopYZmSBHAioAuwipqlpgFxmF+GAR
dN0gQh+D6tpQhg4tZKlyBCMv+CopVuYWs9o/5XV/ob/6oU0O3UzToETDyF8w+V/a5AEqoro0WemP
0jxFZ7FJB2ZeFkTaSeHmVdto1qK9IQrZ7X/jwNjfdNDoJiWxRWDz3YPcmkWQYePsVvg+ksG1tKZi
f6eT8y1medXt1Ej0U2RyUtv+In7yL95k00C+IxK6huLha8aPkeOklGdGxSzEq36dxRrBDWOdvRH8
2lqPxmQEsouPN5HcjKkYEI9PT+oXr8tfXHdEQySA6R9Auh9ypiimqII5kIYRiZCqqm7EXiBoxLU6
JXjH4Yzj3nShdATBL2aivzoyGg9tmYlErv2XKVOqxnIwzbJdEc7Zwent/cx/b3innagZaEnbrSk1
JI+YVv2r+egHSQ4gP7LIuOjMgCIH/3zPgWZ2+QgEACdNl+Fm1ptxUSFKFjWcLltj4I4lQA/0KFcB
1bd0jWZIx5DfJH5zUYgiF+dvP4QWlU4LeaSKi/PrXYgbLM55ODSMA0Wu7RPTKt9SM7P2+HKE8q2v
R303EwjX/eLuf103EdyAqIq8EpjJZDB/nQlnnChljQhppamLQnwac/OmLuXmZigrVFIJNXHa2QSl
znbQ6ULs/fxjf5WnMItYIrRDhcWkiuDna8JDNEtRLc9ls0owKVmdzS6q9/rEiAxXpaflSGIi4jmO
5VKbnMrUhGMxNsliLJyBPDAOHXvs2+wWkqpubJqZvb76+Sn++JQul4f4RRUsBz99GZe62uxKwQ85
wyiaRpc9hDk9YAEQtujqpeZBGBJ62zhi6l/cmr+6NghmJdj+jA/oiL9Id9QMfxXWw3pVKhgYuqCF
wBXzMlFGlTBquARgjPeJ1SqNbcSpftEBPQPOHshnEQVPR7lBKrRwrxVJ+CxjFzV/MXn9xarOWpZ0
nBnrXVSiXyavknTXWR38atVGc/LaK2FMI2nKoTxMcibqTqTJ8WPEjb9SJineptTHewfT1Fz94lL9
OJBay17EkHR02AzhX04E9l5flmVWr7D2hgLPcmZGtU2HmwQEmcKWOw3aQmmoYtQVu0D2Qy/G46Bc
/fxRkZap4vNszooSqRVq0OVp+TqsWGU8aZWFQrHTizmj5tYpsxf3KQ0iNFg9WqDG71+KasgMWxB7
/zFPWAetJmRAh2Q05njNM5/fDplkdL8a8pZr8OXcDFUXFfZJJtq/r+cWFllXQVWsVqxGdMULezPd
0z2rLytx4dENWnbbtXF+KxTmVLqa0NIVCWhjr6ViyN7qqAKw+XG5/q95ClBgviJ8oU8Ztv9YvxWX
z9lb878/ufv/8fm3SOj/ODv3uX3+9Bsvb6N2Ondv9XT1BqS3/VN9v/zL/+pf/q+3j+9yM5Vv//kf
r0WXt8t3C6LPRH1Q0Yu29Z+Lo+UIf3zl8hH+8z8ui/pb9py8fSvy6O0TjP+PL/3dgyArvy2yYzae
rCLAzCwZPL9bEIDJMrPpjOkiSh+N/MB/OhBU+Te28Hj7NY0bzY6ZWfcPB4IqApOV6SvyKrE1/HsO
BONj3fSvB47CgIx404QEw9iwpEUtA+t36ypx0is5bEdcZEbRmxtxCiFoTvJbVAKCnx5ieoXgviY8
qeYTa92HMBS2aNf051lA6J+H9Tea2ziRadKxl9Myu9G1YqPw6kyAI2k5PSqBIAO3ktamL50Z+11F
q05sCR5oPKlH5ojwXcsBWNV1tU3obEYaBb2xuSzSd0UZ7axM8aCmohVdU/0pjnO4E5Mtfs3sGit4
Qo01Rt82Y+grAttSp+SqqGovbGR3iXEq9PgYjC026rG1pbGQVzi/50M4RdYhyvIFlNGD4CeS3m5z
UGz1XZXNhzZJDhLesjWbNGRJwipmWZFFxgTQI1e8yYC8MRaFfkR2Jx+MYFqLebLNrJ6OiL/t6vS2
DRRr3aiIBCL1VWm5gD4+KDvIgvjYFNWbZYHsyBraDn7tCFJbUjfuCA4tvgHs+YZ2YVNq6Wzjo7o3
enQEZiTdVNWsrMiWK+0hV68VSaBmgwSOWpawSsfhvq6w4wXzTZWUb0oo9HshzW+SwnicM2OnZWNA
mIf8LR8zoFRK6I6TAC7BvyhyNENjDaosx6ns+PRiLoNIUV28WjFKXSwf5Ztfi25TvhdivYpag6wD
eLJuRfUPRkx1mPliKc3CGyo/uq3Q3/OMTpMXdR48Flq2RlYnNvZp4yrEeR7WV6nMH/ioGmCdVON1
NBLCh1TihiHxGbyVneLKHQsAPXHNqWYSoGErjjJc43Npw8/GEBjV4F/k9mjQf3X7CWttlFEh8CUw
TU0ZwFMBOwuZAdwgGSRKAX7KZLVkl0ZmOZGYgmkYhIkSMpULSH7EVYmAAIQczKVYdbB6h/Bpinii
FaFP7XIwTpoQeGPQmxcCqi6vrWDj8IE9SZ7pDyhiy1uQqS4i9sBhofgCJWY7SHOzScp640fmJVEx
x84UVFuS+/VUaT6rNX8zxAgs9NFwYuq0DnAHCH/gC0S5eCmMnH5B28OWm3PT6bPa52P1vv4om80j
pVD0gcYiuLSxu3RrfzyHhXGOm+Z+SCmk+SCDlKa7mFC08pi7Nb0yKDvxDYvuifcjrV7iJTvDKGbd
DTRBfaTWSiJPoXpjJVyzbuvx9QjdCJItacHoka3hCEJ20opjGvqPRdrYvlXuTHRi8z3qBNcKwVf6
2VaKUQ00ghFekkVwblJ12vim5B/jekO1JMdqMW+nPPIgbKE7yIo3oVZTzeZ+eIgVHEWxngJDdETe
XEnD8h5Fj1ofMUhRo7a5KTX0oET1LE3BrLlQ1tSR3rsxlRs2r8NJyTRjXSC2cTMUKmull67TXPc6
S7THMNzkoy56Ym28g29nD10El0k8PwNENi7DUrMcv7g0k0C1s5RvrVMNURciWGzt/H4fBbICAA38
bpxl0lVHc2/ZuZd2XqjJvkkG6sQar5iF9TIJlG2hglMA6/lagZfsVCFZsZJf61ZFJhElUrvIJJNf
la/IImC8dg02XpGdRLTrwvAUchqbZCoKRx6frTZEAZpRe5d78ciSz1Ul4cIPyS/AJEH3xtaKmlcm
yGHgCdKaJugTPRCgh/I8EmphtpuqrHhWZAz7cQoFEqXUvRnP+3ggqpdeDsbV2diNfvWgjOFanAW4
u/F01SfAh6xE2Oh5DLRUCKKLvJDXePEHe0obGH+JsDdTyvpaNbiCZcxPYiLsWsV4mrLsYhQDopKy
HCq0lg0eE/yjxM5Ba8d9kAo9UQTjqxWIdqKyj8NHaarzQQhDUE4p+Oe60CBkNKeoAyeqNAz0dM1v
FqztUMEi0Z+CEqgd9AXtYOhrYxYextBQMHvOm0oY7VBsns3KXLdVf0OT3Dan8V4orN4Tq/Fx6vpD
HAFanoB9REHlzqFgHQID8niq5sJOMFt3juCGjn2eu201wBHJ8/y16CUykYY+4HUdnqMFeWZa89lo
msnF6Opx1d+lXmkJHshltzDk12YcCegI7oZgig/A6pDxV0m20mP9PgcLhDnKP+n9jaAF6q7DKWz7
rOR2frl49THEnMwhvGaroa/ECAjuZAX5doTZQE+V3jpCN3L2mAp1vTqq0NGL8QUWIDzDIHs0LEju
hvEI76JfqzRPV+bsta3YE6bSkOcqortCpSsJzUVU6O9BWcGN1JFCoFncRTHPs1VZkZvgN3YoOr+i
kdbsqLSWpk94GxitRDNLf52atl5ZGsR0URyrc6Ayo3bSxNIAxX6wTVBeoswvhdu0jRqvyyXBozuG
3EgzIgDnPGmWGpZ3kqS2B2jN8L9Eobdnmt+Xup/UV2MYC5dBFmnbom/Ec4BG5N2X23TfkuV6qhCk
hRchWQ9ry2qNh1Aa4ZvpwNP2UrOgHzGg3Ze4tECKlLNTzbPyYjW+v0+ZRlhSJILTTCNPK0wWqabN
aRh5dx+YQfFcV4K6qxTL9yqAzrsmHEUUv0lyZfZF6wa52I5wNtNs08hxepXMvnxE+RDtUjYS8Qec
O621TRe15cqKlnaqEgJ8tcwCIGEX545q+smzrsajW8mNtlOzrDmif5MvZvDkguW335IFaD7GWXVD
g7ZzGSgYdsd6F+vT4FZ5PJzFYA69Ac/1K3oHf7YbU5W21QJuj2luB7YmN/lBBMFzoYBq8lStEo8Q
xsNdwFvNuE6v56RlUXWAPwM8Pk1XWvesmSN8ZsKG8WW1cDaL8JjJYXccY+qsHtI7hAxaXdfnYbQg
bC8kt7GTtTVSfLJNYl1duB4ldgaqMQ7S92AnAOC27DgC/13EPjs99O6F16WR/oBAeTyGSfXcfmQO
TO3wgrJGoNkmF+s2mLSedRjiIzfFznGFEnTeyYZfXSEWlFftkGiPSSVnhc2o2KRgVpFfhEV0YYRs
cGG0+kZy4QPCVXyQ2gzOzXMvjeK6a0lPnsD2TLo7JPqFARjbyuV0m7d9e4u59TLlEmvm8BRn6YUw
KUzU6bCVcX8duy5D5glTnCUZHP4S5T4XlkZiJq59+kduW4v7IjRGBhV5V7YDFI862ZsN1rKxLc5G
UXQXZTp7atpcdTBHlV6TPJMSsZ0yS1BwHAhwTb/p9LgRgMLzmPz+rvFniNwJiPB2DjMPc9pGyfNg
VRTWRRFI+aoq5eIoWMWhyMyNqau3FVU08qWs6nocBi/p9fOik5F5CWdfyB0qPrS3oL2qMBHtzEJc
CRqkglws1gcEtaxDB9+tIl7kSEgLcFNCcauBOgoKyVHlaYsYxy5Fg1S7MiJMN7pCwKLaVAbHVTCI
uyzy7+a5RRBcYpKLJx05xNjpdt8V1hlVOn1l2V+rieiZWnin6DUswIGxknjeBZuTTw9sKqADFBcx
+nO3azXkOO8VHZejIScBZMWGR59/+yzkJrHoObMEqGkXOqtb6+0rHex511k3YxLsiwHKrqKDix3h
0+DbsJVIA0Y9igWfHLE5sgEYodiJgSqzFkzBjbGvO2F4yV2RLU1WVEffHHZGawD2rvzozRpUizVQ
fKjaZXJp76SwEvaKmZCEF81eN/gwroOD1twqjVnYVtQfxDbZT+q8U+YOFkKBRkpOk2uU96Fjtbup
YpdBj9LNKXOmEtJJR2wnqX9LIVtIwzg+JQgh1qo4X0ggiVmNlc5g8hh1rZV7dR0mqyTr6SZoWJt6
1t7MXQK2SwAIrVcCeoiaemRi4FsIY8q6H8BynuuXTcrh1fnYgDcDdsJpWjQfNTW6T6JY2ddTFZf2
368s/BQB+Kl08G/TbD6VEv6H1A5MStX/vnJwImkSLlMeLcGenysHyxf+yS6Q1d8M9juW9VEAWHb6
f7ILJEVcMvlomy1FT7qflAf+YBeAaf7NQqwoWXQLcD3LIuWvP0oHgqz9RhcDlyNfhG7O/FtJfkv1
/V+VA9ws4AtYTVNVpIeHGfRL5UC3aN73CDcuNTZqXtaBEq1Bp+VjlLgB9rlf1N4/xAGfj2fqVA5Z
+y+G2B+K0LWajZFkhfIlWIEUuDChJXJUhA7F5Mt5kJ8QnhWrwidgUvBPWfYgBJVio6ae1t/dq79o
gX2URD6dCGnK6CoWUgKZqab+pY5JzVBvsTUXl+hcUC8tHLA8gmSTjeFF1TwTu+KvlSgc7EINjU1d
a+9BM9CxNxVXxakHMLw5M/rl60wZboyiIVQ9U6UrJKubNhZZAyNGdqtaqb2+FQmyCfpoOz/KdLoh
nKJq//nHQRfy9UZiPyWtXjMlFQgEpezPJaBSq0KUcJV8yBCFhk5X291kK6/aIjpsVqq868SNmu7U
ZBu0q5q8jOYMu7Q+WZAESJZT4U07+lsBgoAazropnxvTm2WvZhBKHD4vM5DdHIrDVOzjiOwNZ9kp
CKCXbPJHNC/Ywq9X6P2qV5kFUIv6r62DgvpG1k8irHSIbJc0Gct8E95LT1DNJ2MdNTtpIs/MGapt
kToT4N87nX2iUrzmQBD0TWdsjZHFuutvCuh9paOlLmFGlriWsnVnrmH04uvuOmc2XEIYRm2V6mws
7UyFkU/Rxi2vuhMJkjqzwLm8NR6VR4tkC9iwJ/oYYuMQjZc1ILQB57iF70qxLeyhX69fAs8CEG7Y
0n1xFu6JmAQiRr4ltEdfQEn8Srxkz54gPEAUbl8pgFe+01M1uChd/6kSNxrYo5TimZ1k64lKPcS9
Q3wwtiw2rivTIWPHB6G7QmhtEup6QRolsbjXDZ8q3kyGw0bOuGGrsWZSXYeYeezwEN3PAbq2zVxt
Y+ag43C38g/WvrvwIeLa2g0WmFW6Hx/Ye6kHUmvawO0Jx31B30V44q5eaVv/KoUKyPQYOmMJHM9G
HaCcetxaSOVcjFrJ0XpM18J+fsxe8oOprbMSvpkTrHxHXg/vSy7VOd1Dfdpb29CjmNTbgVM+TVtz
Nd6xj3Lol3h8RkqAdhXaqQdhnaVQwcrqHVMpiXnvMOFi+Hamo+1qmyXPBWEBvHzzKSaNwuWCPuZr
zYm2VeuWsdOtYDN+S7bFw0SowRUcwbV16L1ha731l+mldc4imzA+8p+eeW2BVmEsxztH/fEkefk5
PwOKtzp3VLH0UV+wCcbWRZZ5/43y+k8nwf+B0xtdnO/GmB8L49FbBpKn+crl+fiy3yc3RftNQoVl
EmNm0axD4PPn3Kaov9FmV3QRdRiqGWRQ/5zaFOk3xinzz+Q1IDz/nNn4K/AaSEoUw0BXQvX473B5
kKB8GhJB4Yoa5yTSfl5wuKa6tLK+q4qnFGyYTAklgHO2jaM9o/EleUovRckDRwlzlftLUIp+29Gv
K5V0Z8zdAe9ZqiYXklJCuRDFR6OUDAePFCmv41tA7XbKgj2baFGf3cL0V1L0jAb4SfAl3FER1ese
UYsT9+0zEC+nQnaWkFMzNw1KUi22A0qkslo9y+paljfxtUUlOVnXpTsACSlXvukRUlbsrBJ9/1oz
d5V5OuLvYyt7gKEehntqQN2aFMSMwIXAQ7UpSzhDCJ8AQmfbDaRdsD/5FlnwWHqi6pbdyUrOpLmQ
Z+LHF1G5omil+TRXl1gXu1rLySW8OEvdptfpdeyyOTsiJq9uFfGqOmiinQVYq4D2Yf6d9+mKXeW9
4BPsbWdP5rQur0nGZs64ESRHLJxq4by/hdJVfl2b9k2VXhbCnQzMRjPpagfOkrpQOLOdyuWhitdi
ba7JisLYtcahuDjcGC5md5uO+9qqNnp3LoQ1oo2qMy4GCXFoShJEYUvrBhW7jDfc6R6mV+FJeJpe
xY+fxY+flx/D5/b99x9pyb627/Lrn//v3+Nnba2t1df+XX1d6njULAGa6tNl36z8aWWtq2QvG0T1
wrJkDWErVJKV3ZLXm17GzUoc0PAWjxUeNMMl+1V+SJ+h6fYdEZM3gxtejSK1Ei+U17bkFNtw9sbM
hSrOlnnwjwl+HW01hC4Fab041iiH56OuOIp85nsZ0pofEQFlxdGsN4ZSEFNrs6mjvo1bexUKHm6I
x9Exe+bZFBuNM1PZwDzqzMn1AjCmXWNbT72jHu3a49+Zz5SCGXaNpzWC2bh8lc0jhl07nDwwhAET
q+HoI6p/dzrxOUPMUDkhni6U9cFWb6ZT+OKLK6s5ZWzFETbLm/zCV9xyE3aqYzIF6OlVILwGzTHT
9/I27VYElbZMjnfjeDWS7JzvTrpI8sIDj2qgVi4qQTKQWvLh2RYxvZhgVkeBuSpkc2YIcBi2gM0n
SMbqRc1YroynsNsoPbVMJOtuJXjYHZ1CWxl2Wx3GkK0/E6lTBhjNQaMeEMHRC1mpu6Ldm+cnba4R
grvwVK1j3e4obgcF77czyTeNcGqI/sXrRJfDjcVTTEHyPbyJLg/uCkf0znxfVaNbCJfD8wELNCYw
DHFOrjrzjAnyXDYuBbXmUqRV5TazZ7HHou1xIxz70OM7ypOnBV4DkQLhZ0vsvbxPsnc/ujdDVMqT
pwpMpmr7jPzaa5CWqaKylrXSVrHaa3LmglQmTQMmaCS6FEU3bPrTliDh6CUwmdWaHVaFpN3nAbv3
ZG9Rl/LZ1HNuFtvEk/jMSp5Fnnxngd69yqr3xFQJk3SydPQMYmeuZr3FntG5xDKVJgPMUVZ3cSNu
sOcVF3LoQOTsnTwS7KKFm88j5bTmt+MqSDk17mhsj1vJTRUo/I5kPCX+RNggu2nhvo1XqbZJyy2B
KxkcgLS0zeAmlO7RFvNJ17m4SvK7XLwTU7JaLqZL81mOAfJSFDOQLc+7Ib1QyLwSTa/TsUuvuvQk
TjcxnY9y1Qf77mCQX+CEkl2cM2iONv9NKo3+5Rf5sTs0h48/5s9+/xvisvg1YxUpF2TSEJPx8R88
yOatOERY4YctA+N8Md9PQ8k4leCrnzNy2lqXZLFTpV5qviNNLzz2aFCE8WWhJ+bNpTaxcpXvBRFc
pxt1vFOVbrdwYgUF4Jv4IuUzG6kroxacINgiBAZ2kLM33zZAIcHd2cOwIJB3vrwKy22t3WaeP3jo
gxJWdfHcRQzW+gPxZBhGEQZecVVzNvsdDwbVi4Br80J2JEd2l9qHJTtmV0AAttYFUbYEiy29nQes
gitELCuk7HR5IVY/6/v4BXxnlZDXVB3C4pKydsH0SD6WlW9MylvUrMPVfFlCslAdbXZG+SEn+rql
dh/0oEbG0UPQ6GQiEwnU3CmRTy25KxnGD6F6riWq2TuNlzZq71Vt9ErV8qxWW6Gt82KihNKhhLYA
bQXamqxmS74i9LnBTeRbX0pemNgf45SyzEj5XwUEGZHdXnfiKWtrz+8wfeL8nWdQzfRbgp40QgAd
neR01EwbukREfl+kuuhqk+kq0KNxPnrD8D4E1O7uE2FYowyD8yCGq9g6CQoVLGgbEW4/BgokkbCL
VQ8MnjdG5JHjgafd1/QXsnXMxmsJ8hn8fy+RCSPOaY6KRm7LJULcoZ9XQrIGZ/ekERCWxNJ+1NKj
kY53Wap/k3N1H6jHMP9dz/mHfuKP3ezvTMLXP1UYX377j//Xlp+yRknj31dX7p4h2j3DkX7+1n6P
hfz4st+Xn5KM8oJVHZUVU1UhL/1z+bn8zVLPADcK/v5DDvFHYUVl9Qk6G02GwQ0GFvWv1efHX1GQ
4N9TFFFQU/yd1ecHOutf9QVqKYQeEKFtKgilDB3j3OfFJ7AkOaAESiQdbt66O0fq2W+fffzEBk68
fDOJa2O8xkYSW5vjKiuvrOgoK6zoQtnVyMCjJLhaSGuChdOnvsmrO6W806bbcLgV58uwOnVt5bIn
on8dj2v8vpN51otX07gMxr3hX2nS9cf1/1sP2f9nWFK0uD97Bm+T+jnK3z49fstX/P74IeGRZQQ8
PH5k0mvmkt/8hyRI/m3JBjEtzUKpp0rLRuuP509bJEE8eCIPBH8pW9Tb/pQEqb8tQn8dj5xCeprC
9/tTF/VpBAjeir+ob1E7LL97/D7MMRKqINS+S4nP+LL3yVDax3JXgydP4BMFRqzukkVl/t31+K8e
BRsQH3EhyGlfik4Y0Ux8NDPtYp8ovCXasd2MbTa9/PwwvJRfPowCjJAiHURKkcrhlw/TapjOFLI2
XR1LKYUFNhqEZrEcqo1oZ3R5cyvkzXxRJCgWfvEJv9TVDC4kB5SW/Sri8UW3+/k9znxy/MS0gEcc
aJL5klY4LyPWnUu4vNDnREC2U1SO65gIExgIphXctVItPRKVWvlumDUtFYpOIVokEAw58LIaIv4l
GnFkT7841x/v+aJQY7YBaKZx55cS4Xf7XdXs+0TvxN6VQqVd8jxjqnLilCqHn9+OpSb8+dmiar1o
6LnjFK+/BpfHDckLA74XQr8SAmpDRR61o9xm1XAwi0GndU1zf44fQtqOhMj+/OA/fEgTTCq+eMJy
pMXE8WVc7do2liolXvSdgk5XbjIulIqu9c+P8rmayl0nKkbCayOhuuVFtr4cpVImCFYIANzYiJvH
HmSh3WvLABzNDz8/0vKdPl1MRKI4UhQmC+wzlEs+3zRtssqM0oaE5ZF2t53rvkYJyzcIaB+FCywx
aGV+fsS/uILMmKgVRewwi//j8xGjrlM7WSeLmD6/uQn1fnAwYgu/cOn98JAwIIpUckAvI0v8UGF+
/zBqORYkNeYoilj6V7EeJKvUYBsTjxH0NJHprJjS088/2a+O+WWcwMyp0pPjmLJZYdLN/NmVkuq1
hNN335oJK8TAMH6hzP7xmB9CX2YB7CWM6axqvv+c5PzALokpBsum4O96Uj5OEiyMXSIUpAHChU5Q
lKWYOL2ff9YfnxuqaxS2GJp4QFGZfj5ukA+CCXKQeNOxSq96rQ6f09mnd9pmRmf3epb8wkHzwyvB
CMj/CLeCwitT9fh8QBLX/CatNM1FClIecStXpduJWay7lRkL259/uoWqy/f77sXAnGEygWG9U1HW
Ukz8cmGloionmLe92+h+2q+JxovzXQl8cr4nRjEN1wEf0l9BppDzNRoSnRwYf5qxD6He3WhSXUnP
YzqKFK+CJOlrxA2pGeym2pgE5FtzRW6SMpUZRfAS41aNI63Ar8xuyyOkIe/XDGvUxZGJjsqm6ww6
5Qi6BsOWQVfUTlYjiznWcFJIvewNHN8DPBkF+MpoYHLDDNvMZN+koSV5Sib5zFs5IOdNHFpj+6Ki
l6Q/YE5kwg+FXumbXuwsCTWIL7xK6JFEN4qE8qEgD0vb6nE/L5vFkE0ZNrs+d3ygUTlki0KTCH9P
eNr72mKvRfwLjayshGGnpGWXHGJ4/g2qMRCV6wBD8WmoLIQdM8Ta/kR0faisKtkoH8opEVDIzjG6
3RGZj7lXDSIUSaMQSXCWajE84vOUlI0eiM2dL6KTdkwpSOgPGXk5Ba+MjupIYg/sxyl0fJA2XNqS
iLqhQfdoqLetOJIFUsKL5BK2eTxTVPBl2RNh8aFQQ+B9B88tp0pGEDvQoiItCzuQjbS+mFm2b+QR
naynJoZv0uNX/bOFHENci8ATnnzTwHduF1Nf6UQGDrVRE2U0mtI1oHNJOgOOjEknnqZMXs+V2pZk
IBLgGHigCNthM87WzPZ77HvqMeFIy4yOfC/T1stG4tLnANsH00QweEXb6oKHGYatNcIlPTnJUpPP
275qVcp6IoG0W79GCOR2Q0Dvyoxz6T4mmypxffQtF03DfUfFR7h5swduY90EEzBH1P+E8MIl7Ks7
04cxTYQ0OCBnBMibXGplXE4rEzcKEAgmQIiDYZq6RVvq13W9yHd9JamKC8Z1FhtZaQWwXepGzhwQ
CdpznYMdxtBjUqZNSkKeH6q2Vd/QWkWUghZ850oEqxA5GEk+dJBjdde3inAjy9WYrBRFIBO9SMkg
swmoRjPXB6CtKaMkJCktjw05wch0HAzytJIUBFl3SddXpU1WV93asj5GpTuXMq8FBMFoB5xxoAGF
meicg8HIPaFL/coVeIlIPa2tTlljfQzuixQmMd1HUHR20MhK4wjdVL0AGZYsKGOkxFAU1emWjSQ9
hBQQepAv8xwaRNMMvvQNzWtNSa1ELMjjpRATwXHaVy2T5wWVhAfPbfBZUmwVCHpys0GBycK9S6ZN
FNKZXwF5IGB9AgNhOThr5u5YsrAi3TFMS3b+E+/NTSYMQXDFJEhTFKRJSNhGpFSXEwgkRGhRmz12
CGgehL6Kjx8w5nUXURLghjdJtAWsO0BRtwTZvF2cezteXfGxHfop8Gp2kNekFs/WUyJPZrCqQHEi
L0lMqbaelCDMwpPSiD5NhZ4iE9+HUgyEDrv06QWvqx5WG/FLQ30vqVndnBSjq1EHkmh03SuBFm7F
opbTwYZwGk4JubpMyis0lHKwJVhMHB1yW8J4X6as8la1DNEQ8EZkNFeY7+lgOOaCWN9gMEJPpeVR
Un+Lk0Qab4QqivPNIpVKvUFtVPMt0OeIgg9r0xg5tw99spsEaveEfcyCU+Rlk1+BX9S9qc7UdDXq
OWq82giy9RwZ4lOE2JrQPUlPOGfQB2dTGOTalfwyuWIRLd6Fs9pmoAIRIloGODzig9Nqh/5AfESY
O77pXTq956wCcG3XVXgsRzMqT5mYoZwW8vJJK5ThLEPkoBYWVOatiD7pTqxhB9J2CVDBE5BF0ZXQ
6CtoO8K30irmh2ZQChLb2SLGXtmSzLnDylytcShUvWuILCCJ4dKQGwVKEG+yCd37RkFehfDBgMEz
xzLF7CYe+lU9NcX4f9g7k95amTRb/5c7JwUBQTPd7N59b58Jsn186CEIIGh+fT37y8yrrLqqknJY
0p18SuXpbG+IeJu1nrWFP4gUVOWk6DxbsyC4XoWJui6jTD8HZcqJZTpOxguFzNuR5joxGpCyfp3s
iWO1CoY1Ab4kgn4btpKhuSRq8GeKcnKpRKSt17RjQNdYowVNWYxVuu21K37mEtvRXnStO5wxjJhj
mGa42UZ0YcySh7A6ws1L9KkfB/9zggYFvyCbx/feqZjO1kTrXNa0y3w7emp9qPrc0vGYpQHh7TAe
LeLzXHvd1aAlwW02lWC3BSrtB1Rd8Un8Nrt6vuGiJ5RS8ZVXF2dkbFah7UNljy7rYasIH1yn6vTz
ZA9RGjujaz4vH+13RZ1CgTVMPtspi+9044D0yKG3lOPNFNhzGA/V7LFNadxh1xZ9em97NZdP0SzZ
+yL5/rESFn2z4xa2M7TZF2hfVmp2xGnSlPertXZ6O/TDEh5NDeePUarXcYMHhDEyB82tL+gJDIsn
pMjO1mRT5u9IGG9+Dagao9tlrspx26F4aZ7thYgE5Gmmummm0XF2WROqHZAcNzkGPdakrAK7HDdW
0Kex20j17TcRntlyLCwsKPxE/xRhoS0EAEs5cbI2Hp+oq81O+kOaHOaq5e8D13xRtsn50AURfKBo
WTLJ9t2v3sRcIANpkkiarQRBdNn+EewRFwMlM3NmKGp7R05oIAEE4aG7IH3vZ404Joan6HxCVa/0
xrFzG1IZxsyJpb0VfuKmS95bewhZZ0ytUHHize7LCr934ZN1oDmvw9h+WlaDiZLVsgdVXguzYBiZ
yej1dT//CkWVpHsd5fqRJIcVEq3tqjEOSwITD+BgmH3jOESCic2KxQU7DHtvgXsbY96Q7uyzOLlw
ai7ZeR4lz1fOofgYcjk3W7Lz9IqhY4KdAwmX7cJA9TXshjXk2HSyFlhRHurA3ffeag8nWMxBHRPz
531UoenxJYxrMm/6VBTjDpIH7B4oWz0XuBrZmQSl6I9zOejnBdidfUqaagSwzsBg3kb5qgjMTLvG
2uaq5FMlRS97DKhLrS2sWlUyUSesjwVtrnaudiSg2kqaryI0JSUrSnbE2UjLo40/RBJLT+6j9PSy
NarjpR4NZRUs4NsCyD8ySPhu1bYHJuNuVk85p7xRghpSlVlOMEUzf1TEp4GUruvMHCc/GIAVes1w
xlAmuYEmL3tVAJcI15s9dYkmyNy7DnqOd7BRgfrsIeti2MHIpADOnT5/m9bEfGpBgsKucXLWcp4h
KTCpC/bmPTmcWWw4pv8Y2URPfjXCyAZYXLCzUvrVoJ1/HUTqKk6ThOc5Y9NyGKJe2jFh20nNtw86
L/bGRb9OXTNyxwej+prbrH1qCMB66bVasdJopY5BO/BNa5VLPy5liCMpmFL0PAvBu9u19kquZKC/
Dw245z7uiLwfNl3tdG89TlaxkbPdnFuyJf1tNjr2ZaijgleLhBXDbjUN9a5yVmLkRW34iuj2qE0l
4w079nvRgVvWTKZ40yLysYLGZxWfgp+4EohwUe34jnuzgl5pt8y3NCuVmTCP2MB7z9nRZESWI+Lv
pziURkVnoGQG30Hi+wjNZq88KEc2N2Rvr++aCq/YuXNNmWj3oJFjkeOrjUEpTieS/5q3ZEmw/dRt
Xd/ycbKbBoI0kFUeZOLBx7v2K1sbjSLVAJmE9mY/CbEQWV5M9RC7kPp/TA4gc5MC97kns3AlvzAs
2VrBdQ9vwbH2cxzBqHiFMJiTPtdVaN8psedvA7//1nPJ+N5QwpTIb1YYozszWxkFcHoJg63TLOTU
GuzmpIgZogGQrUANRhIaYRLBzP7MG2Fxj5DOUqpjuOV8+W1DwqbPq5NQsD6snJCaR8K0l6jHPHla
YI98MlgjQWhZPNHtcmdUfxz+7zxu07n7Qj5p2E5nrr6bioSWADxpHW6g2qFEG4ZIPTngrPbw4D2b
XdlKBZLPxJ2ABBxsNk6zP32kqUSxFzUYU6yJs31roKg8FWNqcTir3KPPSK3pov/y0vqcuAI508xR
9GJUkX0RbqvmYwVX5454u4rkUqHqjx6WCHr4aQ6fqoRrbGPN7fhr0L7kf6aTe5j6mZBXKOzJa8iD
UJ480dZvkW0mly1yAZrbHlgdY/LgDAXEHT1WNd3r1oNa3W4obDGlwQoMqJoIceOFnVNE0ZOf5z1X
jETYoKvUefdZt55kFXDcZ0q3QKYrDMC7hWbxp9B0WtjXaFxxy9nRvCswwvfH1WkVNY2FIWsooepu
jUUrSzoIqE38b15FF0RSCEtoUmUOXsWZG7dkceTxNMogAy9pESGHacp9djyoihs5hfKDusUTmMQK
dQfk1ZMbDVwXSFdQNAirqQSuOqPY/hd9UjQow0H1P4ygcOt48sfpw7gRHkmaJYCl/IbbUTt+d8tY
MOKA0TDkOB5ETUUFFl/tRlpUpB1p3608BevIehd8269czDnQRuI5co7JgU2uKSYItXIM62cnVd6z
Pdrs5cMhdJ+wdKEadKDVX1AJFI10533kb7xlzD8z8mY7tCPV+lmvEe1ZWIcc6aPkSd/kSQSFbISL
9MefZcYnl4/ZPjFp+auTuflRYpwbwpdzriY+D0Km5z4vCAACsJFsWllmoFUH2/9DHvPS3jWLyyK0
M+sSoVSFELuFfDljGRFwAfaX7/QHNyCg0Aws88GRbZudk4aitmeC5MYV/UWJzmIpfnJrYtRYN5TA
mxo35BIHBFD6cdBT20NOXKprF2jN+zhWLvwsmz19bSsazgxx7adwaqSTeh4+TGojGAg0xwmBzMXw
2A0h9oQQqm2xN8Ip7C2hvvgEwyUlDdcfVPJFeYCMnmJ/oZe1fL6OghwP1v+a92GDkBjbZVAGTxYI
8ZcxqDoWadXKze7m6fNYX7qZImnZZ1t4K58ANKKAjbDCJDd1U0XuITIRfw/FAVOLhabkt+i97F1J
W70kgciZ51c5gchpCe57A6bZUZf+qXf3IvTX4USTSnmpcbvyfZRUHQc1DfVzyQeNDbeW8limrded
jRdlLUr/dLjSazpuM3turlhKSLUTi51PR07UlaU7cDPUAEK5j5Nfdg5mugp/4UIWw2NZTjXlvOci
WulIsqKQXtd03Qaj1xabpUspQK2y1A9NskYR3GkeAgp1zmHW1W1+gVUamR5G2as7z7LERzQMYoqF
sigeOZf9lDX5yHhJMUO5HoG0WockCMZ1O3oZG/HVw/KwqXXg4XaFYx5+Nuy5SLVb6wXf5dR6b2Cu
yN+Ed832f3JsNBiTK4u7eQxlhzsT5OKui4Y523aEppzyZYh8ItQWM5I8PJvXISgY1eCHdT5H6lOL
LmhZEbUpns1z45Qgl0yUo14QBgcNVigEFla+RHhmy3pQVzWEUH4HkAmaeNd+n3CIyljmjXFPUgd8
DY1rZZ/dWvLPNKWpoyvdR61FnvPFTtZGPg+Wh3Ol30yLCnkzmsyXxwuKUhxHUj0QIOtoyPd0hP0N
JNSsPk1R72LIGmvuOKB3KtoMgH2xm3UdQDVNHkdE7gJS/W1NGMw25eMz+8IjqgIcK88KQjymCO82
wyoUx/DXmxhdwxCiGZfKj+F+BMiwOqc/QIH3fXLeCrS2WiUi3Ip6ml94g1e5d3tmJhnBmMVR00L5
+6ZONCowqWwCi6U//5RO677TbCwEtslh/fYGX56Fg/2Iay/136W3BG+6EPo7rRG3oVnOcM/b8yR/
mB4TXT0AitfYH91ggW4lxt9TMMu/CvXuI2p85y4cVDpTfKThC7dWG2wIqZX1wRjTPrDjsIObUHvq
ZXDrBIG43UX3VdCU78w1knIbWNlAId31OOB6p8+6TYfFHHfZHGpSRztH/5Uz0TSbkO7ie00u4dJF
xhqzVxirEZ20i9yKwU5RAYWp90WmTfLUhwDM4zpIbHkDprit9gVqzF8BZOIKMmTFtMnSxp2OpS6r
/J7YlBF5JaEUl0TTPhDHfOjw/vocs9thclUjtyuuefZbvL/3+MJ5I0Zicf40bT+ao+u7VBFcqVUe
mzbLs7iwSf19scqifVk6djmbfB3mZ6UHNGcjiAhcp5Im9GiwHIE7nTBkbOe5UNcAdjjOvclEnApk
fpM9DEaaH7fsBBUQ08/r0buAncWYqQQd0ZwiZQ/y/EH7TM433piuZjM4mA+h+Ytxb3gJl72FI88g
8fbDN7uOAKxZAqsn2IPU8A+3BcqiHDzw3bKC4TkSLhLRTMgsfYsshjvxuJBXgvqnZeTW54H3m12D
RufFaQAeSCtPb5u2AjfTZTkFZl+EGZBNBzlYKwgMPnI0m/ewbvx0by8S8NtsM3oCmyATNJwEekD4
Tzr11nZt++MltvNUNOGQ7HzCE/gwGV/Fo+i7F05McytMIEniodEUeLBK8QeWYPklFheHP94+Kz0s
NW3PzluM805WxoxoHJBQH5spH29kF9ppnJdR5++m8jI6sVqZ8/extFz4ushqOklGwEy7ahy4x3wp
VRYvlpu+u27T3UPVrnXMSCB5WMrGXUDFzcV9NBcCYRkmw2NKmnW09xxT31rlUvfIHJ0E7r2XhC9B
MS28xb2L4r9netVTtlUi3Ld+gt2N0f1KRROMS7inq0qu4VeMdSxTfNLnolbte8KYtdslicj+2BGR
SnuCVTL8GFGlnj12rnxohbR+JYO85PHyQ2j3FxtIugvILS+wUUR4atci/J4izPPgFNP6zfatJdkq
45QvuWk1hFbRsC/qZ1MHONCt4MXMJRR9pm/evK9cp/xm2cwQqajzlPgOXcn1GqaXXHliRPOrIcGE
Gim33e7LKG9NdkMXMGjmpIzS+9ZIuzrh2Jt+XDkOv53Om+Eje5kez4QX0Sv0RMtE+5YInTvPDUwJ
iXcCPCHHtsRLSxwSjQ5TixvNOWFxLo7LMfAwWl7jyO/fbEcQRO5RrpzcaYRzIJX2visw7V3cdQlz
W7ibzVth52GyTewlvMN/KB8XJj3f5Ka5zJPmwPrK+pZOCUVRHiIGxtK+gcGo/uClbK0tq4D0dubC
cDeyd8WRpXalzqLzw6sLS7dn4K6oUgdGtwBBVovzabTqa1BioCLrvoKo6w9r+ZVOGq1rD8CG6T5s
zmHTwkIONm6UU2mTt8kxu1AimngahorwoIx8kI0OnXY4tq4fnIk17H4X0s5yzlF2B5yaU44QPORT
2oNMgYHZMDLvKHkTJ79amJ+JrVmD/MMJOx4WOrapjSnieYuDpCdYQYrl1+x7CAexRvP6UormKEGN
1XcHi2UtxhCoRc+ZEt6PaNbcbAvVY6ftXMds7MSdNBdB65L5UFrOo5uNVBeJt8JVsUjHZuSR8ljE
LgcHoDHWmVAfaLSLE1s2eTe5g+lpVV3DtGNisrjzdciEwGVkI3bUDkpujODe5EvJ0Hra4xo9T3Wd
4kVJGNzjkx8b/0r5OpdbQhFS5zT0obydWmXfO5dnmxKLC3fbDcphJFu5DJ5TlsKImislr6e5GlgZ
NXK17lwLU/QOjUmCv7dceKPBZQqY2lbIW+tqKwkPWcaach+NSLhiiHaQt1RfMRqPMIixywpbDSG7
YKZxTW4Sw8JBcD3elMxFrS3pOPm6rX3TfNShb5HlEhFOsE1oNh+oR6x2R7lJ9RUspnohREgCzVpk
cmmofZz1Dm9Ke+jXNajuJ9Hl0y6sUR7FUAFWdK+X5GwwLIx29og+eo8B1oWcUqS6SOKQDzjdXF4U
wAsW4iOMouvI0mNi5BXzp6I/UbT4sBUCq2YN2urglLiXTt3Qm2IezoWAiukEnF4Aovq4FsatDg0r
EL01UWKuxlL542nIhHXH7ISAmzwLgadA4k7aOOry7McjJ6Tf5qwEqz2ZN7O/p/P0SQrPyGGKHXJQ
IchovTzz3hLa4XgDlzJJbFm1V4Gd3EHN925RerZfhmUAUlRmNkHsFaWis0succvVSikUYyD2CWHh
nSOfiHSXfB8BK1g44xYEcVUSafRyGVldGchFgPKpS+sKQ8E+Ug3PUJPLji4ayOxqnSmDkeI3BIdk
zzYDbVxeNuXYXrlLxvNdJyEUmox/tbxrVQM1nGKfIX3L1LO+mjKb7ScAKHTpONFbb6MW2rK9mnp9
FZJ88sadOQgWAh33bZP7dr9nm088l9tW4x0k3XG8pU3AG2+XGe1Qy7nlY6AIzDuSAKbIK2swTAKi
IjBr4xZlnm0rbmlvD+smwLlH9N+ecn8GqEtAiMB4Zw2PqJbyXyTbYPYmpL4Vm67rJ07znGp1lFH9
VGPcv0HysqQ3XuopdSlngbz1bAUyuMGNX8ZW18AoWeaO3t2V6whDiRZuwJcRVQmHkUCz61QGrrGb
1QmWOXetP6wg6G0S3QUuEUOWwYfGdFqxOcjtITbE5imMACh7T/zL1UdkLPvKdD37WVXa+MaWtnyf
c3R1G7VW43ckR6V/08UgxtpnNtS7j5bTqiapTTBAJnB2qOtqV/nkdb2tZFmmW7+aHRVHRFkuZ2Zj
7bjT/sgCMQka8Dcwhwe9CWbFCeFWbBNhv+eh+UNgTcbh1msGr27ZpMkzq4hsoKea9OfkBZwfVhZ0
6UYUie8dYE2h9aTXDK24i5IVpAqigmNqjaiK8e/nIbwaxEtg6pT31IQF9S9Tp/ECAQG0Ie2ieoUY
QLYHmrS2v8JLH7i7aCVsIu64INanJXfc+eBlIa99kjjFuvVWwHLM7AkaObeaXSTAJ5lmzG79rNpq
q7Oxkleja53UJKP7kGKv3gVW7+D287MikUfmMkCEY5FSYn3C3RjXV0VmjD61fqbWEmEBg1PqdKFo
35Owvsu7Yqw3aJ5NfhlTV7AlIo17nrumZhKm+8YVvLcEQCEN87lWZNNaK0apacwuIyZ/Ok8T2NzG
1IQSJorLjD2RN+AZLckjYUyY9VlcgT8gF9ma1vHEfwgIuADv4VVvCAG4jAoXBxdln3nt5ZiGjnjm
x3Uxb+EsoaNpWZqTAncxPCgM878Hrqkna704+RvLXUzsZLPy4oqAWtLFpiHYWbC7mC82CV4dYjoV
7kRga5KFNhj+TVkyyCc/Z2aHKhsdTldka3G+TdGg1oMzkrJwdlhy36zLAHW8CCpn33SkOBCcWnfR
QRRgZZHaj6ngfKyWgT6yYPw+apEf0KP5/OUegSIviizy4pi1PsSs0enwdMQpz+V86srK/26DNvp2
umFaNxOaBXxIJrBa/4beAf38gHaBvFlADvULwughu09B9Ks/YePpA2mXRX07VawAToZ5KYCNmZ3A
bvCC7I4RUz/smKNY6QaITDinGwQ1Y/NKFMDUMiRf++A0oLScHxMxT+WpcszgHbjNccXml1SG3eyE
DP2HUbLZ9XLc8NdOCiQuXplv2QeXjWJ2N+scG0DmBZ16F1yKzb2LvtmK5Yz0I2Z0wRTQzf3u77qw
f0u6/N+SB/4Tn+B/m4reubDA/3sV/anXnz/VvwqY//oD/9e+CQgYjbB3UTjCqUfa/HcBM/ZNFJbs
R2zE6/ChBVqvfwiYXfdv4iJctiVDCYGxk1/6h4BZRH/zIhcYp8s/gowZqey/IWB2ov8iOBMEYaGg
Rr8fSL4U+f8wWdHO5kHABLalVy62Kyi9d53U+iGcxfrOuC9xQcGY/mcJUGbSGy0VsBIxBQ9BluGq
c1vfgfBd1rPLHsjPEVBYhJ74SS1vnQEaErl69bPhDlLoS+SqdnNVNK92qQ8BOy+aduNKYv/oUCsm
jSTH7ZLW4sqprRCPjxcs47Qd3Ha2r9PCnbD5dKQ+becyt0jIC8PqynPa/lQFBadCo8fmKDHHsPzz
yEgCGbh0yU5bYAQZNAIMg+2nGuL2PHbstdAeAXXD0KLvc2qvfUL8gzBjajNV4T+Phht7zJL2lPRR
4xwdlqEaoc44kHaUg2WDHuaEdLlNwPvspzYnbFv6DiY6qx3L0zwWIVnMU9F9odGpGErPDdHDsq1I
1FKgYwmBk5V/Ln0z5Kdo6cuOGbGdkDSq8v4ivg4xzDi1RFKJpsE8dBqKIMuxfDoU/iVaaqVno+8n
1TyPi8LGdm5PjXNDBnTz2qsmqA9qiZZfdtOg1undmfzJfGWjKsJaMmaep2Yf2SgsbhJ3JCA6QKRl
JwXrsrmWGEstVmzZFs0NhUNvN1ERFyzIWHEEDGUeCCCtUP8E62NNAjH8A7LCjimTUxCT3OvXaBuq
YndZrxiYPAMyM5dkkSujhwbrVn3ZDqgEvhGqhKJfYRT6C2a5VqLhm5knrlsx8dyxWdN8X6wMl4V/
nm+VImskuHPVefSz0hCoeNEpMo+6SNvfzMckuEH0Ur+Q5RL1WwXtcgj0gLqpCkDNUGoxpndhan3D
iOsv9MvR1scoqj2P2l+G78p46jwVBpNitkwp2WnsR5p7yEXFbV/YE08mhKokdq2i6ejPHOsPi7H2
ehwIlTl4XcZ0fRgHTcO1uJHRR3JAKyQ8oYQKVbWdK2+ctY2mK0a90cV1l+ileS/hKJIAZ9wuOXdR
uVIusdO1D2oNEv8AgZjoP+65FBsXFyCGsBT1q2EiUDwWLiNCcq4W4Ju1BVMZCEVTZUdY38HCQEh5
TXF0rNItYj2xKeTdAc8cF6RZ41YkA/M4NWJZmUitQjXXLqGH/e+eQAvcv7k85p1oPuXUEQhmI9IQ
W1/BCYpxXXXPLQ/BbUOi0nUHjDbboArjChxVtEewJGKKtPrf08dyXAmJzjni3KSbsv8yBP2L+r4m
dpQ6xCWSLmL7CXcSOyNI6Q0vn/N32sf/v8/+jxD/oyvs6TubfvL1Xy+0v/7EPwxhoHjRlEB2D10q
ZFTn/7zQJDiCAEoBdgH/Yo25/Mo/HWHB38ivcG2gvjgauA65UP/pyJF/CwWgeMIShCRumLvu37jQ
EGX/Z0Xz5TK9OIUIr/GckL/uv7hl3LxPO4d2eiO8NXsvL/N3WxR4vByPzN+N3UEk4QXTdEQUw4bO
YutMVnBfA8bDRN7ZO5XhZvWclLkJq4CnzJ1/qX5sCZwYHZyJ4MNKq0qveeHMTRoObbVlOtve4OAF
/LX63o2J9I7pszgp8N2QaExvzlgcw1OIO2jnWwr3pjDOdCVdazyMiV+eCz0QG9C368ccQOqfjQz7
Uxu1y1XK/XjlFPNTg1joZuZPHxA5MA5qLovqtE/1O80INtFm6PdCqYdKygYBW8OCgQ4xjBk4pIdg
mSAW9C5iGzb31UYjpdhoJsuHTri0uKTvzg+FwsCLpS/C6EnfOnidd3C9QgHxGqZDlTbunh2y+Z6q
edxr1/vRfY60uM0vghKs+aKMirNf1QtO/2rYWSinbpw+NWekZSUtARXNaTIiqHdTFkJqdVzUN3PV
Z+92s1hfwlphmDK02Zi6GmPp5Mt57msPLoMzWx+rdsRXPRbBka01gzkE3dFH6gzlWeckm/RM4pCj
mOpo+rL6M6ciPZaERM7MWeI+Y6SJ3rw5ZW2C7aNp3APQOTy4zBVfJg1deNQyvUndNbjqM9lJNi69
ObakCHFf5pW8oinA+Iqk/VSVkUUyLXjJjY/EIGptdDBtYY2b3EVavVm5yy5zwAypNN71Uco/bYpk
2uhxIvOkXR9W48kH0aD89lUdnhgjRIewsxiccKpdmTWXm9Et/bNfGlgQBLofg4ltCFlw+kVU1sRM
yyn3DkaXQ9cAgWVhUcDeS+S2cy2Hnb8NVM/r0OozT+YmWen95gBGTuZQB6zN7VSrQz+UwdcUBPwu
rl1+dBX295nADjxV+2mAkIEKnHlU0QVnL53A3fSJjPEugJxBiLAlRcJA3gEUWYdrfcrqbjgqNFQb
f4rQAxr71XXc8Nmj29xPkeNYcWTDqafj4YZGxbvL2sJ7ZxKTHfUAgQqftYB5AFGORLp+4Y7DBNbG
Xl8471mVrYelMOY7NR6A6NQVGDYnhmY9eZ6nsJcDd3GT41eodMJ/5LCbGoZ6YmXWs8kDbOXRogA5
iNLdjS2yBkAgmrXOAv1rRykE5xVr2S+h0Rz1tHhfjcjks1mnX0xddVw5lXvraHNVpQbFt3Scg0um
yF3kaaAC1WIdJr82u5Ymkn0hP6LB+FRiDBmZBNbq6M/okDY8aOjAyLSBwaCWanzt6C+BO+OK2yVy
fLeYYb8IBFfbxHjTvm9r8N5ze2wYJWyFpZFDOeV7i1gP0W+QvPGqjtdFEVYPdTa/IocMjgzw3Z0v
Lk/jWmv3bvaKxypH0roMc87Oqizvk3FMtl45YLcqp5kRGAy0cRe1xSVGkADWV1/MDJbCabwbXBP8
dHPmXBEt7MW14/duXBACG1OosPGDDDlc1549W7sJ/uSNABNpECJNfcfEKmpu4VQWV1nGUmpzKflb
pIKbZFy/UPMsN5lq19/M5uD6ebUP5kQxkpg9MBk96uMNO+7oh8xOaxvx9x3Y/Axn6KHTFagTjxHE
AkixfClJYlbbfCoQfklrrKczzhET3RGX6a4M0sbyDeeafduiB6CCtZr1obXALqXY7N0wFaidkcdt
xNwlhLb3LU9o4DXPiFg8dbLttDkgnushNAl0VhebcV5bZ0G2+3ZecgYMkuOuQjizbnMjql2YW68V
Ot6rtayLZzH6+5od/jV7iYtcg05jQPBPhmVWHGafdUmbpOAtrAg9uJeN16mxmUAqilGhBm8bleYb
hQ031kiWl8vifO84ggp54QnKZlnGVdCjm2cEFue6WG9yXCw7k0Nzp6/bR17z7Zf6o+rrUxCZ96Cq
bj07e/KtHKlFlhbjHkaoz4STVKbYpLM6ojf6NIm73FhLm15Llhqb0nX10c6rfsdKyL3I81KHWS4n
ZbH2twtWgneqr3SXVl59zkJWiO6cqGdSfxfQvXXIlB1UKtkRhJKjqCS9a20/RNW9R2a5LSfyypBV
I0bSvwfd6f0gRqYsSIg4LaZ9UQbz7Wp5XpzysZ5I375ibs320EOyzBhqz27qi9Vp8jb0KtsyQMwh
za4r13bUxP2UF9s8jOBQlIBUTglCbJgRYfSY0undVSHs9tGU4UNV5SHSg/J6LNOqY1Ri2CjxENbH
y5TlSZmgRGbEDH2DvQmhZJ4nJzM13aHPEQLXzFnflqScz2ySVmjPSxfbPYHXWGbQ8qi28baFMzIg
Dlr/5KBJ+cLoofaO3yAmWQc3uJJEXf1mFi/uoqq2H7TKEJBZfKl3hDYjzvD7swiL5TwFafLamllC
GWq76p6w9m9nmqqzTrjE/HZ+SNEVPFkE1x2meQWR1w94HQMFz7fMJ0gbMvsAmAw7rVOu9VFaqTo1
MpkbKAvyFHTcLpzLRLUXUh54MDETtnK+kmL278rFXtBtV456SGfSt2gB7w1wKLOnrFodFF3Ac/mI
8d8PAazhaV3GV7e038gAep7nENl1bhBRo9BMsZKk1b7VKqXHHd0XkVjtMe2MzOKG0jOAcW3/ne2H
2SJC4wHi2n9XtPy8H66+SmyER75A65/pwjzqtAeTQg+9zUhxQ08J+B7rGVpbEc3WN1/jX20kGecx
uSX49zsaBgST1h4jDxoKD8aT1GLnpnVyvWa4GLLKAiwwQRydwdGAjhu7BObLmB0smutja+qbKSyc
TRlUUXo2HjsGy2S2A7kVVXg5euWO4WC5aY0uk92UjN4vNFrsKvAwzmSZk6+H6zD43Qg9H8MmWm7b
RGWHNQ3XMxsb/VyQFMEV4tAXGwfCMDKg7t4gooArCA1sO/Oyy2NW+Kz/cpxDaLxDfJBp6CBFsurw
gLo53ePksoh/wPWat4kPgmfy1Svpu90HmtrQvq7CKfmp3G50ni4SZuLQVbDu2yollgdnyC+do6kk
DyL3xL5Jc+Q4QQc8zi/CFw86s3atP+3gu09TlNDAsvhk7+MCRpWDqj8jVw02u56iO5RyiG61hwQH
KXn4SvCzVWz5VesM5uHAWJNMqgHlsef1jIZoGfadKddHWfCosFFBRTiZuKCxRu6gUWzlFI+o7uH3
AD4Z9gMf+J20/DePWnI/E/e9r1Oy51bGWj8hjgRsCMI9jQs3aUBW95HRjtrxSXTHmbn2SzOv0Abr
Xx2pTixumxL4GJ9NkJfXTUQlRmwqpSrIZjDhTUmWQJ5fe3J9SjXcMHi95rMY5C3WfH3fV8B2qVMe
tNfBSlS3oGZ/WL9ggWgeOzv6aar1MZ8JuyjFwWrt4Di1q7jGkf08hdOpqoL7pFLObl6cEwphYD0N
IKm+szg5M/+kU5+7Bwj0joOwRJFETY/UrPKyg1iq9WsuEngr5bRQokXMv/dJ5veP7JKciGiFdrqg
KNvaemiDQQYPVpl/B1SwD4J05+fA8Zj3ZwPmPGYC6QOU8I4fBH6RNhDVdp3d+impkbmuLEW3xKCG
Z5J30920TusdSHPUa36kDWVunvhXpCdbRCaAOt3K1JoeJntM4X5VtrXNfF08piO/hU1xpCFUoly3
jj3JFceQhYja/Ad357FdN7Jl21+pUe1CDgQQASAa1Tne0BuJZAdDFt57fH1NSDfrksws6d1Xrfc6
mcqURBwDROzYe625QjIWMVvJ8GiAvr9x54JZZtG1pMGmffTNJHuRIxe4fyIOiqvQB09ju5G6kVZd
b90SzH9O8J7JYmw7+2XQR/LzPk0bRqxuajSwjBk8rXpETVubUTXVUhkeyCTIt6QbMXTJ+YJVVNU2
e69dneNF4Cdon1xmrUTeGD05heSDaPKRTKYJURexu/va70a4k5kL33OKxU1JPCFZX95dOreowrun
HC4Sm0l3n9GJ26IIzA4Os/idB/EYFbR7gj08nLC4tvuhpucXVtZFKqsbNBnzFl1h9dE0avuuSkDD
dRaenhzG+SXR1OFWouFfk5uV7evYDY7KMvx9YWqgQZTg16gurEt0NdauypiiqbRDEx671W2ccXsz
5BiOXZMhH5/GS/pKt67qxYVsB+M4MA68pI/KNGppAm6dcMoSErL67A4B1tcuLgTjLXPYTAICOU2v
IKTi7oz8QvHYkWTWEHsQhWP06FoDj2wQ6DsxDcnHDuuOtW1R5crtMJjNQ+1plGhOpvF0k1vvXgSR
5B9JFNxGvpWDXXPyEv+anjehYEUwZuGsseiRSiPzp8CW+koYkrutR/98gV3OazZBaTyRVxxvGVby
bfmpeULsMZ/mHqioldqHxCsR8PS1yzEyDm4YXkHSAgF9p9Tc7sIaQXTlEK6A0mr8XPdiBhRvcNtN
Zll9JaOr+KhahcOvHVmHVqDUV7JYWLuD8m1y6z2xZ6yc3PfVZG4GQox27VynR7Kxkku8BQ/cDBQ/
9JTN04wiJNui/MpoxhsVkyA/2qLWLdifY77fsGq6FecP1CgZ9lYDONR1NrXefR2gZ+aU2nhPGTfG
uRk8iBAUGJfo4nAv0Dt98GZVrt1uND77M63UhmTt76J1vCekSvExMTHE/UehsmpuNTajSIlweboa
wGW+DWh1EItw+JPw4uH8H52LVY9Gh1rBEekPyA9Jwwj0eFXGzlUcdURYOzqgWohuOXbGV8jWpv+L
YdP/hpPzZh71/1DUlvXrUdR9+el9wtaPv/EPmM4fsC9oinl4u1xh0sH7s3VnCO8PQNHMoqTiMaFz
wJjqz96dDVvbBrDjahg0tP74rT+HUe4fCIpM2BOAPBDmCOdf6d2JhabwTxgBs1LGYfaSdKuZLLjY
N/n9V81dpM51EELiW2yVKFxy9oz54CJbx1SMsZTSKMGmpodJoCPojRE4n9PP3YYC2a/pKfiY5+Ix
4/9YvqIHh0+CfluXYT7bRoz55bqYar/csOWC3NUZXai7V4O/m5+v9d8QCN4USzvtP/9d8N7fvwmS
xgQRYcwXFnDR0mp9/SbKicI/SfvvHWcn1m9X9kxPNGaCzYj3aiBefKY94EzTzETdni8IduDEMCD+
8rWVBs9+jkl979SZ3a1pgEzJx8CtZrFprBwMczItGZI9U6hPnZZoROoKyy7ayalw1qp063Hdp4pT
J+ujVd+XBjJJQoDt4sZwA2Hvxyyi89KxVjX7Ge0Rsx5ansA1nQoZb84Ej8iHFAXTNqafsYmyGZEf
oSfVDWY17a3RHyH2Mqu4ZjwCVrJdzZjqJflWpfEYcu6Bl0COQb2n1M2/23mDl3tFO6IiOSWqnj2L
Adm5Jal074f12KydIUcY57bkEjOsi0sk6qjjum2EYhjpSmGY1pYfcuHXgbRArg7T3YDqx+eIWU7P
7DdmgNut74z7uQqKZBernu1sGodh2qZJHD1EiDa2gQMbZB/mwWSjISM3alMbSR5umnasxhf+NrKt
rhz74SHUhWPc6mos6XD6CoOSGRbmXZxVQl32UZBNO2aUQ4IMQzP1qzjqPLdMKkiY7ZvcZ2TEMZbC
wnfvQ5qM7JkKa9PBAxg0ruNhHJ7ZlggNCb1JUAmMQTjfdLaokh39Pzx6qhLgJOdI6GgtWxGe1NC3
HeEOLkcWdH72HdKbHlEbTudw08ZW+Vx0VaiPVC7W7SCYMmHLCltSNHA0bGXfh+OOIWAtocb2Y3WF
JrfEdIwubQLpp9lwbNWb1TF1nIIRnZnN1ONVtNAmU++pa+jlb/peYvpBWxp+DHPXh7goSyKlcLjm
DdVZM2KbjvOseh6iLP5ODwyzGEfeQHwtVD3ecAqieMZSZox0GnL5SVTQhE+U+IO/QyKZ4SH2pmja
IliPq03NMwX2ukBg81iqZPhsFTFH58IyW56klAHmJkp8xFDK9zvrmrYwPywYMdTuQAM3E33tKee5
r7BJZwBBeGN8uv3skN82ViwglRw8dCNajze5roACVe7QG/epbD159AzBw9YKj94gLj9+KBqYFOl1
PY43o2UmEyjSH49iy4wPWmQc9/yIUqHaeBkLX8lDaEwzjYKCwUERrJldh9lXmTAkpUjQ7MC4HxMK
V+afKtT6w4gMZYRq6YxcmLq6fPaapLWuU8Ip/N3P23W2Kl89dYIQk03GKK9b/7zp6iHM9M4re3hU
VjPn+UWYMDZd2Q7QqHXceJ9cGfRqIyOj4qbvA/Vk1R49iFwOMXGYDPXhdMfNLZ8JhIEonAg2a/3k
AsNae+0wGKlWaRzKz6Mx0IfP/QL+QGoeLNuirRew6vaNpagcqRSozdp0E3j424Ms/x50Y82E2kKf
Dm4+uXJTTPxr0ksiTidFDTe/95ek19lUwzaPffPj2JMJrpaakPJieh5Ljul07fJH3eORZDsIipeB
dMNzOkURZFmDfOF1l3RkvuR+tsEwk34wkSMfKzUUlwrfy0ArsoxvMF4yMp1izz4EAvoYRa4bPqaj
uvcWbSTfVBQFYGGxw9161tBB+eQnOKsaa5zF59O4E5foImR+igwgq+DAv2l8C2c3+uvIQlFcVZtS
uNNdQqxYCJG2VzeOyIoL4ZV8B4x5HrpRV+vGJ7cIg1q89moQohwcB0WcXB3dTWUIQ9vJOcXOeVfR
MCySrafgXeu0fUzcNr6arOm7GYOaoIAt1HZWWFHXIL5z49hnhf8RzMB9N9fBsUVjdcG7Tzd0ELrn
UZPSFPV0rBI9JOsy7Yp9iZZxBRzEbjYuJInTLHmgoz5sYbZAdFkXpS7ttdAeT24s+mrYzgllvanS
8HtXTJhb0yILmOAT0buKS9qziOfJXirdLLweiMFKtkNFM08FTaZZLxwEgyF7grWOqyy+mLXEPIbs
t/vCwZ+iHwF1SZ+36v1Pxaztg8hy66XLaoYo0nCrz3B6CKLzUZffV0Pl7E0iyIxVqiyN32VqW49E
ltjaFoFDwgWC4aPZ0ABhJSEpckjcdd7I4IRStALsSuZaP+UtDUWry9CrlA5zNBKwP7M1xvUqYZZ9
iIu4PWRFWW/IiyIXrkXdZZ0iyhcXp2lsECvf8Y0ho0v6r0Yxym+Q87775lxfBimj8pZq6nGS2n/2
zMR9MTxU5BvZlJ/bfMjJuZloDtYmQj/slz1YMu4LLpVoeqpxGeuzmfbVnZS4CDxaP9Gm1iRLTmbb
fAemUN2wwlcMQHj2rpTttF+EaN37LsT9VUMFIKHNnzG15HLGgpNa6Rpdi3dbWpP7KSOe5jY2nOiO
BTPbNlEwf8QNoM6tFwpWm9K/9NJk/oIAQHzsqLh2VtO0twx+9bqcWsaOHEgQWZdB/9z6Uc764eq6
uULaPT9whkZlUAKxohzDPd4fEqBT+rmgqES/mRocY+JE5AnQlhrdvRn3TAFoSz0nyczDbs29Bjuk
8mFrAL0nYSro0u9eO0joCUPZfPBqaFQrlgMvJXlihhFo+VBywqilORXShl1brWQzjgduIjBvue3u
aAGP447dIPmYOIxldm0y92epcmw6JVnctJ0aDGqVi4t+jVumNW8nRixMGTP1bVGVnOaQxX0FPGt0
GAQ56bwPhSvC9WxNUQaO2oYJRDimaL3HXhPbuvIoIZnxIj5hmSNz2HuyKl40VhgVqw0JIo48+JYM
0o3R9GHDqIrbuJA8XBsh8lITk5Eb3ywXTd8OyUaEKSmdiExVhlUhB6fdNYx+MHM46xlC1lPJ2g05
hXBSs4MvRFnCXAirX0cYnV8vNrDKcoy7wQUqsCl67QZbj30TV4UjUvFSRFK8cFScxhvyuc11NklZ
7lVEKcQeYKJkyYe+Csme68vuxqFSii6Ev0QElv5ktadAdXrkm2jt5ELHunmKJlnesiN7/UkSw9Kv
fKoO2tlpxM41wRP42k0cmvdmQQzwPhllV+zc0Wb7SEFUHmzs8sE+JtKFhpcmkaSfPcn0bFD0Lxvb
pGqVfuyI27SSKT4w3fc3anCRJichplJGp/qclZ32thYFHhPYfDBBwXLuYDGJHEI+MaXiVxpRgvtB
fIcZmH1VllJ9pzi6cjK0LXyGFoNPYTejz0x8znskn2BjuCUjI9tx+I7PQ1IA3m68En5D53cMY4Im
kWc06Nz/hukxT8PrVTNpoc4g4yAAqiXnobpK2EPVuh8x8/lhBkqnM/WCu8DhRgYVJv+Nb1CKIaKV
kw2jY+JhTzm6bTnPUKzPlAEAp4L2Po1ntuW5qZPLWnTOtwAHwW4yQkakimprO8aOcZWkWfmiRQAY
H3syf9+vOlTeWpYDcaFtDxs6mXKUVQ1YZAv2BlKsVdgobtI8L3AxDH1ke0jnhjzZZeZcEWfgBpaN
rFoZF2Yee6RBMncUJw4+rbMuERR80HAgFDqC3HsasjrYoB8nogW9jvehsk0sonPD2rNunSUapw/t
k1V6MNA0mMZuXTs5LzO0C+uDV8b5hc5HPv/Jbhl4uSgALpx+Od8FZicf7TYpnmng9eDwdfwiI5ti
XqTF+NVqRXXrVQVKc78KfXnsDMc+5jCuhqOZEkOM67wzX/wmQJ0+/DgE4JAarYspST7gMfFQDsJh
mHdMgQvv0HpDaXMDSdy0ve8PZLAK/7uthui8AFuO7P/ekdZ3e6GbvIjX+FJxQGahPds4ZwwSQ6n+
aKjMlj1/DEU9f+jE1JGJS/bivUsDip6kzuxzqpLoK0pElN0VM5Mb2CzkGOepJPthWSyA7qGtIiy1
OdRk2d5Tfvcrg8cfr/cQHUpSfZN1WAQI9YgSJrTVK45NaNTb0nXDY1iGX6HZlCsEXuORh47ODiMt
Jvm1icRAtYZzCCM/2RleGd7KSMXfapnJ712vjLsMfMyLHkN9H0w+Djj2142FowVtcT57jO3r3L1x
eHy/+QNgCgTnpv3UdkHOKCYE3LchlCmt9lU9uc+iLmxYs405MebiK/MG4fDfhVdN172lQQWFRbsj
PSPHBEjaNJ5GrMpI9+z+gGMpP03QbfZsltADOVN6KSrWtU+CNh5Tc7wxqTz2sa4/om4NHulMOmfk
niwWIDsPczYeqN4mzNuV9aRKWpwrwKrhGSnpjBlABvUeOSK2VDQs2PJdSpv9KEdMBFPa7EJC5h7H
VLh7N6CAr0x7V2Sqv24YXYb0O219Mafu12IUxrxKQHHxiOo5O3s5ovO2n3lG/KBL4rWOLO8UFaN1
ZPf5hv8q+OoYVX8gWdzeeiyq+QZPtXNhxih+wG45UbFuVazFuk3B3LBKppc/VKIDSCuWiJK7k71e
I0KxCUvbDVPsPBXEoK67JsD0VQpKW1jG64yD37qK+5q4iSjfhvbQXw5z+o0Zjd4REG0ca8dGWhsb
1oEM5XXEhia3lTCyb15c2lsIZRWDysaZqfCKWu3iOuvVPkzy9oqpUINx3k/2pLoYJ+ACQbptNH1+
o3MZW3MKMWFPEImG/F2T9YL7k/oa7iUeX6+ITyYt4VtiOD/NQTmeKC/aQzI59UXauWhjbU9eWzj+
PvRAdqotnmYQCBh/iSqIx2kfKr+hvLBaQBu0kwcSN/AOW9yfR7+sI/tA7KH+LOlt3kHsa/nyUZmu
yjpM27MYUt9YDREzmm1rxf33tK44uAiqGtZJTdwSAJxkPxjO9NkdZHrdlGXZnVC89TcNImCWLGtm
uTfmuP5qjgRqI3poZ4rZ1v5YM4ohlaAT+T5x3fGzn+Qes0KqDp5eIA2AqwwOKNzGMzV5LQNzNYxR
dy+9zDhSjDcx2evIWOwyKBZ8l6m2pZ2Hctt0st9VvvUsmRWeAX9F9KpFu1O4WXAGGcaLOUIJweKb
r7EPj+fQN4LjyPljlbRGuaVGWZQpcduDXRA+Yai4rYmizacDzCbxOLYucdKsC0SZOi2veXSE+Fh6
ObE47ahH2lE6uQlG6B4qWAhUUdIUD9PoP9RN0F6no+PWR+QPPDgu4rP4ocaTwoxNd9iSOicebiLZ
G/71pBCr9XWvSaxI663nmMN+aoJk3o3BQFY65cAEhzVO76gHcboMiwbIFar+jCmz/sTgvqZjVvVf
xqFN6k1nM/kgh3OPmAwPRRwa3sqD2XMaoSZum6w3rtgAq88d0tibUAXVuvb7giMYAXmXFkf/Ym/Q
LTwOKTGmOJ9icmP6HXIpD05EMKWf56gtaaTXiT5CLzgntjetBKDIg5AZC0U3h1CT6KEMFOvdGvaG
960ezKlZK5dD24YBeUcN4Bh1ux/JObp15757qpihHbBwNe3NVCcTnt32he04u4+9HP1JkqU32RQe
O97tvjM6HnTPSbpvcnAGdZrjdjbBkHvNsK2y0XiZa1XhEW9pzFvZ4oV2gF260VNEFu9dXccYoWei
yMfGjJ41IpeDERBrE7vGPbQecsRolZEV3vZ6oo1hUG1zTi5WBlKni76bkyPHyXxvQwN5MbII91Vg
h7BQ8fcXPR7T1vF7UqVnlR/p9bSbobHIQA2lcdfE7ETUPIpHwb4TbodRee6W5CWj3tWGIS992U4X
RQTKAAlXi9AaNgRDtRkjHiWA6qIrs9bi2QeycUC0gwirgwV81igj6M2V+YsbAj2qQBKSNThAX02j
D0x7OgorP9osqK8Tiqz6Mglm5wr86eMM9WSd9/lXt/DMB9XgR9o1yBmuU42VdRibD62E5XlheHn7
oYEReaqw0z+j4vchM9pJYd3E1BHjS64YEq4Z8ZkpLrEu7jachxzaXUMUCHy/4Pxq4ivQjtxE4D6Y
RqfsPFBMqubBzRwqQLvm+LKalk6QLyOz2od2T+OyQpoQbnRb4BiOUsOEgiAh3/WYFRg79fJs5CZ/
gIO9czPJIXtgx63J2csjailMyQGQujSgPdBzGMF9VdZVecb84IekCFFUgZhJltTuUYzlBZUJXrNF
OKW2o3Q5dPGdQiDIwgw/+a+b5n/XMYeroygoQR0xBHjbMa8QhQ0ojb9B7Z9OXtaZ6jDNMkzWKJDa
tcSCUtDQr6crNwHW++tr/2XkgMZBW7YDZd0xXfQWb6/tOX1TMQ785BUoVyJtd/sAeshmpum6iUTV
YQpPuzvDTxjKxZ1h7n59+b+OPGDdIzdaHNZsXI58995DFzMYml5avugqw22G5ZYGoo6i6YufSdU/
lORTm6z8mq9gNEzzcxzHEs6eS3dzO9TdwsxkM0aBqiIYVn6HQecMg8K39iq0MgOhX1ONN8UsPEaC
U2z/DkEu3pLOmdpQd0gXtDSIGv4l3w08DPBrNLMZ2YKxSpx9WIf0wY08t8w1qPyOCW8iREqplDDT
gcjIMAYF0TKqwVr/QTZJBoK0NkaI+j+mNkaFB/83zPK/e5Fg5pGggxC3AOq/A8DbNostIdhkgZWo
hfa+Df/onPUBr4uN+7YNBwKKk5ZZTZzMfMg/pki60BzkrCqwnG1IDjDtHrcOJ9qHata/eQiWOd6b
4ZcnbBxYBPx5AuW89paP+dXwi8Y2o9YKZUnbpbq/+/nQNSjLx70o6VFdsW6oZudE9Os3blFPzjEY
m5l4xjwcx3RVTS3U4GbEO7JJmV/7/NrmTvErpq9nME020LQWXa/3m6AC+62FTDm8YL51xVNkqcW0
9k5xX8YKoWZYLQlDSCcPNnI17yUNiLzdGhMP9iek9QJomBHK5DKwrADNVGGF8VUwOUV4Vi6g3EOa
lj5zLCuM0h0jsCbYDArvPD5UfP9lvEyD6ASECm7DZH1QAMTJG6tR19AFixO5q6ibx02WcdSglq7g
GXhFVvADM+M7J6b4jgwPeq1RxcyEKDjP+FSGqG1uB/gTD3q0oQXbLS6l3wD6fyQlvJ5pekJimYaW
qV3Nr97nAMwMJjKXoc6q52sKrwzEiCjJ2mj21xE1U7HNFTqSy6ZuOVDVUWRN51nD8T8pEwXOWXJo
u6b730R7PGgmjUyhJDhGx03is+lMntxlmDGMFZNdC8Jr0jG68XBXTWdrBFVFhZSbGtlfjRvtUwmw
fgZJ7MZPNPiJ+vr1avZ2MSU/wbHoRjpyuRlMlqV3t3A4CJxQCaC7zBvypYIO1kk0pkcgwOXJiWr6
AWbhUEvI1tpOhkba9OsXYL1di3gFfMgOPhJ0B7gm9Y/h7KuHaEYSO+VxQz85xEK3cwIhKSJnj57C
z5EOH7Mrj9qX4VNkFDBI0rBeVlYRWF9UqEoSd0sVyQ1AOx8ERkqvkhz0oXvJYzZBTp+gbIx+8Kst
DhRkNF2SlpuKwy6CIRgXi/gZIeNWSRqV+9+8ufcfLxN2myRPIZRjE9NiW29XCBXiMfSd9isnk+qS
Tgs5jTCGefV0CPQlp0iQP5Fw7ZPvJuGncjGBETC2iA9Nz/Pt7aDzVqwK8hWuJzqjm36K43uk3u3E
TEmoe91N8RncB2sKwOs8XjO9wUVimoMguw2oGy1h2ubeBAlhU+Z5t1jvVLMFwlnfSZ/D0PrX73gR
HbxaE9H9cRY1WVZcya8VsoW37zg1CheyS/q1tZe5ms3UgzNE0Sy9M1QJ+dqj9dTvuMeKyxT1crRX
BX1XanKONW1lQ8b89Qt6N9xfXpCHg4lEK8b7jmW778oFTIIRRQTZxhCsGBbiIzDu41gv+cydAK8+
2s702Fc9kQaqhciyHYhG8y+AGEVEzHUtAp6BQTVU3EDp7zkIj3aLZ925cu0EvkxXElwIaYVRpSqr
DCltXqX35uCNnK+WAScLTflslY16UB39+tWEpp3T7vJ/IdKVNOvN3oC+F/RgZALDS9Jd44PRIAUA
gILZNxzfVFPgKFUlJJPNlAnsIwNjbPifsx1F+wxaFnd0n9OtSynKoZ2YA5aLjFWkfdJ5wQ9Lf0wg
rUzawQGuUQWsS4qdx9ifgyQGTn9bLNhBxpx+MYKzhSCxwY1K+mk+xcuo3bCSiwmJ4yPePTrCquDs
s0pQ8GMBzvRlapYO6XuWSPXWbjPKVwTucHVLPl1jRc4s46YfX+y/5PX738iJlgt9oTsKuTNsCY37
x4WXvN83/7HFMtlOt923err71nRp+6fVbfmT/6e/+W/ffvyUh6n89p///qXo8nb5aQFMo9eWPeGw
OP7PpvVrcof/8sd/yoSU/sPjoeOpEw5mPpacP2VCiiXnH6ogy1mCtPC1C5j+5lI6/7cqSDh/EJkC
0xjkncluQAbdn2/zHxKan7F6f5+x9f6Zs90f5kDsnp52TfSn70o3QLZRDKKRSBT6IwQnOpy2dkZA
I2+jx0nc4Gk22iNON1ZFIx/RoiUdMu/VVBRevjHKGgCyMdrld8QwA7RLo/SvYqsAkFplncs/sQFD
qu2EZsAN1v+L17QDuJcAGOrG16AozyrJkmpl46S/N/K+/2BOFZVIVAJ5Q96KpGEjdQmU2DEr87Zt
jfAJB4LqVh5HKkSHTB6At9LNmtAGllZyEKJWKe6JIrRWY1OPzzAcRb2xRkx1aM3dCq4301OxUyia
023biqLbIYNQJ8WS4e+zCo/leugwYZxquxYwL9A1J1tdgmJe4eGPkh3JB5H9oIukPzOkpO8mwdPy
6zFmJY8CNCGrNqiUoH7qZjqizOiYqkwVeuzCtxI0xaF93wveJKqpBI2icOvfpPqIZcf6Z3Hksn5S
KLBjE6MlmAO+j/1Csw6APnYkQFmNpB4hDswRH/zUcCCOxrmNwR9vmGRkuGZC98qkYees0fIAbxSD
6x34wflvTgrLCv76JXEERCBHnhydI1hk5ru7TaQkTIYDUOusS3B8GQ7BtNXgkSgztidUGN5vToB/
cz0KhSUsEXU+J9F3B8DBx5hgzRXXo5jfIW+Pnn2vaDdZWzRfhBXXv6ki3hbrru0h82MXQ+m3GHXt
90VEVzYJWxz+jjTgreH+GE6yIGLEj/z0N2/tXTH281IsI5aUhJdLtezur4qxBov2ohr04JQt/HJj
LL5EdNrlb4q+v1yG5UfD3TNNi7M0jt+3l4mGtohnMjPY7yxvi6Cq2oXB7P7mKj8cz6/vDHT/liL0
DfgGJQDv593bwSonh2ge5Lold6fXW2dkxLYRoKSnE+CKqHrsSPRQz6CQhLHPId5+D3IEWls/Js7O
X+dhrWiqpZzqWYVQe4zXI6AYwYlvkP5zDBMURIYFkg9FhVNa/gq48OAz+MaEdiCizPimY4eqQAc2
mSDdODsf5WC00xb6PzcQfjOvDlY5wLlmRTJNJtZzqzoSzL0BOlQoIKUO61DPU8ZYZQxY7qxc1fHO
Nuz0frCBLOFarJN8ExMcrvdR0/jyNudcBfZzcHHQkHkU2tlmVn1Qnx1kioPPSLozUmvVgCb1FMwK
5QrgvFmoplPiGyMlf+K46cHI1RTsciQxxRrCFSBHMdOlpkfYoRxbdQ1eU9oWY8admGUJOb+mIN4Y
4nWZ5ivS0yb/IutNh/4UGOb0ykcF6DwiBuj7NR25WH2uk4YslMpqShpmXtPkZyIA/ScgH0az0XMR
dU8jx+8vM6CMW8IVohHWLE7x9mbOEyP+kOkwrm/tqer6Bw5zZXzwogTH9ZzkJQTFNF88yX4J35tE
UA7D0ADJKugO7Vz21cXMMDn5ANYdu2VlLbMNZNdhdEXikmGd53jsps+w0XJeCr5Lfd13jk83O/Pq
cMcVUf8nI94m4MFSfZ6SNL0cjAD9UtiXzAdqI27Kr36AorFfxW3gdQdlTCgcZkc0DpDnjKbpIwk/
2n1MeOIwRUSdh7uKXF25BZ6ftY9YoAt53yM+HT+kMR1g4NSk3+2HLO1nnA3G1F+n1YzoFmEWXvgn
2bu2c0LqSrwQHSqRv/BdhEF6QCTkigDVnOpBUgeda7Qw9Mes+hIwhRswiAUoJNcgjSNCggKbvCLf
joS1cQEK34P/MDiuGkMS0KuUfX5ObR+Xoa67ZjokrqHxsunKJY9jwLlRyiIn6nDsOMy0fLneHrXn
wo/GG+duOdShgapzFBo7WGmdhQOZcfBkcU8yk05oeXQt0+MN3A6AVYC4fX8bJR0uQLChaAgBVvjt
yWtlH2w5+c0Qhk0jAnvoe9Ojx5CT+bbEsEyDAMNByltlNOQB9gKpLuvjHLul3CxKVk06JwCodWcI
izapZY/JfsTVTs9clyBB8jAEF+yUthlc2LIaobZ6op8OoVUqzCUR8Wp5UumXqHDB7oZ17QYbw7Li
cldVQNmOTlYRqeDOnWOeOCvZMFRcw2Bk43r5pQUeNbimZ1mrhzAcLYO2JYrTtUjM/KrplVuyHpUF
2c6ZHzzInvdLtoDB5sJwoMhQFHexnc2Xk6xL7LYN4hlA8/ns8OXyylOX63TIK0L0wPnVaMQZ81Iw
U5Y+jOwbrEByxk9LzH3vWEF1Av5RWVmH8CJNg13qRYgwIMXQ+95HQ45X9HcHxXd7AIpriUadFrLH
VuOQJfp2D2AJafM+8YdNOMYdFSBDEV/iu7KrZNsxQSw/jGRIzUcLkWK0N43Aeml5TPQFfue+vagS
eH/7Kh9Nb40pYtJXYVzp/vFVgf2Pyva1OPzd1ist+tuCNi8OXYpjnBdvX2Se+0GISZde/5DLaz2a
2cbpGIvaszB+s/W+Pzn/uJbtsiEuGz1F+LvNimqyZGEA32PWfc4MlKCJyBuGDRkH6sOkdHRX2iSQ
RKTCXWEQNLfFqFGkJaSj//pNv6tvlhciTGs5RDCwI3Dg3ZtGX9vYrYsp1wKK7RzYaoLPpEeO4JB8
ujkXXu1L5ze3w1/vBsoAoeC5oSP2rPc+gtjPBYNwOWxENTCMylld0xE55a/f2V+vQpFoO7akpGJ2
oZfi9lV50492hP5KTJtiwJITlEG8B3I5/6bu+JurWB5CCs4WS01qv6tuyIwyQUtGZM2FrXlbo8c+
Dkbjfvn1e1mqzFdVr6ShweBFSvTh3Jxc7+17sRtrIOAyJVCvSl1aWxVh9CVwPTrg7BAMtHDVyujn
1/QvHbr//wTGWYuz5n8+ez90dZJ9yyNy19+cwX/8tZ9ncIczNDevxUNDV1fy9f/zDP6HJH1YoIzj
gWKgwaP9p1PH+sMlRddhJaQQ9pgp/feZ3FZ/0KWn7meRlItf5186kr+9W2xF+xGXEIuu5F9Imt7e
LT34jRyVkt5aZd3sEGd2a6L8BK7IQe2HCozBq0/nbxbOd8/Aj+t5yuSdOULSmnh3PcuBv6YzwF6c
wiUywpbIWc9gxPWbZ00st/mrx+DnhWhho4FxNQv0soK/eqSxqXiFwTltS7bUlB3iqmvSfUXP76rl
gCEu48LAl+Gg+ilWAoymOMGCgYiA21UWv3kx73YLhkGcRPneBQuM4qNeusGvXgudRiivdAK3oTkn
B48RwgOe6xxs2Az5+9cf8PIBvnnfPPh8kS4cQBf90/tz+FjTxIOQrjEGjZR/eWXetADcj0z+s4+i
rcNzHs4RFqC++c3CI+y/uTR3rMk7tFmv5buPPOYghCyB41TpiuGC+VF42wqnvnQGkEIr0Zs5yS5E
K5x6v2+uUfEV+9Tz44cGAkK24RDgn+OyyB5//YH8pTPBp+/hfnddVL3sXz/mia8+fVHmcQ9YRG9V
UZUcl0L3AJjeo/lN4CfBTSZCilHv7DqIaDF1476djfxsl5UDSMcHgfHr1/NuF11uBrrfmMoo3nHg
6eVTfPVy8kwFg2r5ggrMm+0qTipnWEdxPev1kGHdxVSLSf/X1/zLU7dck0cCaCUPvOm9+2ag+06O
NRtck8SqCwo5e+PkRBr++ip/ufUIEKR7yFJnUq5wD759Z5kmt8iIRrV1SUeyrzqIp+FtaSZdDp7K
yL6MeEc0kgXqV1ISs6b6SXmjH/tf7J3ZbuRImqVfZTDXwwBp3C/6xp2+yV1y7UvcEJJCwX0xM+5P
P59HLZ0ZPdXVddcNTCFRQBUyI11y0pbzn/Od/7e8COXltyeQRSW83Orty+waQ9NvP2cOeujCctfb
FhsOXC1dWCRgOVyBkuVS2b8P9NV8nyio+C6tIXsiwmIp6F8hplyGHs077UDlV5nEJRcMSDf1pjWz
fiHi5VioV5kGtxUz0bGAbBmpOBOJKanKwvSxSQpnfiwTGmGfZiK7d/T/OD6Fj4n46dTYvM+Gxg4B
gx072FNOAgkT9TRJU25wmM/ukzkwgIFF0JVq2dOmptVhUEAgIl8OmiAyyiDOSws/Ytb6FUQu0jLw
/ZnXYpzvvO4WpHXGr3gmgS3htoHe4DQ17hqhUziMYDP9aq8lxatnnNYtbeJ+dsImzveDbglx96Nq
PBeMGldtG9Aabap+fUtPGljHxixGa3Xx0VCDY9ERRt6JcxkZCX7oB3xebrdfTF3q2xSe4M9qbkUT
GW6VfkozmYytnbqOuQGjz8gC78yooYNWzK94K3HCjnMnvo/OBXBYx+lCr1SnaTVZemPaspAA6lBj
272Bfws7Vo0qxaA/mfnbuBhkrRqHFNJKCibPpNaHUMDkEEZw9Gg1hE3fSnwnUrIY4gq1M9IYma26
o6DwzmP4QZqODmfhqzVYaO1EZBxltcPs5Bj7ltj9tqpEP193WASvcSrCAGZ+b3ITjTEu4TJrS1x+
IOdxWrtYIlpNNyx+TZnWq3igre4wN5qujLjxhp+qCVPzXrMseldm5TZQvJQs02flF8p+wyU8wc1a
vDHFwmYCabZLVbn32gLjGUFAT82PJVTQU9ajauqHuc2gnri+tpgX+iLM/B1fD2kkcFHF+EL1M4JA
wuRq2DH1IxWxGhvWBgPgOhnv48JlXltkdViE9Ga2HSqXSt1x+mXu1lGuMsU8dUx3B25guQ+PrnHx
+1Lr4sSfBHaz4qooJ5lgrzFSNzLZ7S8X+ZBMBBnOS2FCIFp+8GXGe+SGIs83jW47mChwUjuY16UV
H3E1VCGZJLfSa+WQ8MQ+5lzTOt2M2Kwdt4ika4PowfbqbUuKACgMkESaosAru4JcoWeqdRbCs49o
rZE3DWoWrVh12h9YSg1+FieUdTRL8oCRHSzle2Zr4FShLNDKlqkszTM9mI0Z0bIljlhgUSM80Jhf
Of/1XsQ2wz+OCJZ45XH1utNMEJTMa00X9oVPfgHEjf5S7lgw9PA9s5lzrYKBOsWPqQactYZ4AjCc
Cjiv3lGqWbwRyy7KDaegydiB3UihqlatB17UackTk4qbzM1ij+a0a7pkhH8/meNpRCoChJbY9hKZ
1aUiZfKTSewp5/EYK5S5WmOtxpKd913rYW+tpbOq5SVDolPQ6euux9EPC4Pf7LouIJX4VdnYa28I
Mh9j3QgVx3Qbpnw04QWvCLDZTSn6Rq7bNjNHVsKA2s3Mg3cXyVlaP8r4cnXJllSyfTnWqcGd9j3N
gUvtyiWQy861O+On0QwJzHSIBeMNc1I0Sm2oZLxJEmt2t+DZh1NZcD54dUlFm/tFxtjXMrrJPMbV
XeIWwYpMTgANy9YDliRXFg9U5BjvuvKCc0at5bQGGzGAFwJ8TrVWBpWe6KCTPUNuYphNUOqykFEd
2pAIveTBWArj8oiJAMBpZ1n5fAKy0VVX4Tg2j5SJKvckFrt1VgkUmDiqR4vKohatrF3ZcUsZg54W
vpugHgjlAP4LJojePu0AYWFz7kG1LF/oixRM4Wc1MPVLRn9XzrbxxbIcQg2L8bRv21TYP8KC4zE1
liZNqyiX2AkT0x5eOXxLtcYob9cblmGrO5LLquO9mhZl7Ckb0/Zh8au0uYIqpVx6RxkM4AxZMOTg
ZnYVA6GMGnDsBMKgY9Zr64U8XWOnJ7s1ui+02Lq9X2x0v7WRFD69SEyaVnVnZ/3J09K7boMRBnxJ
miWhKyJNHgJShmJXuRLveyjq/KfBfRJ/PnDOM+KqGxyp6FPBtZk5/mJsiZ8rupD7gbaQ46ToVNhi
ZxtI2LT4iqqODCYS82x/Ej+hHbAve8y2GatftyrK2LtYVVt/P2CDJxcaasCKOQ4H8kBxHh7qxbzY
qupGnBrOGyFbF8hKsFapns++37YmiSBqAV86g0KSk3Qqo7xpyDsWgARDQ0VjiERKNqJJdE0uF9sa
lQD0oXVU5GZWVeydzh7DEB2wywewJHYKmLCrHCIdlGmNAh5VSOkulGvJmPGVnaIbIge2qndsFB2r
FeGesgMeNmZp/4q5hpiLUzBT2GXtJIIdjd/VAWqLgmIyym7+nH3t12fLIxVGR5rR04PoS6Y4K/jX
ZnVFC0NGjXpemnEECiR9US37Hu0GwH4PGW5uiP9TPj4o+vPmpy51a5gvhYyNW5CU+tbHSkEgRlo2
NfKV4V7T91fOiLW4TpmWgpR8CA0j+VlBr5En1XhhdxlddsmWfFiZXxW9mejPWIygtymjS/UrYtSF
3gKOboRk4+jb2C+r9K23svglcwwaOahj0Rpzbo0nOpWeXUR2yiv/0iSF636noCLJtsFiLRwNM+++
s2A2raZexf7WpMsO3ilu+vOsGLKt9dImLF9tmPhU+eFCOltqLl9x1/nJ2rU0a0ocx1m7dmVStOv0
kiBewXnA+p8vpqBdZAglMTW/DT+dLB+ewFHX3kYbYXDLmy8+fDNPjxJaC/0Jkzf/EO2w3IVtXlAW
HtvqIYdovXAnXOQNjRV+e6Quayq/nKFJ7qnpW3CPUA3ensY+gw5kDmxI9DynxgcoH858feETToKT
U1hvY915uO4zWjsewEaa17kXTBioDEc3R0sJpPlMdbg8U0ERR1TaxP1WdEBWd5h+dbXKXXhbaZr4
L5QhAmmk8ggAGWYTl1oSJ2TaWgamkgd3Zm/fDLMP9Q4gEONqlbEWgE9UDLrdMAYcSkl7myPjFkYQ
DSx1I+RulhnSMQNych3EWbkvcvBbUYISQRRRVEDmWODT57Ko+XZLyOWPRm+raWPlafETmhKzIjlX
zY9xCJbXvPeISLtseaD3utTyeF8SPhDZXPPJy3z13sB0BKLXCesVFl8K7giP8wdXtba7ThZOZyQ5
GFWpOxqtunY31HGRR56kO+WF50EHPwpHue2baUrRHzg7Etbc4PpPOKiCGRN5VGkndw/eFIcjnbZg
suc97Ne0eedo1NzUeWjz9ww2dUUVUI3wYUgLLz3aVF5a8AhmvKcRyeU43i3BEDssaCVQOWNdcs4O
2SOpBP1yCbqB0KdIj191V5qUI8MCOqX9MH43liLrt9nY908Uvo50DHNc/TAyoXqwTXZRED2aKhN6
xVw8+XE8YYHQNh3sNvTWYO1yfm02HhJGuvGtkpYK8ED9OTfxMjHRqHpWVW/0gPbPFf2yreFMxaWU
Nv4il0oYtWCMcZr5BYYrU04mcBGX3BFc1bjaU/ieF7vMqQqW36qyX4eSXq1oUY79PVHaeGOzcbpN
PcXAwkTKNWRNc+/w3XdyOqoYRmO9CHRGkoCALGbLKpnYTWw89QQFSl91W9+bdUrnXU5Tmgzs6QcT
CipuE6CLNEIFhrirO6fMd3OZa2fVUC9CJVpMDmoFvYiy91mEXUKiV/qfJs+JXmP0yNodjk9tAwGk
pR540uJ7+JTr9gfp1vDkxD6qd61cGxW+WXrOlW0m2ki32r/zMzBk+5l5XbZi4NW9UFTt+9tmxFhC
OztDmbVd8TQ1I4S8TdI31lcH9QLgX23Cm6R4I8z3olPLvCJwRzCDkZXzhtpnE/7lPb5Ju9T/6Yqc
n8CS7Xxh+IfWbe+2ME+CIuP5oGTcO/VBW0zbBVpnegA5TaJBmyw12maCuQG4H2Y725nESxf604Xv
aPQjxE26PNdLlfmnpbECuCh+UVlXLgZ3bvGjNXrX8NpL0L1dMPEFFI4Gb9qg1XuXvs8ChqgjW+5M
3TJQhz6mMwueKamNgc9OdhPzjbNirmTAa+VfvkO5NujylONobEiiSTrArCJ9QQpJgw1TYC6xpOJ5
oiQ4QQfqqU7e7ZzaYzKkovB3Xd0PbwRRTXtN1Hj5qKd8CCMe1YKWvzmHG0IcdwkicyFFuJs7EwXQ
VmRW91CUZfmjcqmS+IRYgtvUcwkt7FNJTvMCRxTxpkw4XW9r106dM+uTR5Ca/8OLOsL7zf8XtXGs
HX782//+JYL9Y1H74b3+X9fvKqubP9rKfv1Df5G0LfEN5BHiKlYNvOK/shbjl+6gKIlvDullk//4
WMrsS0nJ3yRt+xv2mBAlCqQIMvjFi/ZX+JRjf0PONrmZcxVk+uc4/4qm7fwmRPFB8XaAsQJb5uBM
uhDq/yixYSFAmBlhmvk+fQLA3nBcBwxuAbsAQ2Wv2InU3lAHNVDABgdSZgcn79qtKYrHEvQEIfOH
Sz/uimqey6nIfbYrON52NfeUBuuScC83XzXY6uCVTP04LJfk8gfKtYo8WNPP9FWK0VmJ4YJQ8DgN
k9r7CcgQdEdY7Sk5f/ETzMbDFNAB3lsPnBv2QJ3alTSEwjfJ3+PqtzbpD7X8TgIEgHLnVZHhxI/V
IP7Sw/AvzW4em4q/fnkd/+59/GX0+/f/9V8b7/yP4q+JP+ibF9fmX92YN+8VbswH2h0Z7Hz9eaxz
UZf/+g5439zAdemvwKfEqPqiK//1HbC/4XTkGRSMVAQDbSTgv70D3rfARyMnH8SR49fw5u/vgPuN
l8JlHsRflxfkXypPAAF3ETv/MAngxeSFQmjGy8jnw5/357dg0uXgTb2brRvDKJ57aus/e7OBH5Mv
rqQy24bnsEYRDLMtZzh5b6ZqGXdkxtgbQk7lySo1Rh9oS5+m+zRwO2uT6FSdVYr+GKV0SX7QiU6F
FXYA46a1UiwQ8Bzo0MSZJsWOzglSATN4EIA8mOFWFTjJK50Dou+FvXM4xYldnRbZUxLgitxgD+nS
7VjJGEszvYX3vqcxtYNQAW+j7LJZ9dJk+6gmL/PoXc8DWoImzk2Z5yMZxITPkBhKMowYcKpRR4VN
12CfaCAq2kXt2qfUVY6YMjPrpkHe9CKY3gqws4kEACI+OaJCkk/k6xPvLA7cS3F9lfXaoK/BPEjL
yWrS3pL7I9cqQwGuTjl4dLE6sUZWp2KyBMVn/JTzGhMI6hAXJ9ghdIE1ejv1gy3ObpLRzktDsRHw
if2i206q7l5zRBE0T+ENyV6GrT9E9NBOr2Jx5L1d81WuZG9ylJ/nYnjFreWAewlC9Ypa4rzh4HGf
UYTg28tQnmMvGyhfmLyRTKi61BG2lNjXSHr5jU3Dazb0dIVfSB7hsm8Je3GexmbUNcFzmOgjOHN6
L22IFRbUcQMCSWucfdxX061yymPcinU8J1EaOns+RU31LVO1g85VtgmdaM7Elv6J9yCt70yUoUGC
eFleFg7Xe0GH682SZ1FIQ4BwjXUnKn9j2tXHYognLh1i7Vb9urXk2Z3JtM/9teV2O3i9Z4qRHs04
vEoN67nUX3k73srkufSyL0cCx0rM16yvcZUR3ViCc09inKt9gS/hYNGNuB4dG0idfqUSbgDXfIOX
YAfR984S7sojcrECML6TRNct0WxG/6qh0pcYwEQ+WmwrkkyrIE538NRPC/6sneBOa3Wh3ORxCJw2
6cQj25H9AE6m+cxNfbAnnrlgnJi1A6iFH2Zbj/Hgl1HtWJthNP2Hws3aYY0gSiukgYd1g/vAeCWc
Bz9f9j9FwdgsyG8JUrTH2iUwPox6fNSMrZCLtxBKrtJkUDf+MGAGJrIwwBgNT0pkkR7VPcmuTYZa
uDjhS2i9m/PN7AQAriLLISJgvuDl3Fjx/FJCiqoUX6Tvwny5ndG3l5JKxwDULDL8g4cwC4d/FdL4
lZvowct3zxnu4qV7sP1xa+QQQhLFE2JHRjVFY35Teu424Opn+slZh8aadRJD9bQtOknFFxxhMDiE
upOVkR8ThLOFpiOZuyeSX9x/uIVT5IEpvN9c+vacVu2brnno4RGWn2RijjbcsWR+FR4w8FB++vSC
mRn6U7kdoA6G0z6zks/U8/lY3JuAH9B5rYe31EGIpAfXTx/G0HqUU93sUif8MIzwnUftOAD+F03K
ho/XKTKKuzFkEJ4p+ejLclib44QtsrLXftDeVfSexl7NzMEbWajqV6/r0AK5Es20reAd3KJxiUPn
sb/Xy84xOmqasniTa/fcZwbDhfELoNkFLtsLcUeUaowEXkVYfwXxedojxvJUDun1Qh/sLnYRt3kc
K0RCtzhOZT/dT/zRoxzeKDJEbs6Ha9AQN/ZSvAjP3TUDKQxfGDtd9Ad3CR6qZV4PetwKRiPLcjaz
7CosL1RwA/AIT++gyQiV2UeYQs23Fgx6RcYgypYlrfKs6eFW+jSbDcrbLjGvq36lG/u7BLvh11X+
UI9y58xh5FT2XetnZ7MCtUzBWxHs2qGke8G/8WvFWayYfaToVqoHPx/uhTEenKDbWPrWmKHdZ8n9
6A0nIA1Xdfc+DDV7kO7VQ+kv16SBVpAnnmdb3YsRsVZtB+U/dS3RJbxtZLlqQfB+JAqTteN0TJaT
D5JP0UO9svLsvOSYOnPw6EgADqaDZtRbyFlpO1E8Y5xAG2/CEsV7X9nqBEjUXxdNlcHVrVZ4Cf0I
chx4KxovIdhR8TGjD2paS5XY5rINIrudWVTKqlsvub3tRfyTgfYhD4p9Rkv5sWaC9s6lpojMIdj7
rTz7g0f8HYFgXQzDE/HucJVyS3Zx+yfFht65aq3H3YSlb+naUwfywAWrxr66dOesc086/lSlebJG
hV+22XZDtSkK1vp82igK0bNU7Jai/6As+2TO3q0FcAVOzZbk+xbllpX3YxGHcKnP/nTGewG+59as
RDSaRydAKoEjR0p1HxIPKnCLOum7vYCDWoE/olis0OcinlBDUKlnc3zPWn1yfOcVcBFApP4VeMCx
n7nU2s4SzZ5DWQlFgl3H2jqprV8dJHnCPvEegW6IF0gxNKn6J4MAXFa056q/LLaNXT3hf3wLFoW2
5X1K34iYyHwsaCejNpoPBfFS+8+DOXJgASiG+QIedBBs9OzgkAvZeVXzCoFgjHRm3s4LN8R5uQ2t
QwUUQZs5LxkTStDOnak3AZNRLJOsgtl75ql3wXhjZerzEkCP6KY99J+VRbIch7MDQj05JaER9ckY
7hPf3BgDpR1m9qoMn++rgPYnrTuj5I+fn00ob8Z6Qny6AdMPJE26Ob2pW1eFuLedaV8HLm+qS03S
Uu5n+5XwVnBUy3TwRveahPJPl22tsBZKg+WlxYnk2Tzum8teWuDGCdBDX5yqQj/tn8lkXCUNN/pg
Du+6+JZyixeczAcJB6aKS4amH4GVaXIr01Ga7SZngmkk6Y6x6FUeJo95z0haTMMaPv62dyiG4eAH
WRyCm8rNF+bun6qhniVv9wpKXM8ANzN4k5ruUMxIkcDetnbY/0g86O6um13roL8a2+KWZlb0qzoD
GzFbj64neTfjcT7YHeXRgXZP9BMc6M1IMup4FoXBPExvcn42z0TOCHcYCczbRLHP2/QyWZsl/9EQ
KWGz9qKEbiMnr1hzp/eKLEk58APOwLSSLU5Qmkq+24BooqDmNkX3QjjfB79Es++4/Gn44vq1DHeZ
zje5Q690AdIVbNci0BCzGxnU6yE9lSA/MhKKJiEV1/pBZ/tesMAXQNUphrrSFUSsPGenc9f4jda+
thl41Fu3sjYW4zii8bdh7246g8wp3Jku8NiXm2evwbicvS3tC6WJIOBVRlMwdc/U2K9Gz9kmDOsK
5NOyZDC+IFmORJygqjgdTVG4uYM04Wxe6WSfCXnIhRnNAz/ofMwC/1VJ92EUZvzituzHab7nVLJX
JIRiASPKMzbpMm8SLgSOZlZFtVab/IDEFFHyAdSno+ZBry+b62TP25EPQvvIpgauY3oej2fHXmcu
T5blM6xMHCrK70bO3XdZPnsRccWVXFqQWq2LPC7t67YQz4P8Aue+m5vzYAJ06zZhDBDpAuvKnW3Z
fmBfh0Z/8of3qdnMZHagKPJ4WbvK29j1V+wOh6I6Uwtz5XbNUZtl8koKGwP5FJWz3BQw5aqZPKMy
gBQ4zkMZctjqkoPX6Z1VjmBV3IB1pyMPSZ1Z4+Y2X3Pp0sec0BPCDQOXikcPGwNRXb7a0uIMXN9m
OaWOZACeMwiYBxdLMZPsSPERoAObTlRbgD/9zn6oK4+TU4Ttez/CrgLYwuiDz0fO693XO9cIV1m+
rtH7w9H/oT0VzQZokp5dbmm5cmAIZxcvGdv5kHH7movT4usP2MHriWFhh6J8V+MVwwRNfb2znZP4
yvG/nGD+LtWVPXMmL8xVNRypSb+eLaoe5969q6kJNZdjZogvWGww4YxoumTwY45CuPA22hS85LxB
cbzsBe32PnYUyWjqct4RXrpiIr7tU7EdZf5Iy8W2dCkHmz4ojduXuX2dp9R7EC+hP343KGaL9cbN
ECXjT+p+zgzStok9rvPSgbdRov7Wx8Qvt55ilIDJ3xowQ+yr6p7PClcU8z9Rk2ePTYe76p0IK65n
0EtFfZ1XYtUH/p76HOZSP22i8IOYYRJ51wCoTgGL5Q2gHsbO3D1HdUtZ/ZqcoYQwRVMeDQyRtoy7
2UvfLTwz0hztyFVWgTNoyGBL2YRvmQ3S52Y82Iu7an335E/u92keqj3Dvv0kW4CrXoKJYDGYefYc
fcyVb+WvpX9fBkNUpiYGfTfCxi8ZpZfq3YYMKv3glpqVdVVcWbm6hXjqb4bFtxFQq6Sm/0qBba6v
bZqzobYka8ubuYmrn0uCNWau2LSjyp3zVVqYNzHHHxInQF0ym2k0lBCmJMbanqqNZAq3wx5Cb6vw
mX704/c0YD0n8L1fOCpWXIsT870ocpYBuzQ3SngYgkA/ruz6UfCmV9w/ZoXDaSRuRjJguCphOqy4
3ZyE4h3ssmyfuSi0oatJsLjlQzXn5OY9QFDsvYuzdiZ4x5Uqt9Zl3zDD+YdfwO5q2lhdWeOC4cYn
vVSCxvpi9gbC3TJONIR/klbe2YIxMNe1XTgCi/aClDCNTI65HZNidIxghkLKQhPICWKP3FAii5mi
p3CJuU4/2Ud3MQ9OH0aFDq57R73UYJeqghoDmAmrRaYJu5yxFqF+r5Jh50thYBSSIQjMEpAwieUa
wmmSF7fSxhPEuJfZFsrhvmyrqFbebg5OXewMkCNBknJOdWrTO2TtXat39M54G1rNV2Fz8Ob+55Id
Lt9dv13o/R2htWccYISiRWjFkWd6TsMw1gDfAv2WSUm3CgUL3U/wobHY47i9UMVCU8XbkAQ9E79i
oUhWxK3JNHJiakWta8g/NI/NzHnamp1zj1kH9JroKn5+IllAfchZ3pgkZRSLhTVd94IOtUPFmfU1
jq0p2SfuFJs7j67nbN1J2Z4HepSNqFlK6xTXkt2n421lTmJZrbEBOOLfhrCDKaWAVobXTFbh67hw
s9ipDoTyWjVBR7LNWbwMiKmpLie/vhEb7ZFyXcs0EKC5TRAfNvNG2J1j0f/4pcv9SwLmf02dPLdf
9UOnvr666/f2d7Xz8u/7u9z53yT4faES/GOd/ib7+vGlyvf6x9cfhXrs/38TKf1vhDZR4eGG+BZ2
l0ui8i8iJRoljBeEeryP0CxD99+Fetf+RvwGAR8nJbFZ+6J5/lWod81v2GhDgZUZ+d92w39JqEfS
/LNESWD44mBnlI83HvPob8ZoK1j0NBfsB7qVxiPDRNGvOthwxQosB+i8ogNJzUCr22gqyndMpPNq
Y/gKKX8EWirMqYfmM4qrwIvDNxSz+gXOJlNLtzOYzC6oi5cKvjB+pAtJgd4jSFXP/rz9w2+dYzSA
g/qPaaDLx/yj0sqPgUv/V+rZI4YrfotcmM4cSDtQQOlyGIitTXprZSYOslLSxZEuK3kPVjrdj0YI
zXoxzb8Mqv6h8fVX8uY/fAAKKjzXZbZi/k5rmR3ZVGqcucDHZX7itF5cd2PGLbODkYNFwoZlSXlr
fAW/zNj7fTFHaQIm30v0oW5ndiV8QzZyIJ+Sew8GkjNVa3o3Khnu2kCrAyMby8HCV7Md1fRDYLs3
qDj3wre814tzjT8VMWj2Qfy5Yxdf/eVXXS3DP/lRf2Mr+eSD+UMZFF0UduK7v5vMa65cFPhJena4
L94XOg9v9GQCE1mWFpdg2izTzRhc3J3FFAT0lbdTV61xLbL9wOt5YQEt3304d9zGJjvEWFEkI6nX
xMUkh4KF2Wj1nz8d1q+swZ+/Hi/woJKFLgMuwui8hH+cR402VbZAGG3MIrK8sazpCylxgYttO5uQ
wN+xasb4qgunBzE51KRUI17KpCM9Wg3VebCnGg0IXAeibip3MWyN9iYrwv7oFNb4BB8n+Ew0RG8s
5SqbIblU8slBWYP3H45Xc2b3WxsM720wN1sSVc6Or1FujarzorrVNIlkhfwopk5dW6GtXgrkqJ+N
HRr30qrKKz8L+22M7nvTGtxmncYxNj5svrWFpfrYTto/04YWAJ8c6weCpCG3s+VJFcHyTJ9F/YL2
XD8bfulFvYWMgNNJHrNEh5u4l/OtTusSuRwihl4V1XTF5dO7aedWXzd0IJyVkCkWvsF+sZWIKbFc
wDaHxb0/0FcZdxn1HQ0NMNtCleODTZF7QbwJ8OXkVjU9YEtOu8w8XkMGO5HB6A6JXrKbKdfnoQyR
3t2LOQ4QRW+CYrnsfXkQdFE+GTTVkfbt6J0JzTvai8d6BbfY202Tm5DvDzh+pUkbeQOFyXHY8G57
MEWYiTcIgUX7EsBE2g7e0N1KXxebwuyvZCGtrZqqZvNPnq/flx9CDbZ/Ca855Nd4PX5bflovgZpD
Jnutg2FUK29C5HcbPcB2blv1s6fqYn8hikVGns3nkfLW69nzscjRLBgplD0waNLwLNThAY+NndQl
B5psP1zefuFXOprxrf6TINDvsUayUMIDJkMihPHMJUP555eiDgbb95tLIL01cPC1YKnDkQu5MGei
qDxBfpUNX1Y8jNRVw9A1k5nEdZnFb//5r++3vNyvzwHXhLQceSskhUt24vP9PqNXhHH2/5lsZKDF
p4Z0mAb5GGZ8v3SpZQy4ZmsrlPQendbq/tl39h//rcgxPt1CYFAsX4jfQp0mhj+BuwNSLE4x+pOH
Ub46vko+QVWgcnhcEJC28qV+QgOgYcd0K4r0kHniN+rHnFWHfPRGpkmfOE974HQsLO8SCgR5/X+W
WyRF8dsGZwG0u2xvvxgfIZP9P/+O1EgyOTM42sFnr9du75/58B8psHp7VQg/3iEeR5aSoC3bzG12
3UBFdiqShp5FePxa07dh1OK9dZzm1s1KdVNQYLDxmFfsDLe0IqgJ6qO2jT0kr+xqGDpqmt0am440
144laSyjsfrB80R1AJtg7vzSeYJGPHLrCOJ5hxPEiuKkpT8tTkHuj5zCtTXWNUUVfn8TYCrCyURw
ZWVpw9mFSXmaUtERQKguDSIM+hY59C9a2MMGnlh461qY/FUfm/Eqib1gS1NN+j0LgVo2XhDsqJRQ
Gx0m8bZICrWsk6Bxt8YovQc9N4zyQZTvCLgkKxc9cROaNTuzTJ03Nx3pRGXEguiaW97r1BhkfeSl
i9aZi/FUYytiZuJp/KNC3bqu1HfMMIYfACWsLctZcWO2IqFr2BmWK5IQgA/yVsDLoJAn8ifEltQV
d43Ox10r7BZ/qmzWSZzQLaF7Ul+5La4SmHybnMPfAQBvvJkazNVTI2D+FRVylqcA0ZTesKtsguhV
O3CP88ykraC5NCYBCIyFe3KLzgduYfq2E1zzXHkSe4OoggWit4ll1y02LBXYWHgdQ+8nHcwbGAy0
H9SYk9+tBCGxo8w9MJf8UDEIupmz0YvgTk2nvAsOgZd1iJbuKxqWfSRP8ewlucFViiGGHrJrslsY
kCqxrEyKi25Kw21OzqK7XUHu/6Nit9nVHgnAFRW1VBFMSdtE9kCDw+I2wXUXqKeFnsdr3XTBmT6h
cD0UdXntD4DkafN1d9o3b01tfE91Nt3Pil4KsA04PdphEFEqSzykca545MUut2jmYKr9mhR2czeO
eNNLDz1v5Cz0FMvZeuYYLYh15fbRTIoDLv5gZ81pt4YoND8CVDSo4W3b+26eGPDQGrOme++lNkaa
gg1nvFVeO98OoZFdGXXggPfhOEvx7o7O9nHd9l3gX7ph6GsZ+ore3gHVEoijjvKsHiManbrvfIfj
Q+l238mrMP3pJnE7DEwHyF00V2xzPoNRl1oO4cHZ86o4qhIKXe2+/JoN6tCrpp98hms2Vvu8LsXV
IkO9paY8Xns5yFwl0y9m7wI9s/Kz7VRQnkia+jGuMcJRSiKve5PT6VaJxrjreGEot1qKj7pJrsky
MrRwVPPJWYyGriG8PEHE+a4YcYt7J3VJ5gA8fEaFe8jbxLmqhDaxutogUSCBx5slQ2PjbprC2ekZ
8JR8ATc1fMp3i0X/xfC6ak9JOPPlcmnPrRbNK0dVymRt3P/aTlBkdWH4+c7D2Au+pWQ8QaEiddWu
9HMEzNzCklOEafxqdJ63RUXJvpQPh4NQTgVoVgPHzxpnPJTwMBEmZvlhTIwmYQrTDIQgbPgIqGUa
ejurSOajnySY+uGxnbVQ7tF3J0jo/vJ/yTuz5ritNNv+oYYDBzNeE0BOZCaHJJMUXxAiKWKeZ/z6
uyDbbSktS9fVLx3RLxVVLktIAAdn+L69135SI+Oj4Itfx0azYWm01wGy2wXzfauktHUye8SCRmbJ
prNN7XMfGdvCRv4tl2O9ZTeTmGcTdGdEkTsn9rKfo+FsKl2luqOtE7lMvAYtWClpb4aqCN6mpOg8
9CuQ/SF8oE/M+3nTBdVS32l88FOtv7Vj+OHLVuAYhhiYeVCDdKTzmJ/COJeYFkpYlriAJPbXcrD1
CbNYqUZMT1G0RP8huXqdOhoaFanZB4n+ZengAYu9th/T98goE6ep5+zJyoMRarmhvXZQWE5hJzHx
T5rnN5L12e61Aal0VW/5oMUxIbmDDr3Nm1k0i4bbkPlp7PsxB4ORECjhBLmOoSbSxtrfmAP5vVQy
NTgiyAlUGlLDUpAiJNcBsvm198e3X5Yliog0GreyL1OFJ7cq9kpdEB9KfroyedGYK+NjBK5sDYsR
9csigxydFhbW+9Ahy7whIgPkz9crxbDaD5h1Am3lL5/BZFnBPqsmGbVtJ8JyxTIyKHc16KvivbOJ
qi/4xce+8FXSQjUViUJgyKQJ5nS5Or41j9SeRS+pswATURZtyrwbb4d8aiynMopoE4+zONKbhjlT
y+ouXjSwHfF/mTNAgL7NzUJhIgbpB2eefn25bupRU9dDjzCZUj97lCuYOqiOLepIHhvEaDPgr9mM
mWVds47bZy6eVvdyEsbxK/nigXqrGQivHY3NSMIuWOCNiWpfbpyAmKyOembWvgNdwz6VNQJmeVRv
v/5UQra0XVm30WZSBvFQylm91fNUHDMyxraiDsQRaSE5woLFmMNbbbkkFak7n1XmWmR5Y6DJ5e6j
cbC9TEum+9oGVEoVsigei3kG0qIEE1sgFXz4bYuOaCO1ptHfYz4Vx3Au6OWxndQ+A3JiaAjiwwKC
QHRfrGMOlPQjAGdvGn/5i6Bu1ttmrO1rXQdiO6tq+omULH5Hn0CQMeW6/GR3dQtunrCle0BLZuWI
NFgSrHAbbfMiJKgE8b1KL3nmbTTAb/FXoDxCeEXeLGWzuKA0afGS0poTUZdKaPencKi3daPoNwX7
RDCmgshyFk67uEpHecGM009Aq1Pw6AgKg6lbK827Vpj2eZqnEPEFbHWDHcWof4bLJj8Ju2+mVSHG
EfNRofW3MSWRD8C58UGzC2utK0hIiAljgIajaynZHiE5NqQu1G2Kd7ME2dbU3cHUhsIjeCld29hf
PVw80zqUEfrUs/Y51YVy0KcapkUuvGZu8ju7GsN9IM3DMSTQitxLkEX4LEz/QU0TrAMI9N+g4gt1
BVg/2Ku0uraAgJMbU43LOwT32mG25dYt0pw/16r1fkhF5FHLXE5qDTYdsqiKtUWO4atoqpTZpxyK
bdWk5ZWALeyaGBneG5NdB3q0BPJ2fI3zm51K2WVb2lf5Rz4VxED7rfxQhthHiHQx1HlltDXipxzZ
9Ke5RajZqsjbMFAKVhAfecQqIkQSOYWaoyOqluBhkBq4J8qmdnIqqVujDWFCqZ0aXSnUeR2zLcSO
Rgg8G6MUNU8bwTTbCUP4W3nMzaukkUbaOXHj0hYXu1qVR5oGvbiPtVoxnIaT/7aAzHPQEr5sJ+2n
M2XjJ/aYJzMM7uqQTo5UlfVVM4G/Sbv2HoM0ehb6dxR/6tegUJF4mQWZ8Iz4mxLx92rSiQ6X0MA7
oxXVsHWlu3CQbccOOUuSEUGKo+p3XIuFvlX08SZo++6KtMPipsnmcUsVwXpRw1y5zVobUhgCjJs4
oM2m1UvvU4eTOkxEexOi7h+RIhIlElbxYy+pT2UhA4FtrOKo5t1nvHbFGTdHZDhSWC6tsiiirUd2
G+Xyc1BUxieyFm2H4Lf6vY60yJ1ni6gtu60ruFmDxcbQ0jYK3rrZijTWzLaFA57LzYovkxKhUM0N
SQwab199j3L90Vamw0xEPRj92vuvCO/jEAM0WOmNdeTwEngF8gSPnehjzrYzmuQbOSEAIR85sami
fm2M9t7q9DclERj+mNNpqN+TGH4CPwa2CeFgEn1WQvnx61n1X1W6/y9KdQVsSU7Q/1wJ99qiLj66
76rgv/+ZP8S6moXCnPaXjiRcABT67zq40JDkUsc2ltopp5aFgPKnWFdf6uCmiQlT5ZBuGxRe/hSs
a4h1UeMRCGcDXzSoXP8rLurFARuUCxUcrsXaZlmaoiwlnm+KEOWU5TVLk/FIj/4dBynOfrnGFI23
ijqYrWAZjj/oKNOGJElzFtm8Jm3supULNE+iP3Skfb4PWoV9Dk5c6oytckeKbHXXNPiis8la8qHq
9t6PgZOxxdBvqKTrN5CWyVGbs+umZx+Mwa+BtDYFXmDb01U3+2+prN7Bz4OCllfPWSigEput5ppy
8I6wN3BGiRw02yppCAZoQK1PokcGVmrRVjGakjC8no2ryQFRRx4WpPFrV6QvfoaAaLJoiMuD9VAX
ZoO8BqWenrZgGEiFBWzNsdie4hc7mc9A+x+VMHspiCVfmaW1gwP/ORQmTb/0g0AJTMiydozmYL1E
PO3UoqXXpDRPU00EsVKX4jmrElrpFvJJbVtK+HDpe8fO2BhHX5P2cmdKaAwIBorz8CokABWhvYIC
oaplV0CrJTR5zjdy25c0w/l1sTBRho7ymdw+dhOZ/9AZKRhT8uhWucrDqvKUph7I2daWz+xwps3U
Nw1uKepIZsB/DFr8bkrNkgTHfctVVN74SkCUlDlYyAvy22bmVIA3htShrAjfA1WWVyPJTVutb/wX
lBUcNwleWXdy392mfRre9iRGLWUAtxQc1QuaIK6NDpsdNocmu53pfqDTRe+dlN5SqXbiiOubs1y+
GnohnuFVc44xSSLU5hRS3Vw3riFH71Kq3dmmxKaZmzahxjnUyz44YH1EavARlYPi9Gp+XUwj2MqS
RxSYND4iaic7wDsUdHpp9BgmNBvtQN4GQ3lvJigLmxKVwjTXRM/VMVM+Sucl69ly+RZQY/T9oU0j
sutyiLyFgowYDv6Z2BJt02OK44TR17u4nZI9sS3JmhOb+pRO0DKDkAEW+ERiy8PZl6gtm+Qyurow
7xrNR/Dh6+omANMtAdM7RqVWveUSCozSghwclNodwvbSk01xlxTxOzlU57jid+Mhnw/lII2PWYd+
qW0ZRUE31Y465w+G0WMaSaUImD9/SxkVt3mt3iURTtjVOPAWNbWleEkbgOhb/8Gv4ldpLk95x9un
lEQRrWxs5+szpyCPzEbod5JAilRZ9G8woS7u6Vt56A+9kV6LSBSsgMQj+DFfklmYugPZkoMs1jQ8
K/oGNBxpxgVDV+es60rsKq/tzNrZubzI3nJa3WZ0t1TaFd7mitTJZ2lEcCvhGGDnrH9V3cogD7cI
f16qZj4H5pSCKFfOPgBiOtCAHKWMUjmwgeu0zrV1FHQcTJaSA+mtFCQbOm8ispoHHG4mEjvZfyhb
5pcY8+MKTJKXEnoSwbNc1XJ3gDZ5PZf8XnOyHxqlvGX3zpHHNo/VzD3JA1cPw4zQ6EEmhCtoB9dU
2p6TE3b0sjtUadG4qhKgGh+V3ollHMBtLaG9MCr/5ev8VzRodLQcJtoUsNGoZUZR6s9nEsA4RLd+
4UEtIPqYEFlHCN5xlY42ScJ8KmCKXxtFu5MlKhtwvoqbPOO8ac3m6MoRAMrIUiVPhiBCzx0RD/Un
3SlqMTKi+kQh1wKTIFs+/v+ActRuJoJ2ldlMHmZVP+eifpayBkFJx5QPi8Zyx4lOSl1WK3XUmvtk
eZEoSNe6PCqeBBPBZU49JwajB0cTynJWAZkfQ0BE/dyFrBSl/1kzwo9MH+pdkRKiYJZ9i66KvztX
IUJzntv1nfngJySL150MI5qKzNSnstsUFPybAH8AvA/wlQNSZxD5ODXYckbxh9JEpjP7stjTSjuQ
I1cABuWTTfPFahKm15wIr6uMP8/qebSb4aDibvXmmmXJ0uIXyJrPyFSV/ZJSC8J7PoM3hLLQMxAV
neqXOnT0fHLDsGuSvSU6VbEp5ZPTxHN9sAGQrCN5IlGtZ8s79haeBvWuJ/SMlmt5srP8BRrmY1xh
SAxCxgKeiMA1O16t5lfqCqAMIso50VzoGUcS2iG4zDl69qQ0PaWNkWBJvEuF5YAd6zOBTsl+EPF7
KVJym7p2YXVLkzMQKbBPOV5uA4USFok64oE6P2kGg6o77azdDUSXbnQQMzu6717Q540zwDx1R994
KFISQUeCLleDxHhp2vADc+YJWeDtqCcvRFgEgP/5l2M9eg0Q/jiBkl/H1XSmBkWloKo2sdKb28ii
WECXNHHbADMIZb+FJMX0ZAEYDvjH2CV3uZ2+MA6e85FBbWrmg53Zb74UvsuWOXqKMjN7R3Qc1Wn2
7znc36bJdKYi+ew3ExYFdMgHNacupDcqi7IhfWGloVdXRB+SjJa1ymhspln2IiR/P5UGfJoweAfL
yaOHKOToJdvsKFdI4xub53FAZBoF/EbBY+4n395RHzuPSwM0sfoCQlUW30lJwFIqgitDDqUHBIiJ
R5GQn6An7+kYfEwwV9s2eE86ZpkS8dRWKtNiO4F8d3CGIkoaWOtAMJBxrFkj/YFZ8SrqRXyfvFgW
rJDRMmgujVcekhR/2BFfWy3x7sTAGhhhPVqJLnrtVWkPCFl37Ex66HSm8q6zLcrIywMxmJy7mLEP
pCFxggyCy8BskFPxQSnJ2WSolycYosvsqZMzvuWiqB1N96dD3QvtTDWIKaJl0tWHEt2TVkSvusrK
C77itsxVzZVlgUCNWyeMN0dCM56xlcMJSrh+SVGKor3/EGryXRvB1bDnuiRpnA9jrkx1U1PyPAat
4BiUhiHxZ/m4X2ZKp2vGc4TN/3PdG9xM2jwv+7smwu4REWe2iWcI9OTgFgjM2dSUClOOAjdobUbA
cnD8Zg6tkXwlsRH0lDS9bjLxGbS87sZ98ZJRTEIJrG+IKFK8Pg/eiRFk+DFdoVNnqsLq6FVLgq7q
58VWn2DEyYWpIsqvFQ9fRrORVGZIHFggCUqGpqlRm4015m4J2hQlyLKl/CffybG5VgNFXEcmX03L
wzRynwDKobwl2AUJmJyGq9CgJzsTmu5kDXNkFPK4ZTV6rTOmnTRj4R0RMq2KiT+J5Zp+iTAa+MDh
qZeUbj3BY0Zfii6auCMEymrwXpTJC/JvfBXLFjtMM+MAP6V0mLJoP+dwBX0MaG7oWw9WqLKdNvIC
uanYUXvD6N5v5le/VsA/q5P0GsgsZloJkreR+NBh65A/u0yGkYbhGjIifR79AyYuVvCC9A42Pee+
9NstIs1mY/tqQth7wrKr09HuW0YwgNDpKshZ35aJhSZZswJSPLGhNh+wolX8FHTdVQSsP1JGmD4o
4ahEjTzGxFD3chi2m39/bv3/U2j947/1v1GdZcDu++cz6eFz2n7+7kS6/Pt/nkd/W6IhVfRPCxCW
1v2fuiyh/YYSChwhVT8CO1SLc+8f51HV+I3MGlRS9IttmVwkTpF/nEdV/TeLyCai7/77FPsvzqNc
6vuGr0KUA805DriWZuoQHZb29TfnUZkVHTqQ1FJAQiZvsTIyWXZElpJ9eQdE3Ymmz62q3or08xze
Wt1jR9NX4fObwjtiIDbU75wxvs6gdDXNaUDTW6A/l8+sVYSKUZ6nQBTQmqzj1EV7bIm7WWkdQ3+e
y4PB2Wy59FA+KMAYReL0V1JJodC1JU9M2+DRGO9k0t5qSiUgPEwnHPMdARhU/1aAoFZ+4btFAVAq
3RglfquA7ku9L/hH0FhcI9pZGboHBdQdC2JUf0mJ7a7xYMjNbRmgmdK+sA4bTOsRZqU+jznXfMyD
jl/yeeJsJbLqFfPcDTq1HQzklYbvaAhQ16sHuu+0WOrVmD1byaupKw6lJcdkCpU6sB2RQS6eU1C5
rskCl5M39BnXhX6SfWUTonxXizOJk97o03yaZjaTFDMzn/xtxNJlsOYkeBWQ3Q7qbi1GsQOwxUMk
QF7064L+aytFbgJbEXkoSqGPcciQBdOvvZuiF63a9eGI9+NTF1wtXaJlMUQJgljoSKAc4q/A80mB
Hfw3xNbZYpZXtqn8Rcxv1vyATY5oa6etVU/g0AynVx2PBCDVW3AyD8QXeYm51Wu2kkmykRv8Auaz
HM27Saqo4Q8onaRVp7cHuJ9Uszd+ESLbcxpEwzbGn2BONn3Q3YysyhEOG6XBL6gKys/wIXooZEbn
1STQmWN5VMHpNJBZ8GnK6eCFIRV7SXEEwuCw+gzT0pFihg5FQPlq6MN9FBIdPXMM7mK3n6IrgBzO
XJxUJsH4nb2BU5FslpvMwO1utLRVXb/gMXYV3ITEHCCgqhEuGLxfVFJsCQw99XLYQ1haVjl/lYqA
jnadxKpIWs1GG8gzR4VvBiosQ80paaLgRy1btiWmFyAJzpV0Hxjnvv9UzuUqSw9p43Oj/Aa+hOWK
gf4iOsJvyezK8k/JJHhMjFS6OtEbUBCvrCcXRZhb8bVZpQr7fXZ7GfF6uDgDcNBq0rqp1LUWzVs4
0xwzBn594Mxi5LA2sv1/y5Jom2fw9IHau2lOcns4ratRYIUdXeK7nNS8NWpuXL7uxQliyQ0t4W9m
wh8oJs0L5efvE4wuKwrSJVmTgRh/N8FAJSYXvMUAqqQfEYe5JntM4EIOfrY2BndWbgOkJbaEvqO2
rrUq3k1m5ok+9Mp5XBP+sylSf40Rct2T3tCzWwy028wP18jw+GP4P8VrPt6zrkEaab+EChQ5/oyg
P8M2SptSVy5A0KWrGiqJ0mN6vidrpDAlJ0MJNFlipQG5MdWXibK+CrZWPttS4Sl8zQaSpd7iG8de
MF8b2nsYgyjLpSujueLY46bNLsYyh6Z1wreebKThASiem1sNtDcDAOhNE95n+OH08fdV9h9loJcA
3r891AuZTmdOWYKnE1dt+ii3ya1WxG5YsvnBCs25aCpJ4pKfoVV+VSDU3lRlv3iv6o8WDk1VDEuH
dI1Y/UKLlveSZA1YT5Gnmx694NUU4olFhnBL6ENsvM7qik3mHEImrz38NDpNfmOXS8+VuRt9LynI
cac8d5aja756adqN+lVgbVLk7Qtgy9iWkGek7ncExj8+ueXBfCPQXB4cPCeZsbj8clxa349GwYjB
apPifbJfO/QinWw4s3lNVtIvns8lmeT3CwEEVQE8wIy9fEMBuDsZI9eKr4wYTDiZWeBwQImsbVD9
6lpfZVnf3ZZgkyDDxFUgVNB+076/rcGSR0nx4aVWqB9z4970xS5qhm2QFVu0ibjRZxevHSZZ9Xko
kZtQGhP6LqEUksmrZDiQYA5sb2bfPsWPFiUK6JXrIGZjnWZPciC5Aet8KCE0lrNtmhenOMjcQT2H
fLxD1L5LNZ6rcnDstNpFvezIy2zelasyOA5EImnRptWn25nOoDUcRqPej0B97ipaNiqii2CiryXw
2eiubXxMuspJyHYCPkycBGitIaVMJYUPOlZ++dJn6q6Qx+sxbVcaW95hGD28Iltl4QRYzLEVfWeC
OEAJEWIfg6mVboMEpVW4sRoTVhktRX902/4oeszglGrwxEYCkyMLokU3tPUf5HQXWeUK3K2Z34Gt
YlYv1wOeSkENu+YxmJ/6oF4P5ZOkn5dlmMjGjT49hRquiGoiD2feElWNie9UmovqlTq4fBhG6EzT
u5CvE6tyCS0HvPEwxZEDDWmyMmCxnkFe2NQRrGd/WOLd5BGoOE8rzrg5aekYL8wbk14hYuF228m7
pL3vWTkMyHqV9BQkvStXX1eArHhqscpUFJRkEbmdRPFBuUZGRw6kgxF7lRFen1pEG4bTZlYn16Aa
ZvC1QkqmqrBPiA9oCqpexbSS6GJrDYxFmVu3YQOM+P7UXTtnD1babsIAWR1gMVcDL7eEyY707ZoW
QC0HdW6egsvKZmmbu44h9aZUfPepuJqFB+XYsaMt5rIAfUvsi405vUEoAfPYY9arqAcvqn7kARym
gus0QPGnhR5nqBWXy0PDs2ttF5MKZ9fnxJz3g7HnqJSrmybUVzmnQd84CzJae/IOTeO27XAQz+Z2
WVJVyIsZGK2SjYyEgYr6vENgoWMbRz16Jw/xbkw8H+MgPcYNQw9m4TpTngGOUrzij3XBlpod4F2c
mvpVb7F5nPAsgq7UkRoOSDUTHQk9+es159O8uZ8V/ZSqj73eH/DNrDS89qLc+MEjBI2FnYZuH/lA
6MUWUDdgmJl/n3AnlnQb+oKwl7uqextGld3X4PR4wDR5309sCdBlDeYatsW+gYsmsYtVso9uMNiP
GJ5VKPfU4YjJGXYC/7xSfiBbpKdZUmmIVWTwNTk/YjVo5PsmdHiC52gxHsmxC0VzBW51h0iS7d9g
fZmxq1sh+zrbMXGJKuJcQeDQhavPW5UdV6Yu1jCOpqr0AJizGx9kVd5JFm9nCE8J0vsZqtySRlor
N76MthzqQ9e8SQXvS3seOg2rNPGWw7AP/eC0bCmHuPGg73oZpXIt7Ndh+ZY3TyWIN4W95pTcaIa8
brtPkKEf4eK5cyNT1w089ndqs5XQ/VGQs849dLq5DpGofVDu20z6BEwCLKpwrEU5mK8nNqQ0YVaF
ztmCrvsA+iGIqY/xvVDbVaf7me2o1T2ZCnLwDmXik78ILyLGpSBcTJs9zVDgKY7upDwX8r6RkBXx
zfedGxa7nAK/TwVNVW7FNgk7V9M8JTxXEqKJhjm2SM6wC70BhZAV6d5ylOhEemNSPTEq+vrQJSq8
33reeuqUr/qOelaYuhLmrRGaqOw3N5WwHIxn29gGTGrs1Jp9iwELg7y4pgb2N63trNrxtmhTnLv4
UaCIYK8kIa/SDWKaZW3n45GL4jOKSA+hkxuf0vFd59hTFd12zEoufS9Jxqad5n1IhV33SweS0J3U
3FcEFEPAWeVAhIxacwxchDNJLshwA5yvSo4cUx3hn59YGhoEFmmbPsjDVYjpbk53PcIx6TMq3q8/
pSVIT0i3yZC6JueVIJiQD/NLqafBylpp+tswYMAWfLZyjdZzWLWyA96czikMAV1aM5CWLCaqO7nT
sQ4lnGytOvUCHfmg+aRPp0zLsaOnzpwU+9h6F+28THkdmG0O5JsgopSkZysIAK/WvO/tLYQxJ9EP
tHOv/Jawrm0HXKmvN0m/7eVPA9j7hDyiCIqnme907UbSNyMoxeGultyo3wbypsTF216r4wnHU+WD
Ele4g2sq/y6OPseWbYjtVOSlL834TOqvYO+zaPmaRGEuuCoTfRUbm6F6mfNzuVwnS49ZHb9IPgZZ
vXoxLNvxu9yJzxXtESuZmV6UdTM+kEh1HU0cJBi0tkw5DMIFQEunG28SfXKHAYQIsWdTaR4lzt/t
UAEtnHGGFy9WtE3QwCJxvGoH3LVwJTjDJoS8jQ+i2BWUp5NPvfkilPRR1Abq7Y9MZRs4r8u4cKeQ
WjHUdvrX0NFXs8zBJARs8TJCgMQ75ANY4kAURju1A4zje5YFLapG75y5i4AOqukqT5iJSjixd+CQ
3XgmxUOY7ohDU2GoUrRfzRxdS7RyvQs+d2EW86IpVFPONHvIRWJfM5nq5SZr1W0vHglWu1MK3RuR
qgdGsknqfj1a9qq0paeKqX4o+vXE8SosT2Nz3VF+XdDaqV9ei/TUsCq30kDFOfRs85nD/VFdEgKr
R3/8IknTsVGzHTJeqoewMJrkg4bRqmpLDmxU5j2qEryYTxKa/9a2vTziw0tRFsr5wUYf5o9MxEnn
6j7H+YcBxXSW6ZQXOq9ROa8wrEsDxeaoO8v9WxPnI7DNQkNmJLdOUQWbLse6Tc1vKpZFLtnPNZ91
O+AVRwQORhatJOpYF/GEM+ZOxvORZ5/0cvqHGfMIT1flDnV/MfWTTkYGohGGXsoSk/bgp3vW8zJd
Fbi1c3kbZvG+lck9LSc3CSNvStnJFVc9gWjIj6ANsTkZnCminSWPRxTO5Gfpq9b/qMbMha6/DXPf
1c3b0d6XGLQs7EIRTl5DdTJt3gSa5JqUfBJF32Q16BvUTGjir1VO/JIff+mXMOnewkZUbmq13GpN
us5k4JzLLkVtbuJofFTpykfaVhCcODW9ix7aMeTyoAWFW/hQ00GcJ9159DNq5LFnIIXGQoRiyUUe
fEyTxdyTHcr2JkvYfmS1Ny6n1jH/TN7MsauDnUJG9ypDjJwQkpB17w1TJj3bfddT/TWCtaUNHFdr
Z6xu5ynymixG7zvvbDaiNCusMvBMI3tXae33TPsVure2fmnGca3QSk54j0Wqu77J6oAAmtbimjbT
ytIzp5fWTMatfKXKs4t/aRVA8dSMT5l16mD69gHLX/7MaNZ8hAjyBnIEzNqQ2FDDTYLQTf2XRrAz
kbKtNnFUBncyIMpS5nWOKzstHrGicChQymZN83CtpTNz2Botf5Cam7w/ZLP0HNTJvtPEVRU/B9Zz
lrClHPrNMB3UEeew3aQ3MGSOg9rQAa02kTJsKMIhTN73bJ2yPLr/91Xn/5NqKZNT9z/XpY9fuuRz
+uW9uIQbiuXP/VGfNhVqzeA9BRRP1CDLOf9337DQrd9AfhJeo5B1TNwL/88f9WlJWL+pKJj+8gdz
vP2jQC0pBFoJgdcXvgFT3b9UTC3lob9OtkikbAKk0WypC4LRMi9PtoVltoEWlP59Vr4OeNbkp7D4
hUFtKXH/7RLcJ7+Yo/PfjupS3aVTqI3+vRrJXlw+t3bkadRBgwdSMn5lEf2+bPL7/UBExfAJsRSn
9kU5zI/sgYK8kO4HJC/OdIQtN1YbylAmXSttm2PD+8Ulf3R7iqKrC7sSI8SlaRCelQC4qEn33Ufx
UjxqJ9aNX17k+7rK77eFtM6CJycLIbSLapBexoOl5rp/X8ZIdlBaZ0x9mk72RhD9+/uhN6IwKKgc
6oZ9cSkftwcBCoZ/z9LpSNpjmT4bJYp8u6HuLn5xsaVwcjE2qKsYdPU1k1gv+aJeZNZjURZVG51C
q2cbeqNCxvrmk7z9/e/61lJ+OcB1mb+fBoxKbhP/sSBEv23ADKhs8hEd7qn0AZwoRznQ3YUG/fOr
fF+OshA2fn+VizaPVilWPwVzcPLxvaE5VJ/8G2O9VDfN/Bc3dPnIlkuZGk5/mklU2y490KIJOh8q
SXhqymWrl6wrXUl+cY2vT+Xb9/L1IoZMjj37FaIzlO+f2jioah6XWXiq30lOmkZ2sOs6342vxU55
pecZFvSKVsrTQPsfPbe9/vnjvBzuXy9vydzmEmCqmBf1Ng6Red4ivTr16SOe/FNI/6YQyRv96l+8
uIt4u9/fnPnNpS4mjKaNYlMMVXhiJzqHK/NeXmc31Vq5Rs3+i1itH765by51MRSbGqMNLaLwJIx+
Bz7ICdpfZaJdTkY8OFMmeFPBCazwSV28N9noRGenNXeDM9Ka9Cs9WioemdMKqK35r+a+v39cy/uB
hsFES0zYZR5fAw22JH0gOGEC9VDpoGl1bdX9+WD40UX4bpdo9iXmTV+m/G9aqChFAQdjdDkV5CNI
ynbW48eIROWfX+XvL8dclls8vkhSgQBfXIUUQdrLoRKeqlaPHzQRYmEwEff8ywlvQRLbmkyaPE+L
gvLFGJDHiQ21pYcni0PBNFdk65rF+It7+dETIxp12VpoXMW8uJfGTuMe7T2z6lAjpzyGaXTbh/Hm
Xz8xTQgK8aoMssK47FBk1WzMuj5EJ5E6GHmQ12jouX5+DeXvM4H53UUubqWtMhwWRJ2d3MPNgwpb
a2U/9Teqi0lt+3p/OzuTi47GLffaFTCT4qRcTau7n/+GH4wMTbDTgpgBiJ291/fjL6mNIgylJjqp
AYzHNimOAYWi/9k1Lr7bsEkj20e+fAq1dIvdz6uH/f/sCur3dzHFk9SGbRmdBky7Xqh3blvX8S8+
1R8/KhAuhg2o+W/29qHpi8HKuuiUJ/WWujsR5Nv/5Db+usLFQtuOcZGBE+MKTHANVY8w/8WD+rpF
/H7tY8ghkPzzJi73JGZnx0M0Rqd6rWzGNSU0N1o9UJt1oy9+yQoRPd6+mZvBPU6r6RVRlX9vOdrx
P7hPVSFikq2RZl0CffC3920tz9GJJJ4dfX03kH4VpvrDl/XXJb6ujN/Mq0FUFVIYTdHJvrEsrHoA
hH9+D1+7fX97kiQbENqK9AVJzfdjTqtKM/YHlY/3lVbgJttimNwUh+SgH/0H03v7tN+aLu/RuE8P
GCK2xbrehN60ev/57/jhjX7zMy7mXGopTRAlIjpZBkrxZRuruz+/wlfKxM/u9GJYpkLMQ56Y0YnW
1Ab15hdQJQC9Z4BxnukYK6KqvdQr8ZNBF1tl1qq4CdbxLybLH96nDgSEPcCyc7u4z7mNCQ0d9OgU
GNUG7W/2WVIq/8vPb/WHEzLJErhsIOIv3KrvVuO27EL28UZ0ioqjTypDKl3hBybZJfj3KyVeob8u
dDF4RC7Z1At5pBbmd5VmYfbLS/xwgKKckDU43hpN64tJcQSZM6usjKfDa7aHuXclnoJx1W9Nr3Jn
h2KZS9PKsbzuKnBTh2CW1d2wDffy1fY/WGPY0KNjg27Er7m42S6P2BPMUKC1ojmqcXYc4fj//MUt
HLLvzlq6TFCAIAObh0rX5LI3bxRdNBN505yCvDe/NLPUn0QMqwhKsNpA+gJr/Kmv9PmjHIf0eZr1
9nOTqOljCczmYKijch9hxtvXRP6A9JgkYq4KeoNv1lhVzI5zkWmrLG6BFPix/DEGYnrrjUyOMGqm
4WGQdYTk0yzU2akt5oVVWPcSzRSl0R7SCgwvgFYpvzNyXT4ohs//1uuZNnWTjVTrkrSEjFvJk7Zg
ixpqeHYk8qNfj5hVW3XWkJ1k4cFqwO8g07BG1UOMuoRmpbVJi2TofZqatTJErpbAnYBUNOo+EjWf
pDlFF8XzRJO/4L+Sy0zFVgIXaUHb+Pj5S/j7cYNPhv0fUzoVEcxqFy8a01FajmNsPyTG/6PuPJYb
R9os+kT4AzYBbGZBJ4oSZUmV2SDKCR7IhE88/RzUHzPTRfVI0TGr2fSmqpokkPb77j1Xd+iLVLsl
kABFvKFC49g3vnvPnDVuSuLSji3lPgwgZfjp/W+xrEZ/rFbIGShI4RVhEtvCvFgosFygpyLF7dn2
ojstn2rXew1pdI3JHTvSP93JLAvho2d5PiEaSDUvlsY5TfNknGKTD1tQn1SYm1/v/xx3OR398Xts
jFbILG0qIwhBL8lDpnQRFKPXoV3uMEo0TuMvIhidn0iRsSsEbmU+4WgzKL9PDvVuUXj+AUtg9lqm
efzQh4qDnd3lSCUqQxfNuY8HkgIAtfrYdCLuu6Yd1D8jDN0PpMHK164X5k+7nfuvurTHEDDcQBOs
86Z2Wpd9INXWnHE/kZDg5U9ChbQ9LaILNCydKb6JPbt8DPJwojUdOAl8YJXSm0sIkN8a5GST8pzL
6hiTZ7G44uChAhbjMr4ieT01P1hmf18J/3x41B8F9zdyfn7XFXm4fzkG+IZqk04N6ckIpD6agXRx
TSEI6OOCTK90LLqvwm+NQxDVJtKN2Hkisu1HPCpEg6Gor95/l78NmpdfJ0TGy/XI8wn+ujBw+rIO
ewVS4JSbOe650ooxekTB3tCQtusOKwPmU5Bplu88N1L6q1479dkxM0Xr1e3bbauC4a7xoukQtdJE
o1gYzyEpBrswyCuKgaP/THYpkCFdY6hBl25O4MQKmtYH1sWa2Id+Pg6FT3TlSCuIPCPno5V4KaH9
+RuhjFEzJKqJmyZX9T8f+diZcRN2lnkK/WJZimC+vA7BEOdYMCz7Jq0N9wu8oPkahzQdsbroFheM
zgaUv111H3PlPoG3ab71Ykb1k1fJC7ubhS1TEjeikd3DrqvR7pNXzt6sOZg42CeG2kINM6pHL805
Tfplnx9xx1oL3BWm7roP4+CX5fjT56RpGx+oLYVvBPQkRwKT7U0ESkrRehA5Xd/UNLASMAfiXzKq
w09GnoUPSdsvEqZsAAk1lH7+2YaM8UPjWiR4SUrzRVFHfR5Rlh7tvEctMggI8FGR+7j+3x9IF1g0
CjustD6lI4LJbQ91wMVD1r5IFcyz8NTDlwo3ncjqFr1CRHhUW/TDCba+TolrhCWBdIYq4bpXLeb3
eWzynmSWqH95/xu9OZ7BxSLCyLM5Hi2R6pcLYe7KqHeH/ISENkRUXXqbrvL9h/c/ZUlLuhhcIQBL
DjTUCfnvby3bX+azGVup4aVldYI0aK3U2IvbKDPo0C3mS7Ya+DdbTMbiKrJhNgdzN92PJe3itNVI
XWgjPpDf/lFB72++FAFOvssv9yhg2xdFZTKY6fg7Y3WqxiDYNR1N4pmO4wfv/O15jq6J6wpWMkor
bDsXV/UyR/wgLFmfirJpb0DtRHfkMoh9sFzapc6fu1qVtxbO2u24xMkAJ3G2RP/QpETestV9h/QK
Iyq0NRvTEQybvWXSs5zL/CloUTX141TuhYg8hDVVsh+MQd50nlLrIMtRY/q2teWkgTs4cooPTvdv
jm/Lb2PHtihjU2y5dBLEQQxHqVX1aVRxvGkFEtvWRa/s517ywSK8rLF/rE98FA+Pkh6jiJ7GxRrc
zQxTV831KcCYdRPiuURLZJIRnDkUtYvKp71d5KcQrs9aSkgl7w/hN4Nl+fgQ05wNeYAexMWpXIii
jrTo5ImDKaEPJI/emQmpyu9/iv3m1MDH0N5YTiYCjsHv0tNfJsoSyd3KsFMnOffJegQEmK7yuZu3
uRLJlV0CTsNeaz7FZSTY4a1j42TWGreZsceppQ9lD1pcTrl1IKcY8RXpl68pwe3ILxSEC07RCHFK
8k8CM7Z3k6ymzfu/YFkwLl6TxUCnxsc9ybbsiwXFMEoM1+kAa3Hq57XlNQgTzJA839Z7Jh0al5zR
ffDQ3vQ5uMxzm//3xwZ+cPFqEifCVebN6pQbHtjgFOpK0M3OdrQmnpHR+5CaMGnovLA+GP5/92N9
l7bnAlKmDHdxZu3scLCR6DenMC9RLEQdurd2ngsYKZWE1uj2z3Vgyw8+9W+GIs+Woh/NN37t5XHd
bEoX5KHTnLK27lBBpdHa1Wgf33+Rb6c212munyGbFqdYcbFsWX3sdpLBdSIUOYM+mHzvgK7gvss/
tAu8GTL4oHiH5LgwvyD/8ud/GfNkuA1SJJ5zimFEcpHKoi17/XylDVR58EXtjWc48QeD5kJOv2zF
DFGLaoHDCZOL9sVAteMAHfhYGyeEI/UWSNR1O5TZCibNRnTjoQuDGyvpTyBqd10U4CgZvCdI8RLF
TvLB2evtC+V2TVHc/j2OEdj/+QAap3VTR0zGKelobFmZ/zqlff3BxFzG4p8T06XbyJgh2zOg/n7x
lAvHLDEMZvG58YGOgW+H42XH6capg3I7ZFF89f74eXuG56zzWxLAvc7hmn/xgYF2A8P0Ov/UpuJr
reAyRE2OzzN5nKJnD5FzS9WpGgl9qXLIhp69IzPgg6ny9kd79BwCfM9ICZguF9+BshRXTgT7J6fC
6V/ZyBg1xxO6ArWG8+mbH+wSf3vAE0siIzu+icvvYkXALY0JAd/fKcHGbm2S2ba/VFgCH0jFzdBy
0dJ5cvUc9kAOJ/jEhl2PyQ6QlfsTg5fzj8up7MoQq8FpOzwCS1wMcvCT0+B7MjyRkkpWdGwY0COt
1/fftPd206KZbSOmEOjoPfbmP8evbswGcq9bnlOQeNzYB5ifmyDr9rIhCX7tFUN3berEcq86t0cs
lysfSWTZYikgnBp4QlMGw3dThpa1dpNkijcIqQAKEPFMr4ur671ZLAhWp8k/zyVc4ZXXL8bhxPJi
QB0iCh64nFWfZNKM04reSEPYBZKqjYag9pBxKbnHBw/vpSt0zwXYSIdru88SfMB5ZLxwhbaRUaZt
+CV1Deh6oeXLCvqEICPCyJXx5Dazfa7DmcixBsqGsWqTCPVwH6EIRxmXAShvs9TRpKuF4b22VTat
mYOGIDOhfipMZf58/5H/zTjzPdZ+34b+7/LQLx554gwCBHQnz3HoETkemnIdzg74OxBEDplJIYlh
EaZ5P8sO3qAHlM0yP6uo+6itt8ygP5eVgPILU5w+JYz/RWT018W7VrL0gdJkZ9Mv4hstiLlFxdF8
tJi8uZ3SNuTmjWcVsQ7v42JegYA3AZJH2XmM/WyvUjMgbQatMzEtOVXCKN9HQdpu095Inqx+9FcM
tHbz/kN/u5gEbDaUsJEmWXyLi8VkSaVy51qkZzNswiPN7Ok8To15V9bhydET6ut//HnUzKFHBWxU
3NEuzjUSTn4O8D49l/mC9yYScj/by04EKWTnxclH3bi3Agv2YTPgIsRSuci4LlYLrvjGBOgyO08E
j+x1C4Klh8oGOkUAqasUOtN5ZPKFtUBoHha7OgrIhowGG+YLcWuTn1bP49S110mM6DDj0vBBH+zt
UW/5hqzj3KS4t10+ksr1EwgNYOYCi1dA0BpyKj5+zVHP3Xc5+Php6NW5Sj8sy//NOKfLiuVtuSyj
nLscgMpTGWzf7EzJCh48h8wdlcWPGv5/s2kGPkoxG2A5CykX8j+nk0hMpL6BQEzgU8ZC5mvt6JLq
nUep4AoID4jSwYcolIvmVnt9fvAgReGKMbF1oNz4YMQvL/xiclOtQLxB+X8BrF2sMsqaVGNUVX5O
y/B+yvWrCOoTlusvkZ/dtfXw/f0B//bIyTmQUBIff7wn3jTvA8rPICjq/EwCjbwRRuw9GcH8mRKm
9cEPe3uZRP7I1TUI2KI5E11M5Q5OVFm2dnUGKP01B9LwQHJXcZeNIBgaqx3JT3XG6xK4xiYNUvHB
ee9vfic3BmoBQWiRGiEuxlLQk10EPqo++7NvHsqGEqA0BeFHRDV9sIY45rJK/PkOMT86lNSRqqAX
+O3V/cvpWki7zuYwas6SKSr35kCGlxkozDJ11pZb6RqAe+vKGb/OnnbMq8igJAkLJ6u/VXWR9Td+
VBQlyNiB8FRszeSU2RJbO6bs+EFbBoghoJr2zhE1Ic52OjanEe7UdjBxeOMNr4o7kfImNnYjzG/W
MLqvgMk9pPmycQ8i7pNvUx4hmU9NnzutX9KDwFTSVxFzmRPBJm6C9EtY97qH+Iv2b+RW/D2we7I+
CT9yH6Zeu9+rmODntWaCbkuBEYYYJn+8dWSFQZqDhn6KEv7eauCK/xRWmXMquGZgjygidW5jU68q
puMmWXRsB1NWCxuBnwZaw/WGfuV4shPAfwr/ucUudPSJEwl2JPsl5AmSCeochapKIp4pQcCp4TWA
JOEVrxL6Jtd+38Nlp9J5qpURvXIBzkfq+L3przhcDJ9ncssIdiQLdtvXvTmjn/Mnkj7xshVbE8kM
KFFzkRaY/ZyYV7klR0neWpeQ/6ZHDjRzpxMOmPXoX4WEeBBzldIeyKxcz/cNoIcvgMYwDBBPPGDv
9xX2ZRpNOkADntl0WjxHeRv6bQlsAAUweEMJKt8CW5GfZi8S9lYPXDBBPhSReDBUTb9EtpmNqyQ0
sQ8EocyrTUsOZIQvQBTTKhqa6hMrdVdvensq/FUwWMYSYEI7ZoXfRN9EVRx+Tynofo8GtzxqHSeA
ssOmFlvPiCG24aOdsRpUdoSR0fXSa3JKYJ4MpZue2SNsMNRFQA5s6A9wqDhcVhAOa+6mDIzqSzH3
2a6rqVab09RuWQK8Qwwx7DSHVreOvXTaEGzmgThMollv7HG6Y/KZ8l60OdAyn05AtUlrH4QCwWfp
U0hL79k2k6zbVGKOD8lclUekTvpbBmxKrO0ZmvI+83pwZq0B4HbBx1m71qrKX+j3I2LCqa+fmjAi
vdQM4uSxY+J96fPI/yL7QD0YnS5+9T2wncYVCxkvduubyVR2uDFEG39XXRt/omWJnj+QhL3MiJrr
FdELZ3d0c0IQVV1sGgcp35p7V/ni125/owB2XAVK4gNy7TGBGDObIP4UaTIvteY2zyPKZ2hpeChy
EHygtnW4APomzjWfslaSbJTb5lfVNgSO6TltnlTTLGbYlkM6iXqDdwy7dMnuDOZkJ12YZWBVXQAY
XX7WtjsQHJ+OBh6UuJP3gBbxIHhIy/gEMaZfgdiI+3iu4u9wiHrmviGc4lDk6fKiw/uhCsTniG44
tjbPsChCGPP0lS4qd/Y5mORqFLED3AMHJ2kv0qrVJjLyAffoVOufKgi7m2HK7H3QjjwGDXaM1Lp4
AxgbL+5oip9JEywpyHXvfDKdebzndTDyYopu2IWMoSWrFrLuC1nb5M2HZh0G67QQ/QnHfUizdJzJ
nWi7cP45Wbl13wdh8TO2wxqPrZDymRwKn1jzdgYVMrl03GwLdhj4zysdY/KLXbhba97O/DpADmhL
427ASBqapd4TaNT+FPQtCF5eEOeoAT7Fbi7UmoFt1yunC5yjEXOzQT8eqUOZuxgZzThtaPgFloZH
FA/YiWySPF/BK0YPnNbG5zgitba0lD6EFad1Mn8jolsn6nOUkRKlf2VEg/P4VO9GPHJWfVnbhF36
lkNu7xQVqQviTimMIoGXxRt3ZuyxxqUYPVgns8cqyNNbc8ywxfDuyMVIg8791FggsT4o37w9CIae
yVEhpOz225Hw5zmpyzrDUrnGhyXaEkMlMJY6wPfFq4O7DZdt04+D3vex99Gp/Hc15mJDxRnJnZ0O
pSDf5eLG00zCgfRf9Oecy3VGPpBt7xO3ird5b5P2DeuKdD9oK0WO71uzpckx0+PacAAcFlXb3rcR
CV62m4FkHD1KTSAU52/sdS0YjNYfdtVoQZenttrUV0Xpdfchy7S/4YH0yArGJj1DIQeZZ9ucP1vL
TwkwjsIiuUqCSZByNYBkXtsTVWTMV1b8uPBLP0rqeitI46lTnuZGhKB3Cb768wW4bp7ZYW81Z9uW
xHVlWjyOnfutJGLqzguVuQXpW60dBSMlc8Zu05TltB5LvwCzkTEPBEGqveqcW3cc2D4LXexl64cr
fAT2HV6W4UoinCdxIbO3ozsH1x0xH0/UbeKDS335g/Pg2xPZUqtBBAspgijf8KK5kLHLTTr0mjPB
CgU8hBrUXmL0mMBg3L1/yF2OlhfD5y8f9eaQG9q1iWbTb84aMMzWSUf4B/McfnDu+5sf5NCvplVB
vY92wsUBdzLdRFemV50jQ34bh7C/j4MAEJBheK//+PcgEMLF4P0WKl+2gCSy+B7kZn1uuom4Hcq7
8Ovc4oMCwN88NU6wy4WIwyw134ubSBplgRJDLM/JxBbXFRFnJ4HX95/9FmIuhIf0hAoFKxgz/M9B
rU0jols9qJecnWJd92AGZYcA4/1P+X2J++sQ4BN4WK5DwYyOEn2DPz9mrjsPfn00vNSrrxvIcKt5
hXl1LVevyZYk6v/rx108OyEkwTuCjzPXmKHXHNXW6dbYspbzWdn2ALBr9/4vXC4wlz+Qgj4ybMG4
YLH88wdyEEBX48bji5AhScGczB2ZfS/y/pfR1h+UXC9HxvIw//pZ9p+fFWXkTNuuMbwM5S0+8TQ7
vf9bfvfk3/sxF2UY2xqpIk48vptwpVagMDb9dthcf3fXxSpYWeunZH3F0raxd5CNN+bqA4PGZUlg
QdfQ6sEHtzxP841WCStILSowRedcVfAio7wGl2tCobSIzrXbg5VLJGWyyjoTwk5qS8RkGlM+0TOF
C+dxhgRutnP1wSXWutiCf38v1hfOwjQq/TfKThMXcWTUSp+jMp0+91YHFsjjKusbyXzdK5yoVe1E
T36dOgs7sbvuapvALaMd73Ulxa4Pm+aenFzygtrittNNtyEQjLh1N8+f3n+HF2Pk91d1CDqhw2Th
mPgdO/mXO/DM/ZJTnZjO4ewbG0J8UJdMXC3f/5SLUc9URpHPJsKlHrcfOZZ/jsTWBYJRDr1/1py1
H9PSMNeQn3tYBKRbR2KU/57Y/ygv4H8lKkJH+u+42//4f5eMu7QY/neP67Eufn7r/4AvLv/g3+ZW
x/yXJcCOURdHL8Ce8V/eVlv8CwkGSGdWi6V4vky0/8oCCP7l8tYoxzgL2YoG2X9bW13vX3RZrYBA
P2bUEor7T7IArH/vvP+znFBLo7W/rPwMR0prbAN/jpIpLBwitaDlmGK4GUajHLduq7vHbKkF0Dux
lHHlyPjBsF04s/jAtmneD2t/FN09QUxltq9TYba7pk+Dep0HSWfvPR1NT5XQB0cU2c4Ihp9O4y1h
u+CVzRa4QejHAZiuyXsxramBXi1vbKnxdJdjeKURUzxBKIb8X7lHTxjhFcFK7cFsQQU1pfEKpXU6
ot96Fq38STDJ4ABpniTsD1gDiKigJFirSKnZPSRpjM3ctfsz0tv4DhguQb/kxJsEA9Ki2VjxkOYb
CN52sAvUaHQ/aq5jySmfrSKB4lGJfQ5ieu2RfX6ay/GrXctgWhE/1pFixaW33IQq0v7OGkJzb/U1
10BI5mR3x16NAGzW4RpvjD4OtnrpdGk0V7atsaiCtZ23A/JaKiCGDwsAM8W1ZSw3HUEm1xbmbnyf
td3ZLhP7UxD37u0k2qbCR2jxh7GOVzFNRI7araILTuwKqIom44V9g6jsQfypzWFLIqpP7kJZIIEB
Bb3N2TggwuFjDvKGShSxZ6tJCmrVnhHd0+9OhkNDC+fslThf94avSmOLxWs6QcfzYNoDTUHC6Vk/
OMvhhNa8HAKNVHuIOtdZV82SZVWY4YDksB/7b2CIitukNbzD4AJUWHmK+08Bs32rAjn8SLwmv876
GiJ/01Rf88iDShDnVBK8xhfrUhhQjbrcu0myxrgnxlb012MYgTwcS6/ZULzlvsWX7+kHdHHbAMXR
udo2LItPOnzgtgyIVlYDPDcMa19t6gTrYkSPD9PkmA+T9la+VOktub7pHihIvs5yOFN6dnnjBmRG
twIyg6pI7Aem48o2QRqoBTgXtWm46xok1sSP611b9jdTHXyKBSUmEp4RcZs1NbtqREMJnxjZySZW
+ihyQitTGsPb2s82oxw9KmQRZaoI22EX+MAhoQSKbOdqClyoqca1MsRjFNmPYor9W4bXxmlssCa5
n23zGa9xHQD2McBobLxq/hJPMxyxmtGQzFpfSfQGG+UOu1mEqNctG2kSYm54/p67maSZXss4u/0d
oZw/jkDVr3WkypWJugl4kQffKuq6A9XZpajaG4fOpk9OGPCzl+jmCksOVzqSk+A0TR3xUMWLRY/G
7ZakxNAqtrUEMjQaDaRNxOKroWslSlVhER9YxCDb+RG8ZH1jBIT86PReT9EtPFWcH0M37iA5rmPs
ux4wkdAoSIGu0vNYF+k1iRYgL6wzbVtxOyhClKugZkI0YI4L3yPs0Elf52wuUdGP32fpi10xcDVs
LHvVKBClfvI5DofiiK2aEVLOstk0QSkpQ06PiQQyWymtr+MyB5qnzR3haeJ7N2RQQZySihmkuXQl
jW6vDFiNfukwAyuCfprAKgdgYf4aQgcCN6bbqxctpdJSUKQs+2Gy92Vs1uNG5Fm1HmlF7yQM/A2c
+DvEfgnEHu1FFDEywrG3AYz8s57lEpfZt9KjbkmiXkWTC1DtbVEP0a3QI7SUtvQo4BRXk1Pma6e3
H+fBmB+N2aBCNMa/QFTXhyLxxr1hpeKqMIVB4Ict5F7Gvr6z0mL85gCTulG1AmZTJGvblzg6EGXU
x3ScHRN4WBq+eFLMxSYzCkSCfjopCmkTsvwqhxFLGiPcKuVaW9vLs0cGClEEc2d/cTkbXhN96W+n
UbmPJUVC3nong0NXNPJFGtS8ud2ajrfzWEWDbSlBrAR2odBmBTTFJ7+wzO3YNNPVOBdkgjI3dnWd
WNcF+Enw99PC3SaOY03F36tXXSu+0e+LdrPkwGknlbf3a8CDUTCjQPNrUGiuAXlz23oWgt2irCsK
E2F5ZQ4SShkBVGx+RFwOuU8KtQrlrVFOLeGu+fwUD4Z724cOmYUkg6/kQNYFNcmGroDb07egX/+U
Jn5LxQssLOJVzDlfhZ79ezX18NsI1j3GXh6tSdVe9UzDIwXez6O+Hgq+uSeavWNV24Su7lEK8UCk
db1tTP4u+ZvzTW7YxX0wVi4jMKKp4NTwxop8jtZKwCwKemFv7DgT3a5irHauXDeqMz5VUWwcErOt
Hwij83ZWpqOHuWU9S51qCzeaGnVH/0XUt6nyGKtldV8OU7Ft3FLe91Lt8sFYIFek94HzUYaxwY++
JMcNDlTPfLoFTJ7tqh7qsJm1CqZZdxBtET8tued0155pf35PAyjE6TAYe8oqzRU2AH9lzd5QYpPh
zgRKyH4IHYaeTuQdt44H0NSSlDZQucRxuc9ZoV7b3HodLKu+lcZQ/9DYBza+ha+mzwgknJIrVBdi
j5THflIGP3rlGfNzNTiA16YuuY0r3Ht+S3ksJDby1ndq86ESQIQCb+qvi4IHb5exus+qUj4YxSIb
hTT/ncbSEgMYDTt4+isVZu4x9cNTSJjbF9tSyV60LuOxt18aYwZ6VVP5JVRMk2DpLii3JNr3eTuz
tkgFP6+Jn4s5i1/01L7SLqIyRgNpvUQSkA+Tq10SUodTZQ9STIinYZLL/7JP9qge0ivyRZ0tLMqC
qADCGORkNAfVjeZauW17rLzk1inHYJ2YEuRhknxLjEY+m+aQPef5SAsTgwXzvqINITkoVVY2Hh2v
X4iPpbcbQ/EFi215xUuKaPdovBgsWMEtKjMommTE1aaf3dLGJKSM/KprkZfDda3n4kc7Yjquc4Iy
Ims8y9p/yeJqVzTOeBishoA+L6we/IFkjpRYuC2lfp++WTjeE/UX3CdFdbYCCl0Y3TaJS5vLYFt/
MtBaE8Q9gDUwSSMEmp09k2453cwSJB+Auqmmoqw86Juzn35RjgvBt2N2eFc4NuWNEUbVc9cB1PcI
CwA3hWjohgYA2NyuyccbJhJpe+RiFt9yD/Hspm7CbySH1J+t0UyPgT0H43VXEJgNeHumauUAJ8x0
238lCM97EhOOU1St9QuULPdBL0kNyAbbA8lbZ90Z3t5hN79BkkbWw5SYBBRatBJlmwCx1kn8ZRTJ
8JpPMd3Wrp03JTl2JAOFRn4396Xa01IYXyW5PE+DtWT2qSylGRrqbcIf/yz9Xh1MxyLLIxa/srLn
ejuKfk/YidjFGhYckRPiqXM8UqBY+deuL0GEDmNZrW3tYgouajgB2h16h15fYBy5kBLotNh+ThkJ
wStwKiyCpkMXVbuVtxnaMCT6iN7utvO4MiBlzbLryAumm6nznIPfJnfoBJu9CFgZCb6i3Fp3kNiG
3LmbG2X/yIVEs+jU5anq5vaVOVJBT53NZJeSfkvwCzqQg2imT1Ptr0kWyX91HmtzXTjipVNDc8P4
k1Agu+8ZaLXrKea4QDWiRbUmCBYwaijhudefZVgXyJLTLzityByxwn4XDMMmToJzPOhd7ZrXiKoP
nhgIIa0JFE/sVl7Jsd9Uc35b9kgsY222JwqJz6qr13jbj+x3pPNmD2bbIxo05nU/t3fky9Yri9Tv
q9imVjxHibiaqvahCsx+r6ii14FxlxYtlqmOEq60wWB7DXxrlzPlejTJIKYLQ1O65Xxt+9vWpZ9X
4u+Vc3pdtcOxyRx5lbVDe026J+IKnZf31eiMezUQN2Tx92/o1JmcfAprZ2irAibsB49JXFRb0k6g
dM1ZciQfNVrplBhlPVfhPhVDtkkbwnYRMrDIJdOLR3o5LkAuFVM+3BoBR7pktn7kBH7SPLUfdeYB
wCTUdjtNzqYQxdaBDq5MT+9MThuEYvVb00/yQ95Gr1YmDyqJw+uISwScV6d8TjDPXOvRClZTGDeb
Mh+KQ0dNk/ZBFB4Qz8VEHafGpk7gkP0Om5rsKNrSM0/3NL4PxsT4dvJI7gePBBmSx5YOj0foi9l8
txLtQkgFIp877ZZAs4Fm6kgsUI+hp2tICNbM55ZzQyDWuhu/IXvNjqVhOPesxJ+qDvA+JrToyu5s
Tlrosg8+2W3zDHqWv8SGTlQcM6eobiVXvRW2JFo8MIUCk6ZV408PfRuEe0IcT0ViA/Oew30T+pva
6ddjMF2nkUo2UZNNO5WHLx3rSegY4tZqwH2XLv1Bj3bzqonjfosg3SGOc2p342ywgNaA5L3EmPcy
rL4bSnQ8Zbj7PsHdt2jeI0zp+ksgknJvsjz7ETEgUPPZ8o0kORKP2u7T1oHZT6gMPFGnvopoDhM6
mtDVtuZd45pqP3HkJ6AgbPaFlmfXmft1qYxxH7bdLgiT5FwYefE1jI80zxguUowBnzQMN1WuRyxD
rU0yGAHjRYjHXzvQC111a438j4HvsNuQ7IyZdmMNUE7JvlM9ISwWSheVscXFFOMapfa1v9QGx343
NeFuxLfBtC2vCicnyDt3Xooss5h+Y34dY9a5MXraVFFH+o3IbTZFThh+k65zqz1Mfrazc5/cgjmr
dnGCu7wMi1MVG1vD5JhPHOC+wWEKma7LNi0Ina0Vy0MK5XVjjHTsTKB6G6Vt3G9Gn1zNGWhINFA0
t2Pv2obX7lRddaC/5K0G6Ir7uWrpWWZ0Om2retCFbPb53PvQCTvQw+S476G2dKzcJJDZGntg4XNW
nrdtXOnrbMoFvFM8RqmR/ZwS56F1d2UrsofYM7P9iF13n7fd50Zaxtopna+K37YprFxAzXUkMWv3
/fBr5K66Ik0IUiVprmFmbhRyMA7Xn3MxTGtRfs0zSUSFXe9JHKeSM0BNrcTPuiu/Gr498E+4Cdsl
LcRa0bjkDpG3LmrV49iHd2kgPjlT8D2KYZJpIh43hSduujzLV0M2HUdqPYS4WtNKIKI17Mzjxt1g
y5PMSkMSacCOjk8QJdlNZk0d3hhFKo8dSNLHyKExeuisc7y4CL0aS97QyDVNZSCRxDneJKapiQLp
HjtR9KTRwMueuy++jd09VOPzRGz1ls0L9qag9RumGUEJalzyotq1NwSPvJ12x1OIV5q6SZ/k8bYI
5utZeKTshO7et7qO+kGj1i1FMI4TCQigukZz4GuIrNTEPjMj7tIY6uTU7zubTJ/RDmdOlCChJedU
yjWd2kZDRRBc2d4U3UsQ5vlmGNqRKHW65RM5SUQHE6cceWKtkjCDj62Jq6hR6Ci7rG+skrB1UOEc
Z1A2gK/N2nyDIMV91KzUBMseLKWCrc7yBtiiAlPT3pdyvI8BXsYu+2ZAARnZ/LiOyHQ8sN6QQTZO
v8t1N0MBGjLsxTaNWX5hkpxSxz4m1GtWwgMDbFDzW80ElhPMYAVEntTuPig9ksmG8qnCrs48qdft
ONy6csz39M7vw1C2q4Qs9O/Szoi/HGR6N5HbuTfItkp9LrG9I+W1mnNSVLyZGoXBb0MmSgaTZsnE
vS5W5VR9Hch7uy8zHl3akY1pGaY4lLgPqLEYPyykj2tCysi+rtE1VdItVmltlwQrkKGXerND2JLV
bjOn5QZA2sR9NJvhJhxxpXHpyI8c45cbqfPMyH0MAsKVqLsffWK7KX3EC4OMRBbw23LtWPbJl9Fx
LMQ2qr0fkWqvvMx4KrmR7yGvPXljS+nRLJ6apHNu7EJf6zJ+DOoKSH1ZHnTX7GIvfsFG/tMkhmZn
FbWzaeYlfqus+lVpowBXNsuh3Qf5tYgeGx81Q6pRnkRl+WhXDd+GVYJOtc0rNq+SBA62Q+KXmQVH
oke3I6FTq1lWT5ldnuJGOCsZ8FVIiSa8mDtC3rtX4TB9Guh1r2Qv0s1UTVAEYvKKfaU2iV/chwmZ
MIPCc526yFvk5N47SXaAbnj2QWfORLwQaRX/J3vn0Vw3kqXtvzLRe1TAm4iZb3FxHY1oRM8NghQp
eJdIZAL49fPgVvW0pOmu+no/i1IFQyIvCCQyz3nPa26qzJFn7uKb+ANH3xtc2FVW7ght7Skv1Ato
7VEk+nox1Vco/AEZj59lrd+GYCSFWuS83akJDUsVX8M8u4Mb8+5i6Hyo2znYOqEzkyTnRPtRpW+V
U+11xl2wCeQUwjl0BT5tylU2+F1JI0Pc1aY209shLzk+Q+NFhdUr05sbwGl3y13Mtyod9zWE5DlM
8TDIiAwt5K0h1SOwhN54XQddp8nrjeunvNU+vqv2PHNcMYU5lHNzLRV+tsHT3LbfySFnLwrwmybv
9ibym5wovKC6QbRq7B1ITYfMBW1Z7HQLSjwy9cKqpctJERnSaO9jgl87VHiZIFnFEBdmLr+MFYEd
Vtl/TrZ8TMWwhwH0RnLGsLGTkHbJRQXs5cFRgMZsHYAwDPDrfjtU9RKrObyu8umVIcB7RlTdhjAj
3Pdl8U0FiLrraelg2SrcAiJKzAr7/zjpyYBrbLlP/SrczEV4pqdAceSPt9WaCZeZOJO3Dgu/KuRd
BdQSRw3xNvPsk3QhkYTYZj/GkwUwjHMJflXM1PAC6B8Mbb6WLsVUMuXQFZ3ukbYt2rLUEEGXxRVG
OXft4r5K2XwLkPGlVtSTXKOmjTXnZAkAyMRdwPBaOcFHAFV5E8o13ygr9kLX17Asq+2Usm6BrHNC
cJtbg2+MZ0+bWy3ss8RszhuP/CXmCl2s+Li4aQrUHe6U7sx5tnbIMUjPbEuTmFQj3S6E/kJ+S1g3
vfHhJm0ADxEVKwbpGE47hKT5ME5jReYrnCH5VNoupYBDY06Gk92BNvh8mpFzqlUViRm8dBtjNc1O
9XxbicjmSjHVrty7pMEkqosiBwomqUZDgS/GTPzlVnfG96BQZ0ZffoYdzte+dZNM5ZkIxjcCC7Bp
XqBzBXYbu052PRN1IYzsOE7ywrIRqS86XEii5z4Cbo/XZdsmRy80Jw7vAgc+NdbboCZNJzPJfITK
V8cBmmeIlhymwVR+BbPYmKQfVYZ1LGbhPxZZdTF35jvdtT7AOlOTOmSRuMlT9wE6tXuhVLrCx8n5
RIE9VJ/ELn9DTHGeeep5THla/VtuR0/YV70qN/EfaynabQBt+NwyOYtaNzmTPWFL7oAvZjaP2Fub
pGb0nutsh6A5WuFymKT/CKUd+Z71WEJZPTJj2q5hocfFoBxoISie2V1WMd+oSli686sUA+dFYT/T
SiKxmGzcKfslxDmCDlymjYhZ+ltNmtzgd986jsatGZTjeeUEXAA2Vmdur22kypF39C19rQH6IEpS
Dfa1uJ1HA3y+uscL4zbsjGePuCCEM2sAjykZVMAwjj1v+chMbFsSZfAcxtewbVUcqhGWG54PcZAl
5S7LkZMKY/b30xKS12O44gJ4/WKqogvXiS4JgLLiPFhe2gXDApwbo00bcDrWQb36HRn9Z7Doad4k
ItsL37tGe1JshqS8nUbJbIZ0BESQ9xhH39QjNOOCjdoqp50ib8ALNQFMZGzL1lk4X3NYHDh+xJXy
Z+wpZH0MKTk2RjHgjJxTq3naulV43fDhGTEUWbEd8wHjb8oms4nmTdGt4YID1H6YkVVshkP0NQOv
AOfW7XXVD++ngen/zY7/Zq1sk389O77M5dv42fw0PF6/4/fhMTNiRrzu6mOMGQYjYnhVvzsj2+Zv
K2efk2d1CvAxj/mf6bHn/4Z4E72zhYHRH4PlP4yRPYdgethKkeeBA6w/7t8J7ltpMz+OjmGBuOjs
MZaBNoaw7xciDwHXVZV2XscOkHQcBY3lthuzce03g7O43La1mp8qEknvxTS9QvpIYtzagnK/5Kj+
drMFUL4tPVlf4CSDn/gyoN1CB2CEtH8KTuFuzHsV3TQpqNvFNFnGvGUrmB5/uOE3v1/wj+63zklr
+uMvgvKWmmGlwSEx9ux13P6jaCwcULYthlBbXy8ZthPk3o0HKMTuct5rwZEelFX+kVPFXQS12X/m
HRaZhKHpIY3zbm0OBO4h7qbzFlp9ZXfpg4SmfUOxUTu4q4zVxYTrVLGFNCipmYhPxTY/Ihxwpb3j
TuusQWAGhNGUmas/9cfBljPmCqbJPlyQqEY0CIzq52TU5rmuFd0mLGIgM0cUGtw81fWjO+cQ3qLB
rGi5ll7AHCb++VsXZjWxHmkwwUat5iQBd2qpBEQuFaR88F3wv5TInx22EzUl9kyhF9eGAxipVrlq
7JYGRUUu0u6GwpDdYOXXi80QqLDbD2micZ7iIV9OgQxv/bDKmcQFDlkihYXTdKxaesaNZAI2HP0o
NfR+DLW4bMZ+DsFKYfUfLNSoJBYyE/kI86A/75fIuyiYyMVlUTTijOhj8VIEBeL9vEgdbhImKzj2
w7IPYvi4y7EXY/riLVrSHEln3FeTDSmzDrG5IWxntNAqNDrb2ozE/J1VkSRLfkUysSUyrMVcL7GK
6zpXzkr0bpaPBN9HgINMO9/7UkRUCW2l7y0sUYy4cjL7M2XikcVZKfKdnI3iChCwsK/bqbEve+1r
TL6qljdAc8WUhMKk9ClM0lNMvdwzLXP018BPaTDzoZ6d/QSIfW3WeSQ3Flg2PG9H2c7W6XPvMmRK
ZcVZ0oZkN9RjTRqjcL3HprXDb7nGAyL2AXvyuBiQLSOcYX3GlmjIjQOCIyzBL1FN8fSwd95FjZiu
lyaD/2ogE8W/jdRb95IUtSg6TBiiioteEFalu4nVHCUhuTJmGbXAUTip4LM0jBy7RCxlbxqvJTLX
TDN6wYbC5+9cALNNo8o22aVIQiC2F557Z0t1WN21iO8tZ7r6YCLvgyjeyqeHNrO53ZvgTwbpVHNF
VGZFKhTeMt7BcMkJj6vcaBnXL4l+wgFS6B3K3PEGIH1oY0NJ+ZQUVvjVcqZF3zv2UDwXVRv40Lwn
/er2CulHZhgUXiASI2mFTeNnxEROJs5obdd9N/rR+oZEUwI5ZM18rDtI24d0CavvpCPKL7jzoC9b
s6WHkVpKsYcweuclvjATod/rLPXPvdpd58JhmzCEDl8kvJ3huGRzcj/LnocNbZdoo7aT36rO7CDU
j/Ow8H7D5z+3u8InccXsErELgsZ6n8dCWQcDe6bnaByJ10J9jONG1HU1MuAIA614SKdgJ4dSwZVM
MoByOnJNVo+RBM6OobhDbyo6B1eboZ/YpCwj+D6MlVWcKe73NgTlz/ejEch1KjOG5N4LseZrsXdT
spk27p1D2zOcW6J0IJvDrYZ3JrrDk9fAD9k4lZmcky/el4caLLLfjI4L50FVaTpAzKeRlkbJyzz7
elzx9HRhIeoMgMrWwfxeJnbb7BKGiwVeOOkthl+4QFp83hrf0KCawZ2xQK3lCpcqxGDRbBfyVJ5K
ttaIDIrclZssGUkPMbws8HeSqCjnwgzqejfkJHmkfI1tnp+UT/msjXnvT5Wiipl6oky6kaFkFtHm
xMRtTwRBDSguLiJqVOy6PYkuxu0jHH7wsEi8GGsVRprCn1BeQL3PrZs0sdx0n2FQ3WAAZtXt3i+7
gly7UbnBXpZWne8jT6ZXuVh6eTQEaojNGOggvKyjkglXJBi127bI7kNwDpqRqvQ/7DEi1d1UlVKX
xAzp+sPPcb7OeMd9YlQSyVzVctx0UwHTLueGkTPwHgq/drcduUYXqbZDKAR0Bm9lWFpf8kl2Y8zG
7H5Dh2ev2FAoyeuM2LIgaw3mZoykfRflvrzQfTU/ZLNTVSzygZy5oQ2vQfLtWzthQikI73rXqpkE
bgh4V2x4e0tJbM4AUWWISjviDYPlxQBd+gzP2bhHDqwM7lIdcFS0RJQDNLG60JYlqXUZMut6m/Ol
DHbNGDEnBw9YMeCuI6SS4aB8yN2gwEZnWDwWO24B8xHsdDH5UfnY76FEyNc+MwsoNqJAcGVnZT7t
Eu2V0Ik8j8xRFY4FgVFDUmxD5GP3OaFS+BvUUkE5wAktjV3ejxvfqSdzg2IfN65ez2hXDFsyDKOi
Icg2ZYkBoukBpIDSeNkoz/XKSzQQ0Y0WUt5PtUnwSsMA42YWPUKi0skIkLP6RoS/U1v/rzimOIbS
/ifF8aeU1Vvz8XN1zLf8UR2v4SARlVuAJblJFgN12z+qY5IaUdL+EXgNq/EPbiWJIhBjUditchF8
k1ba5d+rY+83fEhW/wIiP+DuYSj8b5THrvmzXDnAZYvanRQC/nNwvDiZJvxA8y2nYG6CED20Q5nz
vY5k9AKgmi/bNh2ZbRjpZ9kAx23GdApfkgU+OoyfcfpisnW7eyJC3UdfLGXH5mxgNYfFVFrsZqdb
CBnu4IdhEYrTJ0Z1pKVZrU0MZetWVbNNor59gc7jjdjaI2w+x/soAMoZISHuONPAV0okUFi1wlLb
ww9N7AtHljDfSp2V99w1WW5EtUzfJrcVxoHxtgQX60J2jrS1CFUytJ7xfHUmPBkzus1i1/a5tS8z
1wRymxJgqqSuimenCtm2XF8RHDDMvSDAzckcD8jYcN6AtlYPKJB7qJStK8wjpCHjPOEI23iDXm4U
A/zvw5IZ52UORypR/fQ1QH53m3hlkBIdZZPdXDt29UYSLcF4szU2ZFWOZvRF2vV85QH0lRtduPPj
PE9etpvGLjuL2IgJzoar9TIDKInY71wV7fsmWZ4FPn6kFEVNhwh4APCRUG5SXm0zlFuffY6jRRkQ
GnATCT6ENnIixWTmMuDtcu9LgNdgusH/z4U2TsnxPfPS/DFleq52uG76ZdwMAXnBVPTgG5WpjS9W
FpEZCTqTPsydK4ghrvXypPKqhUg6ZuT3jeEAYw/0fmQrQnb5KM2Co0tg89AfhFo5eEHh4/bQ+a2W
5wz8wKDcBev7XVNlACZzaWHHkSxNcKaZuHMyqML6GGExnTudgc+ytlDlxkqV49VAu2Yfeptfh8fr
wElydTJ5+25R4zk+nnCcBLmU3JIk125s2SR7beUQePiOCMnsS7Wj9RwxkWALDwSGn0ybtmNrzMHO
6sYa2pnbtxFTtmG8HGFUrLLWhmtQQZ/qI2Di/O4YXvPssrmzZsJ2enc7E66L5UomaKPrQtSQONEl
sRwTlhJT1MWJbfh3lwK9TLbN8qG/dY2gfCosEhMhhXnlh07QUJP0FvgPdV34RIiHhQkw1acFyLaG
h6DBup+lKvNy46arQG0O1kff4p1LTxoxItpN7Wg8uTCeoINWY/rdDEs9H7AMqhnHOUDU15MJQks+
md3022bq5kPW6zqKrcTG6s7n2H9MlpR2onCLhMBRQR9JLpazPHaiACfOsWpBTTQPVhcbQmhKp9om
ncsoGQEgrbQcibRNSwirK421TLUgR6WP5Os09sSphEIkW8da3CwG9k6GL064JoNZThnUh3Ipi/q8
rSFVn6VpO4ozPE5IBBuqgmTy2p48eQAUzotr6qbRPOoAfWw8DAvP3DKgSMQu+HgYiypaPGLVglRv
RY+H7wG+QIJcKIqoynp7WKbzycowL58JrSUxF0ehLV2yug2pJqzz3HAr7ziJyWV+15ml9Zo3jluj
06gIeZgqC45rL5bhWbAQgGZbDYZcC0fVEFcKJnVYrwFsM3xjHlbAp+EBXeOf6yW3FELQNJCBELZm
SxHpy5HiwjrUkMmzq9KJ8u/SnxgmZWWkIrYe4IuNk0MbOCh/MR9xL4J/GFHSfSsH2lkm0dCg4Rm3
TvqOpsd9Fe2SfqhROh8iq81qlzWjqy/zUZELrEBJHolkcbctuXjdTvgWIYyh7ZZP8K58cP4MRe1G
hH76FNT20F+OFhGgu6bz5FNTJxWTzlPZm08TqcjptJbDnleEZey2OO/ucGL101t7rncgGd2aSNov
7xFS9mkjtEOhDVZH0d2FHgW40wDTL75LWT7iVQst+VSu40ZNSrC9VvGytSjo+djhqV+rfEeXkoL/
VPzLpDUgHZ6agkEaNAgQ+GkWkikZLQhFpyZi7ScIrqK1MEy6jO7UcORFQvNBG0MjkvhZ5OzAGtmv
8lOzMpwal9Dtg114amfCU2uTntocL/O1PApw0uecA4BGCDfjd3Fqj0ChaZXEqW3KKImXY5bTmZ+p
tbMaBI0cknb6LcNKkvvh1ITR/b8Y0D037qlFq9ZubVn7Nm9s04vx1MwVp8bOo8WDut/eCzeUX/Qw
EF7bz1F4MNeuUJ4axGTtFbvC676Td0cDCSc14DDRFXYvlr+6GeqqqLHGrNLple2bNjRgiT570rX0
vbH2qYThyqfw1Lwq/BZuglNLC31TP6Exp9FNTk0vD8g7BKdWOFu74uXUIM+nZln0Po1zExQTHPRT
Q22dmmt41wdXVN4dWBN+VfWpDc+8yoSx2BjU55hYRi/q1LS7UZK90dHSyrddQVu/nFr88NTuq1Pr
z3YECnACBPDfABzAVxegACozoAFBtQAI4YolZCdYwTtBDOkJbjBP0ENrEdSBW+oKSXgneCI7QRX/
BxrL+ezjv/6Gy9Kf1cU3rZAj09Gf6uL1W36viw3/N6RlPkgvylRI+K6Pfvj3whjY7jeMqxzsczwH
R6W1Zv276Mj+zXI9IFBkAEj8TAe494/CGA2TCd12jTpbjVvWQvvfKIx/NrvhE3DQxk7bRp9L9W79
momjWywUXJREcTqUwRUe7vkthBxaO5Xm5wQztlC8XXQwfVPmX8zRz+5+uFf/BO+1V9nsP+BeLsBF
UcV691cQ3AZ4/Rnu1V2aNxmWSsz9LePBYH9DxQCBtXOb6UwJSClQJS0IKXLIr7zaAJSGaBvtllAx
UoTMsFxMmLE91rP/kuTdQB0xOfoe5rVaDkYHWkkOGPs6gp2/kB3/Yo2/XjqYm4P8i5RZDxuuVfP3
Q0vR+3MbeDY8Gd+fcdmdzdzy90PeuXB/Zjt4nnt7rPbRRMdAS77Y+Vnr4AZxMU826Puf38eTTPHn
+4hYGP0a9oKg5kjVfrmYeR7qNHN03JaTXnaRolTduEz9zD0FQPFehNLbB5ZbcG6U9dLCHlUK+lVU
S/MwdXWencPXh5FpG7QjpGSYRbWrdNpHBzcf8uHCNrXu/0IVuWL5P100uV/Yhwbr9CMKgl/NjoyS
ZNDenqg0PA+bm7QZLf8IBxiqYteWtCJlkxJKbaVg19jHmN1fhe39Yj7NM2SUE/FaYviJUDX8dfmp
BZGRBZkt7r2MwIVM4TgSQwHCKhBSN4A/BXJBgEbiKuOmducI4ovieILeMLZkDpZ2pYeddCugbEgJ
mPkbqE3kX0xF/tllstyY7tge14hA8OenGwIP5WYCG5A3qaRPQ313Z4q23HejCX3YtHtJT2mPrX0s
FsPOrrplIj9rSjsMGGyTE3E3LMIizLbB7wek29H2X2iRTwL4nx9mYPtegCOdGWL98OvghmVuz6Jl
fh61XiqYSzqdiCEjoigbZ+0vW68DYa5V5Oa7YK5xHGA+ofaugbvfsRk7vJRSXYTnS5uM70NG8rSL
WbG+6L3qveiLlfowlQJHIknhSz4oOogG/QPME7xKzN0sotTdjbDn1bXQXuIdVulZ8jCNg34IGI95
zB2CAQfXsQ7Tv1jIvwixWUfBaru7GrivZoS2+csDCpYK8G8MKuJ2C3gcwBrozmrTRD6kzRrdY5v0
IFIatdROYzP6RH6kcymkSJOtQsONasRejTz+fFeAk//LG7ZqXXFYZfEgA4nYsX5eOLQjegxdOm9X
tFVwZrW6P9Nyngq4WW3fvMNgEskmSPJmvACVO2swly12hXYgKcvwBkNLEFhLTfos6EinRo2Am6UQ
j6M56vvZiZ6jxnPOKhpQGMz1aGWxrDvI0wiELiPZaAxcpw3G2Q0OP+44bHIbwibDJHlwTFHswjY0
71vVfDQNju5OUGFfsvhXs0BADqNnLnZG0lYxo5oaOo3ezfiztnSfd13g6L2o5u8ozkB1u+Z1MsUM
RaFuuwtUbqDldeeCYois2tqBqC9ESN4arrPmvunlUsYsl+yjPMlEFCZG61INwt1gTlm2MdDefInm
aiVpzxBQgpGGe5q+wmnzkJ2ZEJK7qbuz/PRuWDqLEZttHquJBBR3qnroBklT7pGvQGSf/PDN6HGX
ZlaWfUEOb0GjSPxX9vLzwUGKGKDeOMJFTY8eSRrnE2DpRqXBSlaUjJXjyktVva1S23vq/XSKy8C4
Wwpa+qGQzVllzenBkma9r6HdwpWFmRkgvEXUaj9ESV9e211AmEcurM1sQCwUUNqNvLmcIYs9i3oy
XgVy0Iy1Wqw4eiEXyPhMzbzzyMeTgV62/6gljqFYZQGTl4ehmqobI5QTstGkvusy+Zrb0QT3vPl0
Jpt8mKifUBSD2YAIzKaP9s0SxbsprG6Jp2WleHU6Kb4PQBUfPbDdTQQD7klMSfiJKWwjY7yXIb/J
zLhyCz8/dMMX6g7brcczP1ialRMKsGU2Fzh/RmedZcNZDHgOO5yUsb43AyfaFlMGKQt/tFstpSaQ
TCRniB3q9sBEQ1wpVWDPEPiMBJdIHXyl2zNnCP2tQb78wVZ+9ujMySFtFueiALzfRZF2z1MGSCA0
deUeRpU1Z1Kl1XGZYcJsDE+1D12vvqkyFSMPrRFvIQ7n77Z24ECO2NTsw9xu7jwJ51Ta0HY3CAFR
My+o596iJp0PY4ajbU7Tzzy5k08GCnEK9jrHUsm0OHdC2zBbOttC34TRiGmbZTEj7ccK6pYPKlHw
JpUNFNvJD8RZNkz5YSxcdzPW+XOK/fldKEWyM9Tcv7Oxlkft2v0rSaXVTa+0xvU9EfDDCrXlpkNi
rXMfN17DuO+LFGXyHPjQakI3W7E+mKaGXdoPHhOeTSZS9nJchLNNVFrJWd2P5SXa34VEGAsnXI/h
oZ3lXyrPwFUPP/Zjg9HKhaOIms0n0z1AI3/vzGV8sGxW7CYd7Olc574gj5ZUm7omJ7xK9E2t1Qto
k9pPZijOojnMvDigSt4t+HBA5Cnz20gxU490ad2G2s2+poMyzmwgpe3sz81B1EF0xPBL3DPkNYct
8Kt7pKq64av8sYDJdSwD5cFvVUZwBh0+va+CYHpXBr0jJmwJBinktsPT6dqrWVnL0Sppfq0pE7AO
kll8WG0Jqwdj3eZFlrM6zogEoRTiNkXwEw7XmNP4qPsaUT1gSHrr0KVeT4Y/v0dLKuN+lu+1631G
fY+0t3OM7MKB6HpXi768Gu1CfZ/y3qT2dYr20nDT6EBQRnYcwsU/wl7j8TmlDjXAgG7ihHPuoR6W
D5Hn47NryPZrbTG5dAE/wX3EBDFhvQkT9/FbXejljLkdNmgm7Qpif6veTQXUzBSV/np6uPMhtTAl
girhHC2b4LbNonLdE18jm0e7DJ1rch2WjRfU06XTDj5BFGhQGGG+WTJRtw1JiOfe0E2HoSuDve8h
rcIuy9x1WswwmcTwmDRdclmt/MI5LOZHbFXkTY88/JrMWzp6/nW6Y+q6QekGZQLF+G61nzykA3me
VGD6KS8beVWKWnkHP22Ft0+qwV+gGuf9dTjRyuRCEx9We2n6aeadRLRnsu+XdX7lDzQS2pfRDuXS
kf/jGrdUnwwu1JeaueQur31xw0S4jjPk5zGyAHz8+vmxQ4Gw9VqZbNph8iGo851uwvu8ztgGbKAT
DWPbLBwD6yjPorFSt6mwiRRUWfbV0rY4K1p8W+AuVz7cw0jlZwH07MeexgwBNuKUtufUyxK81DZ8
tH2o8npEWgNR1Won45sI1GcetbAyczs8p3aeof8r/ggSdrRVBCi2UZMXx2GmohZ91+6QMQjUHaF9
30HkAcMY3Q9jgBYHPwW5uitHdZ2P9h7lHnPfbnwY6sY6eMr077H3tPdy6sazpWzt1yCq90MYdNwW
uVifXseEPEDVeJO4qThQhE4vAP3LVZdY41XuIfCu0nw48zsNT7rv4Iei+5sunHyZr6WY+6OSvYuP
IuJwdgDnIq9V+oDw8glQLzo3cMfC2g8wE/WPC+k3Q3u/CfPyIq/ouhbWyYGZbYMNmKOO9aQMWLhV
Kyg77E+sFfQdDHvkaOveEuLoj8XeFN57luOD4avKP2ioQfs6dNs73uzqAuYOcVxClGkcUoGjUwFE
7Y3F3c2tZzxKbzavsK4IXtB6B8e0T6wcYJCQEXQYUAQVNoC73lIhVn+teOxT03k29MQujwuk/oQZ
Etz4Db6kaMbHdOdOsk1j3uY3W7l3NZ7VccchBPYZ3SXlJF5HJvt3yrbd73ppy08wnuw2z5Ny70vD
x8owgWacDJmAAhSuSNiST2c+uSSbvMs+pL9kZ2XpCa7QLDZ5HnWILLPyi1yfGfP/1RSg4awqwYeP
Bd5umxKNByoBs79r83ags3CpLiY3dA7FBBwNn9gCslU5OCizWDg6Xpl/WGAXF7aNJTRMD8P7hrHB
cpc4CutH5rPzo1adga6fAn9rYOJhbbpo9p4XCCpxDRf7Tjle/9S3OSqYoQ4/MhupwjZ0XHYAN4P5
PzXmfOO1Hbbqed0554zLw2s8SfndZYP1ZMyLhTI64q3fj9OcXa7429fRKE0Ln8b5Y2w9DAOmehb2
nmlZ8GKn8PkZ6rf8SfkXPrhWQqRe7uACu2WxrhavopD7COX5dJ7poggfkUI2CAuwKaKKYKCYcnEY
yLFpi9rFZwIPyH7lf/MXJMb30a3KUcpD7pJ+h4ohVRznCSIEH++far5hdZTpZZTPqd4XoIpY1Juz
8vY28sAa2nvYHsdBRg+ETtQftiOR3tHsfU/JfeF81bX8QqBKelMvVgnVfxwRuRbLPLLvRGj1oGYw
m2co8yULxpVYYkUfjSlDtSkcRcmTBv0LJ2922QWWeTTzgkiWYspddRhNNyGveJCcG4RUEMFkoIve
SKfLLovIgiokitGNS0l9A+dBty91nwbTzgqa5MEX4UBYWbgsHSz4Cp8FtVjwqQLD7+39avnwIbUT
PkBgNa4mLfjBY4uRGz+zNd4Sjq0qpsQkV7EIg/S+nNzkzVxCRD8zXkoHkVRojquwDx90XurmQNhc
8ILvSjnEk+FIebCiORLbnLJcxCZGAG9RIdE7VvdUhP6rn5OFxFEuzSw226G8QmEGu3Bm4OUxjbCz
cO9r0X6dKLapSUjfxYvDyMxmq3tMZjcEEGSr7QPWnK2XEUjAcV3Fsybp+xwLkfDB6p3JO4DnehYi
ubEz4nIso+K1wR+GcVvVGOdQCkd5oDwYGSPPXmvvACxqbBQyIaoLjWCuiHutwyweRWI+hkMZWptx
wnORbdRgvdrMtB1q995rY8v0DLFxsc+Cikjdkl84Zh08ElqHuM6YeKK7sBs9vQ/6kOK40XUm4qSV
EVW5WQW3LnLsq1nraudHBU+rqkwmJF3pMQG2++aLMTIZzwSI+zYZQ2fX+I3/tWXAlPqZf9Nj23OO
BMl4szOrHjbSXbhhRVUMRqw739i0MI8ORMZNdx52CYcFDmK6gT4XPXUjOrWw9ft6106zuBjH1Hmb
2Lyv2qpT3yOwSJfXyGiPduZKtrxMuMOmqGt6zlHYujuUvmQgO2dLgXwqHGdvz6UT/YRWkLAGbI8b
Y9sR6DX8TgbBHyv9bP8JernCsD8BWDAJApoKJExYHILk/uIN2ZeZGlTCsD/oEYtDXKP7yVPoioTL
dYeoLhB+VYsR4csxFv4briUOmYS6QpTiKxtr1aDCfey6TRYDwUPoQetnZIhMXHt2xoGWy/FlxCXZ
j41S1xfmnOJngmpVQy9g+a9sHoSysTL76lxXlWsc2FqQpYcO7KqNmS2wGHspe0ZJUBO8OK+rodj8
Ocjwv8CpYHX6dIHvWHceRI71Jv2IgzZ5gL9Rj1VhW6TfMNlC1q6Sof2cdYAwyxl1bDqddZtmIwU/
B3qJP+OC1zJ5p9aXyp+Lawv7WFZt7k5/Eeb5v0BaLi6MyH9yAc6gSP96cWYfatn1VH1DTTQAnDEa
P3Kqo4IV2NfqUqdhcajcyYQ8uhReewiqXqFid1enqT+/UT97wK3wIsEJ8L3dlQwObPwL1J12KFbJ
uUe5Mc+MVSF4ogWcdqmPKph5sPcXixPS+c9rk4/DYRHUEON3C2Oznx+L20SDznOIrsnsvklj6h6l
PyxxK/3o7c9/sX/6SVjII5mBYENb+vMn1WlrFLg71eAmhC7kc2SeI5bVsYyU+7uj479Fv7rHlKCt
/3P9nn/Y2P3nT1/9S+u7n75p+H+nH8K7vn2Tbz99sWtkLufb8VPMXz+hZMq/z1jWf/n/+5f/8Xn6
Kfdz9/lff/vWjg0V7NfPFBLFT8OiVUjwr3lX52/Nf3x5m3+RJazf88eAKfgNtjzgHrDGmsgFYep/
BkzRb2YQEDXLanPYnPw1lf2PCVNgYYWHshcbh4jJ048TpsD8DQyTkybAD+PfUiUE65L+ARMmRgHU
mrePIoisISJgfl4ZuZsyiGZGs639pSEnpJ3TM8bR7n7wg/KYQVUIN7i+tWonDDFe9ak35hfmYm6x
cE8L0BX4lTiepwn460b2Hgd0JnF/3xhutuKWQZQ/KY+ZKlzKQL9WFqySfSZXMvlUmHA8J2v1BShA
Y03KOOR5439Td17LcWPJ1n4iTMCbWwBlySJFI4niDUJqteC9x9OfD5yJ/2eBNYVgn6szE90tQzJr
u9y5M1eulUPDXsiF8kUXw+GPdFNO9jhISW0rRY7Icm2EO/IJJBVn0WE6k5rJcEQvap+I9t3GGOF6
iMNa/NpDEQ89Cxwt5BtF2oqVAIRrPZWE0EIW9+g0QnF27HUt+kvmdQ34i97YSB78I82eA5gWvWi/
UVqCti7wy3JXhz3SLaR6kh3ceXDa4Ky3EJ+45QCxDR1e8TYTiFKB8hvwKQWC9BMSLfqDEPCFKaGs
5Z80/javmdkVMwFCadPNke7f9t6nzt//NcZIBX/038+XXf2swyQ8P1/zt/zneMnmv/BpABFRsaK1
53391lD+NesaySp5f0mfE7X/73hp/5oBjfNx5FgCCJ7Vtf5TwIWl4l/UdWEbFWeOX2q4xmcquEvn
S3maoj+VO0oPqMNYCzcPcjFjexNQlFqT0OASNE21a9tMzY/+pPFueTc5F0Kej+ZAUlKDomxM6Raa
yvMTXQiGB+iY15gU16P2e0hiaUrszANJ9OSrVjX9dd3eXDh550G4UVRNVLk1gZCac43u3J6IAFw1
JiA6SkHMHht6s57LEL2bFStvBZp3dihdUWcHIgoGVQQ/vpQQ5Y8kQQqkh5vD/fZ+7263tr29OW23
rrs9Ofz+5PJv13XsPb9yTzfbg33ga04nfnt0Xf5u7x75u82RX/LV28Ph3t3ztye++cCXOs6Bn7bd
2fxIfvz8Jduc7z88b+8PB36azY+zN/Nfbw9b55Uv4SPYzvwn/JrfbGzb2Tt77PK1/MQvu3t+/I3r
8qNe+ZPDxt5s+Ikv7sk+HJ7tw8bhezabjbNxHGf+sg3fz8+bf5hzyy9OjIRP9Dib3+2d47fNcf7S
zfFgb5w7x+XXjHq/yxm8w6fbbva3jrM9nLbzB+Wz7fjOR+cnP3XPlx7vnvb7p3mamKj5u93TKbVn
s08Of3x9yRbcy6izn6+YtSDkTqOqBrkgPZy296+H7TOD2jg/nf3ReVqx9FbIv7I3lkesqatEhpDh
Yes+vPy69+17e/PjzhHtFTvLCuqHES3iqLqsi8CY7bBEL4fHR9bZYb5Zkv3Nyb1xnJWS7Rvo+drA
FhGpJzVlNGHw5L4+s1tYp+trhJ87P74fhjQf73dvg5rqk9eFWHi42d7MG3p7evs//71/3XI27tmr
p9fT9vV0X9ocnNPrK2tp3+7YWIfH3WG32212u1v7jh12dG72bOcft7dv2/HWdu72rDcnj2PhOg83
js353BwfnJsbdt9x/+/L778+91Y3wuwc341GFYFMRMyX++I+c26YsbVdPbeKvvd3HyZsntB3JiY8
OdRx+KHt672/4Vhy3O/nA8+0PfK/g73jV/Op9m1GePyzL5ze/uPu9/s/vf3wtLZF3oAj1/bIwgGn
yIlE6bwp7w/P91vnz/4Q2tvddp700xYf5z6dZjfJwrAQGxsf6My/de+3z+7z4fHkvuT4tp39cvNr
yw9gKPc7e/f8pWP6XLzI42HHvtsc2eeFvbn7GdnHJ5badWXbfWBDvFr2180dnmTr2nt384AfOp5m
B3N9q2rzXr82zkWlPM6FQaGt6AGHfbJf8Lmdzef+sdvaj//2zAwPJ3rjuDdbPsQGv3v9E6C3uvIR
5r9/v/bG2I/9PNUvuPcTs3Ca/drpyb13nZvDAW+9f+W04Kzx+NwSu82mxL1ut8w5V89+vgXcFxZn
++oe7u9x2Oyb+0fftr+zi7asCbfE5sgpfMFrH+03X3bYHe4Pj38ffPvvx/mH/nq+fw3t58n+5dsH
nB1+6P6R3/79N7sRn7937p7wsfz3Yf+0edr/cXD5+yf7mVtksG3f3nFUv9/e3X2/O+43Xw/H/e+n
B24K54HrwNlsnlz75y0X0f7hxn3iiNqb4/EWn33cM/Uus/o2zYz8D9PN5YpF7pb9iXv5dOPsN3cc
9bcv/PbEH89O4cm9eXh5YSM6v1dW5Lr3ApZ5viCmT/3F4IrhlrzhH/bu7uRy5XH0bcc9/vuSc1b2
gfSmKPLftyIR/7nZuDOMLscsNpmO0z3nn6M2W51v79LmFNm/5rsed8m5ONh8Id5h+zjfyiw0C8+v
HvmGg31HQLDlV/P3Hg67O/67f2LS3KPz8BbYMK3b+dbkRN1xcg9v4cL+eORAzlt9O+/B++3sTgN7
zxZi+vHWWxd/fDMvo7t/ORHpuPt7l++5vgDz7fD/JwJ9COJZU6YOT1YJqcG3XvF3B6JD+8QHV1Db
lL47d2wKCv20OG6uWzlf5f9YQQ7FmJMysjy/n98fu9yrC7QqyVl6WWRtvFagkQE4+iv8zaUbxpaw
kpP6OKr5MSyKJlV7EwHi2RO9G1UiTYZmDWZF8tJSt6HJsy9IYEm/PqpLVoABGoDaeLpQJDm3IrVm
GFVzSR9VZfm7GJbpoSmGaWWzfpw7TVRgMEDjgdQPooXnVqoyofMODlm4CtWAKqVFXwYquxqdh7k1
AmWRyj54vj6y8ytyXq9ZtgZqAJH0BOH6IkyyMgUekG6sbABM8lEUEKjr6jgCngqA49OmePnxzgGh
O1/Ni0mUi1TM0zbGVEKxYG5H3xYhPRhQJCQr8qUXZhLsJhAVg2kkmbqYSa1AE0uAcNLuwjo6tEgf
Q1YXNbdqrlj3FCKM/fWhXdgf7+0ZC982Njl6tR32qkyain0qeYWwiTo9XLFzYbV0cuMoWsoMT7cW
U+il5jSGCCOip1jCWRJFU0QeJWynV8XvyhVjlyZRI+WL3gZtYMhnnm9Hq6x0ICOwNfijHLstVbK7
QNc9Bx3w0dUHU11xUBcHByEFOFZj7t5bHOVObT2zCcn4UAtE28hCkCpsZMP2Q3rPrq/XJVOID0F4
AwyU18/iUpAETYtpdkBnF0jIjCDS7+qI3hIr9auVAzaHdOdul6G8M7U4YN1kFFUtMSptyu+DwPB3
JnJq32Yo+y2qbuW3ymxfro/u0m58b/LDRIbCAGyHiQzEdG5u0rZh3azBNC9akchIAp1XUDJe7MWa
gnk1CRTICxQjv8R0XED0kSn3/2AsbHYOs67C+bI4WZ7mqTALgrrL6zS0lSHXtyEYz5WUxaWtDh84
SsfoQNN0u7ACqSmKfjP4ETS8oiMpnsSAP1LvT0pt/dnCXzUrh+viDjR13CHNAqj+LiwCNUoqMBnI
DJAv2yVd+4OO219yCVnu5yeQjl1Rnm8uUtHzB3l3QdIqEPi9hsugewyu1LQ2XTWRmpUDtXj9zvcI
SR3A33Pb8nyRLDwuWL6wnYF6dqnQ61kjc+toUxBtiqLw6SSEnrvQtZ3nxfFO0ZoegsgO/sAJ+bQV
L/JxW+ocHbLxsoY8DUHP+XitMOVh2XHLSFmT6A8ZHOb1IVDatF5ZwTc4+/nJxhKQ97fKkCYtQ4+h
9uFpGQDEBCHgLDGROwjZCgXgYHXydWE4VjXwoCrOJRu+hdQZRvhnWINGaqxDC4B0JRT66GmoTVAN
Iw8qqyKi1ucjp9NfhTB0ACoimj2EBr6VolDb9D6S1aKPaEFYdfpj3TY0c312j2EZliFkntGJ/BAe
jTIiMq3ETQETL32UOVLxk0J98rqVi+N7Z2WxxcauANhX4rR51tF6688Q8NKji5tO7NH6kUerLRUf
9xLjYoGZOOo3YG3OZ9Q0+kwhoizB7ZiVI1iD6nRqk63M3kfngxUdRhmaGykjaYt7FjIML66NBrCQ
bwECQEB1o8R1tBOhWPyF6uu0/fw8UsykaRNb6IotPAL4OLQXQSFAx9qrBbyZpnAje3Q+mGZan+Ru
tBoXWVOQiv87u4tx6rABlGVOKSVJs+om6vP8gGLudIpaKCVbiq9Q8kTSivu7NLlztEm9jAAeAPT5
Eg6FidJyBX4qDiXtpQF30W5kq4t2PZrKhR3QPf39+jDnn3juFgChgBYGzEBkTT3w3GKr+H2m1T4k
U16duTp8Tq6Swj+JpMjnw05CaSIYGjREUdeQzDrz7THMRHGvqwU84DCpitAzb4dG+3wwTa2f0hm1
F9rbKNqcW8nGOs9VGbZD+sX6nRKrKYgM40EsYw3iFnFld144c2fWZi/w7r7qfVkH+4m3ouLogYuD
Vk13PLmaxpWdMccni3UCakKxlt2hUlZaxC+cY9hmgqmwkw4i4sAEBjWTTNFIrpmbwtC756GHpsdO
SSP1nz8KljhXq4iveZC/dZq8G6QRD+YUN9z+kwAeMSk1+V4S5dYpZK085JU+0f4deJ8DMcyX4Ywr
4KFMhE1FWl5cELxJ9EaRekJRCUn2QkFkq5DgWgtF2L+uH4ILvhqgyFt0DcLOfMvMvhugWdRjTb2a
gCrIuxu9LdtDqjTaMaTjbt94RhPYQNXalWm9sKSkOMg7EIhQxX+rcryzWgWlPDUgVKDK0GVYhcIQ
6XXQlkcNyvo7OD9g0TZhKSjDLlwx/WHbzpeujhAs1IRcGW+Z33emoarKirLEo/iRWdBjkClbcjHd
6fq0fvAtWOF6RUAPqhci1YVvqbxBqXowgDOYCTGWuoWiiSduslcKI1tRfr40IrwL4SeKmCj2LWzF
aqiGWgHgFdYQxN/KVpheOyD4xspWuTgmNFpZMjIDcMafH/hwigqzF9uCXQknVg27+o2YtOmhpNls
xbdcMmWw/0UFgUKRivK5KSCzGRTo0F5opV/bpD1Ask3jjyAXx5Xg8NLkEQtxBCQNRbCljG6ZmkE4
yEVho0QQgscg1gWyV664sAtW5muGq5HJm9Ep5+OpfSOwyhBceaJNMwkvdF5lnpqfXyAC6jmfhw0a
YxdWRmQEZOj+c7vXOoJLHBXQQjN6gI19+vHp/Q20hvHM6DLumoWHMuS0DAQ/LmAraz1oxwCMxwra
36REVmoxl6buvaX579+d1ywfS28ao8K29O6baWRAMGmvWNlv8814dsVYBB28KPF/+F1K/OdGpAZy
tlyi2VLSc/G2jIbyKVXojrJ8TUWKuB+G3fX5W7RO4uJni7S5052oSnOX4rnFqUwgUEEwBqoXiwks
pQC69AzgvtXRPAOVSLDPhg6Jq1CzdigKyH+EUTjWWlZs6Xf+nBzsfz6NqqMbLJGfBVJx/mn8LAFO
47FzDKubXKEQaEE0s7+vj/nSStKZRM+/xuuTXMS5Eb3sp7AuIPQZwkqGV7tHJgzqQavQV87BpdU0
LJVczkxOCyLl3JCnxpmojGzOLMoGOhwV3YboCJqpbp81wrhi7dKwTJASFlxX+ixkem6tHWp9SCEB
sY1G825iGs0OBV7U/fzkmSQ8VGIg4shlYtuAW10ZfTxiVKfVLXJcdCppSriSjr0wFqaNRxQekYVa
zlyc5YD4w2COU43gLuktCJbglP5sqgj8Dw1V5KKgsyFnOa/fuyNtIg3YCPPej0MlPaUwA7gF2PEV
n/sx0zGbAR8E1pvEsvqG4H1nBvBdroEFz+2o9cJbYTSVrQRiGEJAy9ZFaFl77bEQRG9Toi96Q777
qENzuXK/fIiv+BDQwCE9r5FtASJ/PtapFGE69JHPm4A+S5tmCOrsi0qrU3ertX2vOENvoSdZdZBR
rmzMC8eA1wBYLFnRNcKsxTEQ8kAT29RCPCuNlBhmTX10+yK8hcdRddra49+f3qNcPgBvwV2CXFre
2q1sDOlE04+tQgdr9zT6bo10WjsJ88c+99WzJjEZMnaQplvL5wA5Z3+oDJZVR1qXVggjP4zZZBzo
PwtWttDHGcSUCYyYt/fc3r7YqPhKXaw0ZjCPNbShxjwpkTQBO/LVos33d9Cnvbdyzme/vxwdJ2/O
NOK+QKme75cgLrXBL5VZvjwVXNUqtW9l20+/StrsXUnK5F+kQYabIlDyfVrJ9ev1Jfy4XSFaIDDg
pUMkiVc7N59m6I13fQuJdlL5yGwZv5PKeNVmEdrSylK7Vdeiyo8uZ7bIo5VqGllWZf77d6cUtHYU
ylIJca8g82gt23bPUVnTZv/w4LAklR5Nbjj2J3fP/PfvrMhQnGlq3tAJGAnV5JhZGL6U0wh/aUVP
3Zcy7iZaLJGOzmwjSeq1O+LCntVEBK7nGJDs0RI/WCEAG2eUt5FvgGZG82N6TC1PCp7zulKilWN4
wfFRKuGpbOgwteD9FoNVZNja+gbipVGvv+AX42fJg0wfRttEctU60J5iBaS6PXiQi26ROfNQy6vr
8istJkizXN9RF2aeeiwYTZPwegaNLmY+oetyKnucPYpsyAG0za9eJ57PxMGyYQOPT7X5TSr94NNX
GZNAGZ3MGXhNbUkeIqK5pZUFO1kb1SRHv8JTJvRpJPoLrw/w0try8AKDqvCcpOXifIApGiAeyNOc
Du7W+9qNkWJALG95Nw0aN8bu88Ys0lZkIC34Ld5AFO/2cQOZbiA0NM5OZNaPhZS3d31mCG4H8+Lz
dVMXnB/EXZihoAjFxrLKJ3mqNhoZ4zIiw/sdNdL41WyMbhdnSbKnoBl8v27vwjySowd1PHcVmUAF
zueRNh46fNHAQRTFMBGjooBZVfCJQDO+dlFdMGVScuZKZGhkixc+J9TTwq8RlbKtUa1gBx3a1qPs
lykHaBXIBV4f2AWfCgErA8PLQcm8ZNuJhkxP/FbIZqEmGNbygGYkoaTw53joa/9uxqoTdyV3zcrL
6ZJd0o2YhCMfMMni5LVNLyV0cWG3z8jgDG2o3skjhUa0owNkrNX81uwCYSW4uzS39D1QHib44heL
49AZnZo2go+rgwvA9TJOOaKyCJQYSKhcn9gLO9TEz83kQGSNAaWf75hJ6Vuj69Oc9t8JmZp2knej
3pl72gaRNkdwbyXRcmloPKvn8gn5Yh6L5/ZKGrvKwbTQA61V/QCTv+ymvpbDqkfT5vWhzTtwEQaY
RFHUGujmYC4X97BKsyi64OhEi36Y3EFFOrmRqgXbf2CFe1eTNaqB1ttF8s6biGkRp7qGNynRNt6U
nmjewMbRfzoXBtmZTkbCJImrwRN0Pm11QOkNxSSsJNqAMLlI8+9ejairuSNiQuWKi7y0K8hQze8Y
ggrYys7NieKkV22I3xKa5qlrpoc0R49PJ56yjTIqVxbqkjVyfDOEijQx77pza0UGCzoctugmjaV/
zMJK2daxbxzEYShupn5qV0Z3YWPgkclEWyLaK+QYz+3FhlzQSy9mNh3lBXXZQITdFkpkby2KuLDZ
MTEnxsjR0r648JFDoaIoEXKOh64zUhdpiNZFjMCEIzb0qqfrG/HCLDKJlCYBKVgW5enzUXmDNGSN
b6KmaQVa5vJxyr8yRCY8JH5J5JL5V4PPe0dubLKlxCRUh5fX9oRaITwNcgZRaOg5MXJdqgzrU91q
wkaFt8RG7aV3rw/z0pwSVGtzCnrOM83T8O68odAhFKmgEmPWyVGmmrhJZrm2WJXXEuxrlua74Z0l
vQAWBioos4sWfYIDrrpJNtkYo7sZxgVLeX1gF64aOvF4y8+xCXfKYmCIcJlJUEMW20B1tJtGTfgy
6R6Kg1pdboTBGo9GGXrf/4HRmXJtPg68lhZGq9TqpdBUMrvumcQQKMhX+BC/BnpWbUW9VLZ9Hagr
Ni88z3D8RNXgU4EtqIt5haYiryOlQiwrK2HACrKjVQzJ99ELor/yVElftVSsXE0Qq4PcD+mKs/kY
S89VIVwoETV9V8vDL6q5MSgJjOetMUgPLeRrdgIP0U8BatjTZAreBhbL+iQU9crNN5+/8+to3q6c
FOJoEgrL6yhrVAt5SxSaPRngECUNH9HLSH64vqAfvQCvTkglQb1y9xGenW9amJHaEH4BEjZeG7yi
29EFboMcRAa3zJC/Nq3m/7xu8eOEzu9cUmoGaD3Ksgu/EzQp3AbwmNtpE8L2UIaZ9sVqJ2jIKsoq
W02BFcHIfLGzvcKDePbz1t+ieGkW2CLOXoxXyCHPVAlDxQK1OdcQOJjk7uEMgM0pCSVo5Lypd4tB
LOCtKgXp7+v2PzoJWmfZyNyS5BrIlJ7b16lIECbjJOQhVg788zOGxnMHCYS5/bQlUqRkhmbBsDnB
fm6JtwOyIQm3ZOZZRoYoi9mP0GZR09/qnTYGKxP78ZQq7CMAszPcDcewmNg6EuJoaGquEzkpf3OB
uHEfxa4Ue2Tgmizf+elY/ih6A2nzUVG/XR/sPJjzw4J1UukmwTdN7+Yi3mlaHQ45lEzg6amiG6nQ
0fiIkGX6J1ZofCbw5XbWF4EAJwQGIKsnQuwFC/p+9a4zB+HwD4zM/AYAtnlALHE1NVg/AVQaE9lP
xRdA6R5ifqKItNN1OxdOPsltmVQlQnME14soivqplvZZm9m+qGquVdLqaEmpfwDvNxyRjhE+HZJS
Y6f7mzoZnaQfEGG1jw52OS8ResHKJunM5A7CwX6T+oP65frQLu1FkJc0nc8JS3Dp51s/jUIIqcOR
O9/o6wN8g6pDMiF15bFPDkVdwRpAvf0Bsp3iB31wxcpRuODhCOOYUrJOAOKX2GAtQei+Egm+vcEX
ZLsko/hFNRM60MXBqJ5liG87W1PD8lkN/bFaGfzHuIAIixZWij1kwPUlYioXpkLWSL/Y0pSLP1iM
ULczmcPotIFP9zmilfGjLwzaP3A4GAZfwCLjdpa5/yZEggGNKFJgKDs5Ap/w0CGn9yIZbbwSuy6O
OycPGmdQhTwA8OFEducL7MGJmFpI37liX2uuZCb1Tsq7aMWDLpN6/zEzMxeIkK3yqD83A+dCKoaK
EroRNYrGSlpkhydhk4uR4JQoKt1RT8yOsSKg7zorzlLtfPDa5pPb+cPHWDg3tRB79AXk0A2rKrUH
zah2BIb9LjdSBdmSaZND7GFzmkm8AWbcXD9MixvrzToAv5nahEwqGZzzSahg5Aojow1d0/fbo1bq
40b0226bI5y3cnAuLet7U/O5fh9BT4oxamkXuq2F6nwD35YrD3W+sqwLx/c2IGtODMOGTn7Umv/+
nRUBWWstCKPA9cLK6I8iKFjPqcciRhtjjCzxySga75PR3GwUJD2nkR5zkXB2EcQqCKBUWm6hj+cF
/kkD3uTOmavP+fQ3K+Tz4OWGJNiAKud8aC3NIjD3E8JZkC2mN62UKPG+gTJORpyuqekBMgo8/vUN
snA4/zZKqEH9Ats8Rs6N5p7hoVighm46iBF6eFGBxKxjTDUKMzZySIPlNCZMQju/hdx9ZcQftgz1
fPb+rLeEKAepi3PjVdcYquBlqqOVjb8X4cZ0dICvK1YWHh0yH0DDMmEUZVqFWvDCSpuENLCgteT4
MKdBqKEk+X1UDnA46oOwqUdu6zQrsq0iQ452fXY/HD9Mo1w14+EgPgPpfz5ACLKgdo4QFJUQdZa+
yFrRld/CppEF1QbjUjcr1ahL9jgX3PnEcsDVF2cwgHpP9oRCdsYYQemkn0wX2geYkVuYRz49NHL3
Fil8AE6cw8XQCjq6qhhIjePx6th4ZTa5A/cyLq2sVhZwERHMCzgTRgHARjdM+0BRBPd6KQ1tz6hq
Mb8JIADdCd6Etoxg+I9NR43f69vIQcpDue0VrV9ZxA8uZzZPaYSgDuQOO/V8EWXBsoiBA9lhk5o7
YULbT0Xzz/FEQSE+yMWH6zP78VQoRFhMK5uHePGt//ediyv8IfYiD7cmJxDPxknWbcowaFYm9eOo
zqy8KS68sxIj9IDGuYLCuwBvqG/CKpoMIO9Qt3roYFdc8TOXzJGdncHZNFIwvvNJ1DJypyEyOi5O
DAbdLcJZY4hYkpYoSWubmQob6AZB+VDdfn42AQ6RBpg5j0hgnRsOSDWC4ZcFR4E77gfKgy9QZ38S
DsQiwXYCKJqMDhUgTvy5kSQfk0BH1cMZGc4PS8wzqKWzYiUD93Fj0AABe9bclmEQiy/mEFIwD+p7
iKFlmaqPZob5Bt4j6fDZCcPKnCOiJEpiapmaqnOlDwpTiNxClYnMaHndhmK9th8+eirEegBQAYWj
LZS79XzGSNV7o1KaUA52Y24Hgcj11kvRHiG6YWXaPlxxM6KJmErh8UKz0PKKq5C/E8UwjN2SVrG/
prhNnzXNL7dlhPQkcmXC0SeJurLfL40PJASE+qRnsb8YXzUxwX7JLEZhUFIyBspeQ8Noo3/Qr5zk
S6Y4UdwvvFfIiyy2hZYE0EsZbIt+Upr7IshTJ+9M6YcKwPDTh2nu3gODREZ9Tust9jkKEeFYwCPl
FlDL7pDl+FMp+hr04ON6sR8oR4D7n6/Npb+tFUh1VTpb2YDG+BUmrsmF9zC4pe+1PolBkZwylL/X
amMfD9e51YWf8JBpoWXLC11F6qZ9V4TNLq87eX/9cH2MRShqkkHj2qQFnfrm+bbXhjGELJ1HiWC2
4Zc0bqEVM9BgS9VCvkGABXERFKKVvQo72c/rpi8NkEuMly36OeRAFgMcproQhGHgPaTrA/IWcnwb
w2rq/gMrJLWp7pPtpY1sMcCoBfHkaaFryF23hSwtBkMmreV1P2553jQ4QmVmzqIWt3hU5YYI03QT
RK7YTl67y/uilrdTVMXpvkzlpllxifO2fpegYhiYoyEFAi1eUbwmzwfV+ZlalpMaud5UqjsfzvqH
TAsTN6rmXJXVdtbKNrlwBMj6AcGZ8+aEx4u1ChpVFTqjRw3XINpoGomalSHk5p6HSrPtwJXfdgaa
Z5vri3dhWvHHgG6wqnNnLhavgf1flMoucn0un62WRRNs4S0p3ZzH/FrT/IVJJfjXKclx8HhVLSYV
zZDRsPwycuum8REsAOegOKAPTN0JdasO9ij7hOmn3TKJRni75gsOmrCl+oxqIA9ct23qZhRDHXJL
3jMCdsp+UvLur+uTeeG8Ubh6Uy6ay7lLBFXTGlQBAkQ5wNEbTichaIHW8u9/YoRMNHkOWsGWz2FR
KnzwfA3cgPRpIG0oim7WW9PKDfphX5A+4Rqj7kfOZga6nu9/xElkiotR7tJbXj4kpN1he676XTBK
+vfrA/rgINnv2lwQm3XGVN5r56ayKqtmcHXpRrmmPHsgs7wDrO80ubq5V4mWy809Mx2rfVHGr1GP
JOrKFqGE+mHpeD8BlSRAnpEgNNOffwieczFNn3G5GRGloA9cmJRETr50yVSjuoqIdw23pB6mU2LZ
9E8i7WmLZioiFitRuvNK2H1FKZWeplQZg59hDBZDPfSJWQjfAiMjQ/HdG+MIHQkDSXnhd5ZGgmc6
AtpNApTrcZfF0UbsfdFTnGBEb1h0m45yb7RDFaRSniG6t4TcgdW7n78+mErlR2kEafMHiZei/z7J
k67cVSl6Nr/LWEU+VkZUU9ogjoTurx3B9Jwe2yIKjyIytHB+G1E3vgxB1lAgz1q/ioytrKL144xS
3PWWTYXNrE5iMrMlRGhmm99I78jqjU4vpfjbqul9+hrzIFQQMKItSsocZiY1kJgXojbjw+eDd0Sg
MEXlFtnX/kkaBZ12ybyJPM+dlYBjBxUJq/o6qEoV3VfQ5iv7xLI8EoSMJdd+oHneKpOrlP1gaPuq
RKVe2TRdNKARm4gJbLr7KqiFftekQK3smph/CDbSGJo006ZWaSGqOxae6OYB7PyPeTtJ2e+kyHQ5
3DUwBX4va56znZtUeQHPeIUI5V0TWhNg51aqQx4qCN7BTwqy5EVqfZGmVmXKsump0JGpcRGVMsfN
UItl47SGlkQP9cxDk7qCIrTWd7TSjPq1aKskaJEpUrP2qc4RbkWqIYuSKuAp61nSPlDkZnjUEYOP
eUX4U1tSr4xEQY3sRK7a6bs+GIn/NdTMrhS2MAj0XXJI2q4NHoygLbrOpm3GVB/63siTHhkRvx/R
RaOaR4wdjvqQf68MOvZ5d2WF1XybRgWpYDvstEl4MGvFT/5SubFltM0EwfRrd+qrSDap+Ita+5Tr
gaj9LU+TCjVzhhhqIDqB3xlI1IdmV0m1M7ZlXjWub+W9j3kOsvUceWMKZr0tdHPajb6WZT9MLRYj
1EKkIIC+P09aOFnxlZ0s2gi3xNOXsjVlssJCbY21YstRVmk+0rmN0qLRYE6y93ddZbLGVvb0mrYF
YRwl8QUBq6mmZ10dpqpz/Agdox9FYE3SsZcLdfqqIu/sPymW12TPdLcOiatZngDrtKpMyEOIjZch
shWOIlIevkfDP8n46VsigB5p3LzVMV71pXGL3pSufmsis0Wsx8vxQA6wuzoQXVqJJF/Yz/JKmm9n
pTqOPzI15aBuU3GEpsE2YnECIpJFQlahbVPJaWE5cwncEt0A1dK624iBSRrQnuSYWsBNixQnQrVS
l7bTby2AfR5lvqAGBWRLOVrg6haIUGbSMYdCx4iKqzhl/Q8QlkLk23SVe9mtLPsCKFV4foAl22Nu
+vFPrawG9KINHxbdRz0oIE+ga2f0rAjxASAyrY2D1VoUX8ZoVrqSfQu9ohkPUddHQ0pKFQmVXNSS
6lA1SVC0u2qgNbh2Oh4Fhu4Wiu5pt5kSwVMPd1EYZMEB/bw2AiMtWQ16EHDYaI6sCkIRO2Hbm4V8
mJQU9/XVS7SxbR+zWClja1NnltFLXysv5+1DdGdqSjTXJAXjNDTTMNyYgIZqeVP4E9oevTUidlvX
I7RAriX0UfUljcqx3JfweSCZJKVNHke2pcm99dtMZWoe2yYa9T9NEfbGjSTGtfhqhHKdP6cGHfmg
/gArATykkTT/LSv4ZFvuiBacfgi77kbUYS58Hnkgt9/EJq+SXZL4unxTm/BRObgv8ZfRpBAche1Y
HCoU43eIzqH0WPalL9m63/sn3ZODe4vOg62cWPE9dbWCeg8iRLX2bIZaGm9IN1WDbFP0zoN7veh6
mncLpVSFF1kh9/0XYwqVl0aPatICrSBYOz4WJQcpiNvRAYeQKDvg1mJyU4+Zp7l6T5juQD4vly9K
KyN3ZgtpWha3ghZbyaMch0l5K3EDe19KNRzGW/xd8TKp0hh88zOr9P4yptBMH6JYMI2HpoQo/QUs
UJlv6xy9ATeQim7cEauOjd0NGaDRTSmk3t+5VUvVF2CrqLkPfjhYv9iyKCeiPgPc5aHS5Sz7bXlq
pM9Ez8zDJp+6SvkbkQmy07aQVzK7mj0iDg+aklKeErKx0Z+ycSqnYyBE6ixCNHhJ/M3zzUbM9mpf
67WxFbXKH6T9wEPBG5ypN6PqT2eOvfh3F6sl+nNBg+6c4KArqsq/5GoYWoUOeuRA4aSexK5GsgHV
FX+wLSsINXo18mBGpVaBUg61o49Zmf1ttCj5JXZuljXdsoEvN9bPUkWz/JsRqmlIxJCz0dFQ41rR
ZSfOR0UDmSK1aYPahm8O1c40u4QedOoe5SkUtF6xAcpAGYSmOv4c6EHd/kjBhcJTj5BWi2uUkOuN
wYGAsZRygULSkIfAisQ4VM1vg0/h9JvXC+lvPyugtEc0uovJBhfSN0kgY+Yo7EXFMUq/Sv+a5YUf
AXhxY1upGAwPetYPe5/z5d3GgRIgkdAG5YspUfjlgu3iH+j9lI/JmEe/9RAW6X2RD8pD0ff6A42n
KFXN18IP35RQkZKlWj9mfRm0T0QKJinpQLPSXYkYQL+D0MRrNqLhqYOj5Fal7adaBNYC3Df9lksG
izVOwqGqRtRZyI0Goh0UMB44APGgI9DKJIm2ka55t7xuIJgv0mT6GQrc34eikUt1UwR1DwS7adJN
VUoo4Zgj7OKqmPk7Hh+whhRjXIiA2rwycIs0y0WnAzSOeDXxyq5nHD8UsJgojXjcMY4WdywKQs8w
A3WgWhGVqPo2PtRhZ4y22plgx2CLs3wYhIa+c8NRqBHAgPZitBH9MvZxWjUDlDW9KbmiwDWExAWm
ULSWYzAfUuupTiXluuCilTdIgOz84BF39z8cnddy5DoSRL8IETSgeyW7W96O7LwwJF0NDUjQkyC+
fk/v20bs1UjdBAtVmVmZ3vvkd3pNvT2ZXmUdFa9BYfJ/JczOkztif8I3IoRzKvFKJ4EtGh3eh65O
tjSJJ5pVjGP6kFCk1qinrrN6uvDkVPdXpmNH57T4s2deFZvmw4G4b1GldTBt0EAdRzOcklYe8z0m
XK7mZx7OzwEkfFfdms157nkZPUoXHaSlF0GXuLdcInXUktGnF+8r2YL2pvBJAjmgbK74DI6Z/YtK
2IGtclvVfzseTZVVWyNOPpvfxKtgZHACPiQ3vWlb5WUMO+2plg3/ExiWHrxQsSYQonaLt1HVdX4p
SeHz0ohOBQlGHSfEjLpN/6DIuypPkUeoX5pMSzifyB5zoPQTglfSzuI4T2AXyl4S+tySBHvsEgiM
W9r+eYumNvjTqqJ2sy0UNflFJuqnVJWDMXdBVPSsWhc+YTi62CL30PE8+/vBOt5lV9RtQJpvY3J+
SEi6y2hxbeqzGbSmczRTzCZbyeak21U8eEirum+y4faUAO9dpkNoluLs+s4/66soUcc1Wen4woiI
LJTiOrpJmjqSF/S4MaF5TaLVr7K+2X5DjFc+2qbnPqnLqvIPekqS8TTbwuGzuJPO6JZIF9Ibco/r
3IzBmxfsU3ytc/YAstJfi2cbFRoTfJT3N2bNaS6J/6PJW22feIewk6RMYjyVYLtYmuqRGGPv7yST
8pYk9Vams+MXM8UwqatM5yuFcbOufB09Z/8rOpUnqVhl5T57y4xlQYDEof1Q40By20FN86LveS13
i9mi4eYL88oRjyV97YtdBNYuTudVN50bLAlJxiP/3aQ6VRyKooz9Sx4Vec52KbeJo6qTZ7KOdH3M
TUX+WgFHXV5WmxjCk0Kqo8jfIujmlM85cLAVeVumZWfcD7mJsyCKbc76BAhJZIu/ogbNTZlj/b86
+BCRENdeCPrp/r2s/S3t40hV2VQs1C6YjUi16caKZHtJ2Fz3CPbmNaRZzat7NUSzy4aYYGbh/TqH
DF1gcG7qSy3jsb+hV2FqI8wrqLH3S/h3nHoJpsNkJOvwLLCU79D67a/n2uK/su+2/7B/Kb+2QjW3
OkCbd/KZ0h9tvagXnYvGHBwO1Mfia2e6cJSvX0ZFdPOpbl3rnyITNjQFTp6IQ0BD4V+ELgnUV37T
Ti/w7EFhM+Z9pjc7a/95ZMduP7KB1B/KvA65CwS3FtGOAf5YeSPjimZQM6CujR8+wspjTmFZZkpO
aPSd8SSiMTKvtU5idTVLRTs8r050tM3KPZROlfbnY49fXUVsjSg/64LN+RTRmtO+1EQET4e1HXL/
glLc3SGiyFnx9W3I2s2ShKm0NV4BCCmSf87omX/OLJJ/kwyYbNeaqK1scZYA0jKeuM8Q2DXEtbmt
dyT5N+7RvZwNI43bDl/btrHpQlZ2q9Ipsf4PZAkz0JwQnmVnMb7GedR9t3oX/rXPdvqF64RxlQFn
j4RCxKDAJzZXVJ/VQY72pCwH923t8pXXpbPF31D3231oCatK5l08Lb63PCWCTMqLno4H+eQcsFUc
tZBOx6quh9Mm26k6Jq6J87Rcqv1uGxrjnAi0M98RlqQqDcQ+/9Q+Pgk4vWg/JODRiy4aZ1wdgJvC
fk2OXFmV72NtLlc1+d/kDC8ROz1799VTPOwxWuL6zqs955+3tNv9SvYVR2mYyCQqmvqlDM5BlYts
puslLGiRAsiUlfRWT66XDSLc/TBsVfvPDI741pOpPerbvv+pCD5c0qmzTflQV4OENm1X/UucBqGO
254oddyFbBqUm81yQ4BaT0al3od/RSjzv7vfF08LV/hj2JTzZzkHMbkffGs/EYk9N6YdXHp9zTNP
8WAxZOEqQR/YNOV5bVdOyBYcuTdkEZTlcp+MjOFpbdTMVLWX5zEhDqpH12uNPvVOFYDIuzgandZp
X5eUmO4guoC5dD/DWQUh/iSTeJBjwOvusXYZAVQxwx8Ma+3EakUmYipFSRDDNok9OW6+YYVDGdNd
Wzhfedo8BvujN8zQnrMkfyyq+a7TZG7nMOsWbylS0kU4ZPkq5UNOCNcbyovmZfMWcCAGv+WcQZIM
TprjwBCSXhubZ9UUwe/aJc3dRgh7cW1K4ctjEtPEnEbTxjOhYmdGxcnd4sodiJM6GZMkL9zpXXVY
g0rf1Gx4z1fEP4d/u9UXd6YWNji5cVm+k6tul+uoGJPnMsmJjOTrZccAjCXIidMahmPsGoJaBlfq
OitkL/+LSTVDBKTz5kba0b7JbennbAymkMhRbxdbuvNkLlqoyO20rqX9yAuzEwm610F7SjzlHVsZ
z+fA9X6lne0LhrucD8+3syf7B0O3/xIov/ijRhZ9ycMdAi8tBD3AwVO786+p6vaGdb9zCQe9Ck8j
2XpRxhbN/BjNpOalPEKXL8BuYWZZy3rA180n7bS3oU7XmPS5Y0HbHmSikc5VsG58zIQlCLwg243U
Q95n+QPDl786vZzeJXL6v9AE+03RLLUhfatJ3uNt7f4DCWwex6Vvv+vA+ldkl5kxgyVn/DWwRLhl
oPlHB7clZA/rqYn5vcvOiRL5vB1zx1+91JX5wDdLzQAH8YLpucHcg2HfQxVB9YyGR+IS1ZZi5Fu7
Nz3pdH/XfQruorAev5pKyXc/gkJLJ9nM32TPRiolLcz3s6ntwpayVzdeOi5T/AXDTJO8lElxa4PB
jOnOl3hHmIdTsVplltt+KWhSHHdxD3seNR1rXYMICcfpqk+BNOuTCEzJ3+31rIQg3OguZF+Tb76v
I3E7IWulDP+26oaLvBXbXR6fg0FCqFgiyEovItmy7OLlSNe060xOtv5App8/eku4rWnLfGSztjh3
bYNcu0sd4kmYrn0YdVlBwPl+HY/7SDLmLl9Cm0hqt7D6qdNz/B4UvrtfJapQL/1cdz8zEus77CO6
/URqZ2LSDheMD5K92zn1uIFZ/q8G97lZNVdAXmKdSYkNoyeiJaP3xe8Z5VARy7dyXbk6tm5n6ycc
lWmuZ4Jcb5qJIZne1++Wg69d8VHFHdZ0zAw5A2ksMXOa6FpuW7Ksp7SXBIqlvOLhtxBbUxzLYcP8
qGYizppCqQftM0+AA8EpXzRDXt+OFqMEohYT94rEv+i3aKW+Rr9OF9OstBjuHJsXkOVoOCBDzrfM
xCIuD3HQI6BvAMSwy2Rv/q6CbPrZmjkJT/PckXYZrnT0eq5tlXnjOH06w5Y8hoj70NprLElSFbTN
mCX4P95AZXZBCvFW/SlaNfdZPxPiiCnrSu8VYxzlp7NftH+WRERb1m69b7NZuuZWxsWecBXO1TMp
vgMp3P1MKJMfL+6JZ0wGOMY86q71JvGJuIh1d5bevekQNMF0Sxhcv10qWKKXSGxjeY1zJJdjSVtd
ptQicZmUjlkvHHLwosMYxGypBwVFRgKWXeduYwkLbgYikk2pbna9jwEDWLD7aSL26aHaQm41HRXQ
mM0y6ssqgig6WpSHH0He268hMc5w4Bmq28XMHomh28ThblTevs9C9d8J4d9FFtKh/EAy7Hd1tM3l
gZlZ389mF82jgxXDXDwnJDFVB9P5M8k8+VKNn66/t7Qd1SKXe5l7RXiIdTzs38oKZ0q1mnkLiFXn
KTi06kyGk6/8c75UxIpzNSY/YVCN+jiMk90+t3xx/8QQh5f7Sspf1tp1+ejaLflpl64pT7Gr9Rvm
6fJ96UQ9Zpsv2k+n4tZNHSbuVyvqBOOlMOlO7hhySpNwIfhRTEsSH82SkwA7gnVPBExK194WTULP
YhmL/4RyAl50jYczgA+A3RxIBI1Nil1pZ45xXJPXiQSp/aMIlSR9U1ktUjOSAzzLmjbUi1wdHduG
P+bQrQO/2sRDNBEqvps7mmeC7fXe7ENGWPVMmm5bti2YWj98iX0N4+KnsWdIYXeG4SmuRRwfPex6
aDa2Yd8yWwUaZCpaZicTu7Edl0o/9lkHp/3P2yMH61+eQ+VdBsnW/x3yBafTPFoGPwNjZqzZI5IT
4TrCrr+epCcabDp9H3QIcz1Q4rEv20xbGzwu9aZuV0eQLW7mjVGosMj2stKMGMmX49xvJ8+jx0AB
UyADbvuW+O+a5b7nelw8h/987e5dv6Zv22vrtCcL6iuzUFfhU9ugGiBxfelB3FQb3WNL50fp3IfL
fyzEmyUFDHH6A8lruj+0oygBrPqkeFx3jHFSgBLlXKyodrdDYHDoBIdO4pGj48m7Js+nZ0iVltl+
77R7Lt/NV2XkQpnGqokfr+imU5G764tnZfLQt2Y2F8j168dJF653CPCIeJoTDBzx9J5xfdfh5kFX
kU5LJ+BMnitOSwJk9NaWdYHGoy5WN+s6Xdk7JRWjWsA12KbxvATm2BOPOR9EY7fmphpj93Ls+3My
N/z/S8mpmlHWNHEJViFJR966iheqQitTpAa5F4NoGBQXJIbG9oA5cQ+VmddzkcYYj+dZuOTmS+pm
di5KptQrMFX/oYu28F/pJ3KhbhXznk0coCgNmsY6J2ULZQ9j7q0vWyBakbputU94Y8gmgoSpojbr
W1J+0x1vLBMjuvDtBsyLHlbdb3ioBRk87TbQ7W/xHSTR+JojkXMg/IFC8LPdLKifO0MEkJ5uBVHR
E/pRt+JualzZfIuysoCShAm/5DD0/bGNRLJngvngMTE1nRPbRWOZOs5kwZn3Rl3lvsde72ygZdIA
ZwZ9iOhcx2yB4yOUMbcdA4CRwZgFdS//JKPLXE3ir3qG8nGBMAZ3oRFaFqJ9VQwntUdz/7hUtLwH
PLnVVatKeoy1EOtwWLdy/fby3Wno97b+lvj0xr3y5ly8jFb6T2h/bUv0XJ6AsDp6HI8tbN+d7QIA
sLII5tf/kwxpsib9r7eM5kHofH4TeTc0x2Qc6t/AV1yn/Wrs97aL8cHfdfk7dFh4MBz4+UO/65AS
lHfe29pIPHtX0KfLyOu8n3yh5PFROWPwonY5LEaPfyNy8wiGtSuOW0tcNqwkY+WCXxuZm9xz8gEG
bXpmVCWp2C+C/QORtPirYSa4yJLSTGmzuKK+w7EUPqmYh/VPv8fljt7fEn3Qe9H4Ozp4ttCth78C
I0cnYxiN7z1vq0F6RzO9CtPSWZfz4tw19bnSmLLMnzTX55xts7veQI6wfYuQORJpXk1ueGcCK0Oo
mbZ5Mu5Ov8uv1A+eESHWhiv3XRytFKsxCp3nIdb1cDPlkWcgmNo1OBRRA0yJjXbsXS6DxCorwGEl
OMyu3v/xDZ2LFa2mynrg1Dd3KwFL1cK0lQYS2KPAmiS45BJ0wbXbHCLcs233pM5OA6dEe/stZc/X
jB+092kYi+5fLlopM21KomDj1e+ea5NMWwZfXk2nRGpMXzxTuU8jLYiThah8Hifa/5FyEJeQT6yP
LGzGG2ekyS4MDvB526+potaxnrRW0X4l2Qj8jYO6lmnrLrLNOCT7x7rU4qVw67GCCh7HL61y0NqV
MDkipc3aP4bYk/6M3DwPIM3uI569nfc4oIXPgexaRfzGmSE2tXbH9xzkz7mo/X15bB13am/ycLZk
1fN6hSeWEeH/anE2PT77DR/baaKX9+OKDPV5ngiHRGJbfmsFNssS5chAK0aloIl6VT56bMMux3Fe
x2ORT1D8Bikf3+9O/Ho2Nk74pFylBr7qgl6hQw367SiI6aOeKMXZXhtObNw50b/Zd/ZnuS/rdNPH
IVfOzs6Nm0VrYL7AwSOZTYiQL0Ksb8urSiKPP19zeGL2fefT/nUFuB02NF6eAevaj9qs7udOiDqp
9Z4SNyy9d79htAE8Y/SM4WoNBfy+NNEapY3TwuEHRTRctZPgX27HdaCllVETZIOKg3/wHgFsByqC
M1ncsnOl5cSYhXG88wN2AiyuKWprpqAPvdt9bJ3Xhshd7yjILKyyrWpIJ/ecHDI+KsF/D3jJdc+E
au7fBiXXJx+IlBaGjUYfI7ZDwkyS2jtfbPinXwP4OBt504X5Q7ekm0Ph58LJutgK/2J3Z//TIQL+
DZVq+XcBm/3EztMtL+Cp27ehroLf0XalSWl6HDB/uLnvvhvknUniYRuPwZq4PwjHe5t6eY0JAGkU
Ul05qtneNfFdwbVX6nw8zKhBOMgsdv7jfTQD6OEAT1ytzU6Lh/JmOIZKlP1xGit5M+E2Ad1ktPzN
/RYkwO3i/FCOW0hed2VRE1ZL4Agmhk5MxV0R1C2fGWZAZIbzup+6ZfGbrOXZXWu3c+CSWcj8Vf02
P/Xa0tSKfMqDbAeu9o9EnJs6653Gd25s3pCkijFR8Ck8AyOki9ibTzUD7HOkhNtnSSDEflWNpfeC
HBZnAMct6Q2iDg+XbnZBZ4pzH0BKa94/NNrvG4r7pv+IEXqMW5rEj9S6ffTkTOFanDYxt38jwpDr
rNKA1WkjioD7zGv6l3kwwX/sXIDPaLV0UTrOmuWLD4mToXvn77tnb9UoK5H6KgdtWosgekCr26tD
zD1sodrjgaIkgoX1uhV3iFNBgEtzkTdDVN94lA+Q53KY3SNZldVLrYoduCfYRHXs0CVJ4DwPWLmf
Q5t5+4J62FVWvbHXRZp5i59FwY+P9hBqzxImWxk4joWb5nfCRFceYHzc63Brc4WHZRJehyo+x6VD
t/0hr7V/661lydjUSdWR6E3ty9bSK8+Bsd3Qn4CEisepPPtzNFvovgmnXN7Z9+D100uOAGVvezMd
ShlPMitEjxRD5rF3NdW8f1/oBCiQMtIQXZ5PsVW0Wbyc2hv71K2AGDA3QRyJb+LEEFuFw0w2UOv6
F82M7xu3QZQfpWGISKXak5NeZ1HfBvuWh2lsHFOR1IszUdZoANXLeA+D3z4YyndNSSn5EqLlqnNp
iQ4xGij5bFWz3O7S6apburPwduudSF8Eq16rLAhaRDV0DqA1rru646FdPQEAYwsOTxkE3ee6L3yQ
wa+Kp5ah690wE7DiIzoMDmzc568qLvqdbUobRRnAPzQAVO940/e0KacWTF1lTb+PC+uz/njvLlv3
IxoRVDfGC4NLtq+Xn3BtgqPjlctwD3QP5zWzFLlTlIbwX7K21X873OpvA/r6JvsQ6UTe4+iT+aqg
e5sHWvNDtfbyYUbugUIMDhYfpXU3UA6rVNnuYUOO6eY2fkV1RxFcStBybpI5GrOaEGEexRZx9Oe4
1zLV5STfEqRHX2XjmjdniOIlbT1tvjQm0e6hLlfxRD9hUagM/PFR3L5KuYxvynROklKr3ZodKHQn
KMfkSNNCWnyF5VGoLbObnea0wgAGqAEHeWCuPhrj1F2M/ArcWb4S3rw8ScGAmk7xOv14TqHpRxiC
+kMOrXnV8gFp6fLFv6loScOsqdapQ7OCbzVmnz7GtGuPyIJXv+0vuAvL70huwYy99G59fJ6GKjxI
EUTVIecLdDNkuRHvas45yCrPr5At4xkGf94j2ErPNZmlFR6wTEdipW51DNwJI6f6Nwymmv+UWccO
Fb5tHnRD53nc16KH1oLebQ9JvUpzMjW09mDCdsj2SEk+Wc6W6NHmXDBw47H52ytHfTEQsMddtcK+
eO7usLUihu1FFnv97O2rC2jkbrBwXB9dn6HXgJlu4rl7WOd8uG+l57+Omkn/CdjJl9mA8urvzmbd
Z9Ht7Z8pVLTYKMBrNGFV7r+Vwd6xgb9X/r2A5i4vO10MX+XanRWIzCAq3bBxmy8WRyuRrkvCfSH2
pYZOgkx8CUNELXWJzWW6DXr+XVm4+Bsyghb0Gz7vp0+TQDcBx5Ucu3Cr5myYbPHqzi5ioh5G55yq
UUJXBN3G91y12E+ny+K5T8bfzFNLOFkPdCnrLxR1DCH7vP5nUBa3aTmdT/E0yaq7tL3SHx2EMAc6
aUyVCYABJ4U7KJMU0AkoyoaqvCvnXkfZKL2Re3jjh05DKZeSeI8ScLxxxN5cyjZHODQVZn4qphyJ
RX0W2qdSbuWOHm0RH8zmzYMfAHXzzdfioR/n4pF1Gsxzc1fLK8+dwYDHs0SJFy4IMIhU3RIfIkC1
N0DF/tMpNi84Rk4DLruOlXuPZpJEcvZKAK6Y10JY6dqN9ow6i3iD1ks/7QsRMQcx+DzwcoZKPvAK
sOVRoNj7EKXfG0K/d+dyE9Dv1PDCfMV9kL8EdDF8T6FYvl3fwvKzEF8RM+MGO4O62Mo3N6+C/BpL
1u1BDzjGnHgVKGxI87gru4AsZBjYdSjo3P0RvKntQ66KvRtvhaS2pNFczOowN5L0chHu+QP7Fuvz
6sXz9ypnOV66eIbc6AYqns6ty6ElZfAFjrdR/qKxuOx8NuzBYqvuwtkGlD1Giv6GjzohbYi8ssx2
Vq5+K84PvwEP99PktOG/XpZNeBTjqr/O5YEpDc4DL286iasoNy22hvCln0O8uew7lH6huaFEDDwD
RnHfjCwXII8J83sbNST6WYA4tAil7dZDkndFT0skq2sbaBDsPkenDoCB+uM0iF3dq6Tj8myHdvM4
PqN/rQI4JzxvnK5hhgrVszOb+mfrbPS3RA+OILP0nfdzJLthusd1R5oStU3hOewYkgif05aHq//O
KaxvkeL/mHxqhszXPd1eVNGfRzb2cITUjXNZez16JmMhOSnY9VAe65iWPV0Fk2haQ9chNko27wpR
ThkfcbojmynUwv/SiOGoVj7XcK1X57KcBl4JgP/kcfJ6/7EHgdaHfPO3z8Hj1uTwye3b08QNpbWq
w5t1QvuV6qSr3rYdugxMagvu2MHeOOGIK8vjgrBvxBuql0zzkYLFCEfXuebBjWg1lBEvKjEFQraz
ALELSBy6WIe1ouDm+nNkifRj86fuXjuV8S/rpndOWphZXlBcB5VFczeXEtUEkCBxQOAJzXqtNPyn
e2YS0dTFacRG6XppkqCFb2ircKICeYC9BKWw6IBXPvT26iveJx5CPqJjmoMQ4mON79RWkWg2+cDj
dyyVgR5oo8KIbJkRfS6wBGgF90Y5H9c+avwTSUFA2vXijx9d7W2/m+YOwpELxvlQz/vwJ0pc0dwi
9K1uaqpFm0XbeaqCY+aPQC5TFWlE7/WBD6m4YWsRGjuyW/0lS7n9wvHxW0c1qeQAbtXED6NsAYRJ
OLTMA/jfwrrqOBjf2YPrg5sy6KpXRAfzTMO19guSmUqgGTGssqhs7FFgXRZAatMt67TT3YrQfMli
4C57SUJiX5UPcK3Ge0FhYb9pvFb08CaS+fQ2F4pVkOOIBVd0JaDyv3D53j5M4ZvlAk4+7g4JUzEa
i0XgDsl8DbhdRFZ8JliiYdsVh8l9uaikRA1WxjTXXfdngsZHWOVUzrdAHqEPtlJBfkQckiCNYjRt
D3JCIwTTfX4B5LJjVujpeB2ymDslpMOOUJrB9CUvczfET3bxNwey0vIx2VAeLlDabnd2nSzwm6Uy
HCBGlucC0fQCP+SqAUwzVm8V9gj+Yem6EdcfVIA0mardwYqngJIzuoqhP0YY4iIZm+cZXYooFRSD
4NjA32LjqHob5ZcD2HKFSRENbtY5HpQhFJwOT9iO9XgzYaUWn0DuFXeT70HNSWTkeMaNlnFZj6sH
aeWL4g/N47YeSxxUrzGTcUFYHC0Ew/HE8d2Mg6vCULd7nqqd8g6PCOBzhSs4wzSCkwhtl63dr0B5
iv1hjY0mbqurMofWX+V/pdXUQFGRRpMKvwWjTWo0wOlCsX4em6F5RZjo90emevO2FmVbXgkab7iN
qvefosLDYcu4PSdyDvXswhq67t1Gc/M11Gv8B7vgBPERaUX5sUksK53W9+b7Ma68v2XnRcGhro1z
ZYOi6x/GpBuftl0HDtqNGAV7d27t29xXYyadBVUYHblg81qH07suG+bcGltQijwizvwAMi6fKAdw
SOyYIcn1dSME4jexPFKm7Jr5tULj2Nc4Gm3D/+8BOSdr2jndfEdphCdGR5R/sInRXO44q5oDggfo
QWQ+w+fOftx0GBC8Ddfkpjj/CqNj/8IRYHwZMIHLVeKEJEhSXER8dDef8RPj8fm/tvCmjYZaFW94
7K5Pezmu3DB9WHwN877/KyJkdic1Juo74ZIejyEvFkzEUMcDFjR1hC50p+XMOPGQ3bIUvDdsMdD4
MXqrHzB6/dX1UbWlLtbwb7C4YDTbNO93XbclX3i/oOaBMQ4GWABbI1n2RfxfU7f2u2K24lO5DZq2
pY1WmdVVHcxnOi9YM6eKmr8V3q4E97iWdXsJUgfrWZ13OqY1QSyqO9siPnEcHn4BbXc9bbs3p07k
bQHvgRQlKqO6GI9xnyC75m4hUikupC0yCNnhnuQxZz9ETujcBoUmbKByt6a7oH9U70NHVaaJQ3q0
eD2lH8Fj+4PctH5kr3VGZ1h5rTiiCM8fZ+pTmdHmu4xpVbf88dCKv/ZwNy9BCI8guR1v267xn+vG
l/ppqLcFq52kWvdLL17Nn6mcJmxQ7ehjA9Q3c36xd379vPT+BPK07Syt7I4FbaR3wTTVerGKj0xJ
IjxWsmNcNNMQjgdv5q05FnNlqI/JNuorLY23sI67yTgBWw2oD4E/83+XrPP89JXtRYbXWoejQe3u
9XfcIZy4wCJjze9WZhwEXSTVPxt0c7+S0YBH7Z7NXHQB1p7LEjnZjgIGecPsNN/baPKXnE7/P0yh
zjDrbjZJIaAHPLKK43+yD4LSo2U96HOoDBf5OLvJxdBsCpaVDaH20qDvfGZW6Qk2rr0J+XzActDm
2sHNpoZNxFR5XtOgMAEkOeQ5azL0kVH0CDZNtxmwFXBTj8jvDhURkzHkwcL1hLjGf/P2ofo2Mcre
rGkiuly2/8YhG5w4f9S1RGdE50+TC+1aqlPnt+Ef0XoIeRZMQx4n4c42G+J82VLW31Az9ZHTvaio
2v/GS+j+CSG0nKObW0ccyiSBnCAbqqgyNba0po3w9ZMbz/Ez6Y3dpyOmAMFS1xVeRj0EPiQdTt+y
kiY0e82j/4WfPIJP5Ljt1cji1Xp08X2fM/4e5yVn5/na2q1DIwKA+t+kquLTA01DUTuYtoKJ5Yil
nt+KHaXgetZdInBDHIAE/j3XeykPKJIsNHwU9xco7PlJH21dx70H+0ZzjCQ/XXx80o7FOEf3cx0I
Q6lu3ADsr64/xl5VL0mukkdoQxCXLc+tOANcpkvjULDaYipJu79T2b5oGhg1PFSW6dyx7JCyWJV/
hyVQxWlKhloedrQQCTqveb+WNmzxunDON0ztDE11lGsJLNug6PCPbhtHD+e5M6CoLPZq6qZizPJl
BdvDv8m7nVYrXwtFFUsxuKxIIGIsOcVjTzuDefP4b2Ph77Ya2tk7rKMDX17FbBXwTXMgs2AeiiZd
7S4+WEDkGZsdS/S4su6LbyKsWgZ0lx7QGC1auqnOY/FG6eRpVrkNUob1kqYhd11eCMcTr1vl29e8
WhcXQfgZZ8YMbvmS9eQPmd3AYTJLAkV+9hXcIdzAjB7bvS8E8lnG6nT3I/eOdbHxPk4KBMeR29LZ
FzKaCYtK+s1Q6aHnvWmH6rVGbfkJoagsLht3Sp6ELnHRSBIY+xt/3WAzoMOnQ07Zn1ix4K6/8mqZ
iPR/nJ1Xc91Gtu+/isvvmIscbp2ZBwA7ilGiAvWCoiQKOWd8+vsD7XMON7hr49LlqSnbstTsRvfq
1Wv9Q93gpdxklcBbtKHtvuGxmkXQEKM8v5dHCVgAmLEaEo0n0u+CI9duyiEYC7cSB0l1zAkKtDOI
bfvUKb3Qb/q2kqKtFVgxZyqwdDItAKgT8Dnfj1yJkmD4a/ApzGzaSZA6J80hwJOYjTGQC6uUwyP6
Y1Z63XeheaeFcVK6Sjcl0LRyMHa3UH5oarfwFFiMUkl/SXEm1dsxmLzBHQdKVls/IDF2JVaxcieC
OLlFRJeKhU0KQaIqJHsfw9IglyixvhAAenYkISNn9TnJBgzVQ3gfH/NmROFltgG4xhCh+QZmVqUJ
mdf6danRd3aUaSyAFptFhBaj6kkgb4lctkAj5UbyJCAvA5VUkHg9sGw3gT/0K/eK8XOeSNGtCipd
nAGD1I6pxho8RPPit+l1PP6o61IrpHpIxhVpNGwaIxG/k/H1jcMTJSMF7SrzViqUUtp5qjl994Ve
vIZi2okfIJMpv3pNUubiTAI8Ey8h/0BhOJjoj4rZLeQCRQLDr7QBbXYMDhxAQJwoY4jE+wDTg9jJ
VZEP1omi9tDWFW3lstVp78ZibR1GwW/6Xc/3/jRxgw97lWrGIaJ6ct8oHTUkNM7aKwAR3JI56JMb
sgOui0Ss886eaooYOzMsKwpYMmyCT9QkE1KQvJPBS2Wxea+nOWBYrhv/tkxAEtsdq/wVhHp3Oz/0
gOKICXwwQcjrO3iS3s+4oILsdMrAC0MdzASYCJYqj1Ywcpj9IhgN8FkJ5Yo0Qlh3gxqe+jOh2IYy
rFwED4GaNbx8Rat8RGdITyiyZclPXyorUBBeTEkJNndSgEnPigcpBwFAkAV/oWpoHtthjSm5yyke
v1ujPnXk8QpYkJ5SrQYKh7QRnLSafFRDuAwOXSj9h2ZWxj13UK1sc8+nz83WrTZi41ek+FWhFM4c
ncetHFHc2URDQxlbMyeAkYGZ3s4Y1NENhnK4JnPJan3v09EeN4EqmSXScqVwXXfcmvs4z5WDSU1E
tk0E5nnC50Mh3daQAX9Vnjjd6rBFG7sHWNHum4n62x3cMw9tU8HIWZtA1fINLl6NcTU1elJ84V0g
fBEsCqO0gQoRfL4ekeU2fSE9JtmkiuSAPI9+Wn7UCTbPLzCKngRpaleUoMa/GriGWrRcrEwjSCiU
xsDZ+hThAQCF42fQpR1+GxbUpa1SwOWx83bEi/Yy43rWEngtboB5ANKfyDWIiJxRhVyQuxNp1KwS
4A8NYVX+LrS5Z7dx2e6MuB/uBCFB7FXwfD5d07pJ3Eq7y8MvCd/z8Hi1Qsc3kbGlC3bKtYbDWjXA
VlIb6hXPoQQoc7sXQQkqsDuLW3oUlj1pqv+hGhJgwZcHX7qKYTDH6LIo0nVU9Fk/5XR0fMJ0jdZd
ZsceV+6mkjwOUoot4CbmVRECa6KK5sPMpn8e8qKCI7qJM9AmJDEUvEu9+bbyEy2558ufaCGxAuDZ
K6uUz+HnKnGYFqYb+ZbskCp9KUmFCTz0wivYaJuk6TX0vcxxl2VUAOTeBxo+UnIAT2KtrNRSAuDl
x8LEcFa9lZQ3ymLlQIRuVZ7EWepTboU75wPsSKhGxnWu5+7lVVhqQ8yjzQofxqxuCiZmIZNS9GqG
zTtIEODA5g81NBTgcdClSAsHbfiB0a+8IqJzbhsiuSfp2rwHJW0hfQFAss7jmj48dED5TgdmQpor
gcVtxOEAes7aFRnc7VzR32f/MFsc6iCN9XkHMr602IFmDgMR/AvtPoTwoFxR/g2Lz6nKXXCgEkRr
+/LSvp3o6XiL/TXqAsSUooB4mIk9L9p+vB4Z9wN4DAWseNm4pVmWHy0t8beXR367sxkZ8RkNUWMD
P6r5J3ulOFaPWi6FKjsbhyTx6INt5eIt8ndqtbysJyaBbBsYGRRxTkdh6FCxSk600kvNUZuhb2Yq
HWnK958M8NYr++btuUB9m/BB95iGIF/zdDhTtTwrFdipVcNt1lAadqg4foVcI+0vL9/bM6Gis2Hg
Rk67B33feXlfLR9UrqoaQu4Gr5TLAxkMXCzow6EDwBNWckU5d8V2/eyICkJMMOChJizVCyVe2GXa
cuaLQOh/eiOFLquJ5kpiFcR3qDWaKzoj53YI1gkmRAgT+aeluniPI4RK55ZoXLW8V6ypqAu3MOou
+wdbEQsiNOElVeWrLdYyBExORsFaTqVRgnVuLDBHQ7kyyrn1Q65cAjyFCwqY+NMv1hvgdOOAURoQ
AjrUQmvaR4FcbQZqrHTwqYVd3iLnNqMlWqAHSMuIZosTpueV5o/mvEWkzrrvM4RBnMH3DWHTJiQ1
K5FkKVI0nzRLMURWUUU1YmlTklttQg4M87iS/PQppKEHPjQGujIVV2adzZbEQtN9uTzFM+GLiwER
MolYidOzfLqmk2dOigZI1EZTAEanZHi7eqTeqqTRtkw8kyqEou5UBcDjynTPfE1EYOk2o8lEcFEX
iUonh3lglpz02mvNRxnidcRdLHV7zMrarQ8/enN5qmdOw5yQYc2iSFxJy9BS91YDxi6hlwU81NVQ
tty2grLmSn7mKxoyim66hEoR0s+LaSFX40fZfOY8OZYGUO9xHe2UupbErZSJoJHDSBxvJfC/wUpA
OzsyFwEUNswC0Us//ZQeuP+hwQ3MjsyWdzRkGM/1as4GRZJa+kFsB+zaQ+X0VgY+c0wYTyS7QOwa
fNv8g72KpBWUdwOGKQsbF8OxzsRugxKscG9RQVmJaGfmiPyfgoEJR2W2Cz8dqkxEeeq1FHY+3D9X
qICWDVoF8TakgXRfAFP+FkvWml7xmQlaszY8/kEaFRRx8U0hTKPB3HFIQgkBHbECjgS1xdv5IiyF
d29SC8yHhcsGtjeIYJ5OMIJ0Tj2JCXoIArlWA46pL7U1vbe3R2F2XBAxWdVQfNOXkoBiZ+LiUeID
IyAgcBv3MXi+IOpWUrEzo8zaePxF9ERCfxE+W/gqaaZZNKMNMKKFlGmgdQL93ceaLJojJ6OhKIuo
n52u2CAG3UD6DsgC0Eh6WyGuk7t5JTRr5+vMdAjMEmr2IpccO+F0IDpKqp9RP7WnHmXSMJUrB8Di
iuLw26j4YimKXhYW8aQ/i9nIJCz9kFHkZLrxkeAZjpuwBv9RDLD+NzCsi/HxvVsOMV7MGoGoa7O1
yiJuhMC6qR+QMStKwZMtMIttMQ6De3mUMxMzTOKiKnK56bzzTlevR7/Vr+KSp7hV0jJMAuMKM5l6
axpt4BSDv2bOc348ngAYmZLfLVXxO1lsDYO6DhAEoab/h50o3VXPh2kTiVF+3w6V8vPyFM9sEKaI
jRm3DJr/b57e6OPDWmEhxyALYe7mdBfyZnr/fkeTh8KYpsxR11rIb1u1Dscd0oHdJqJ3Zw4Qnuoo
HlfcK9/mBZSiNK4Sg7sSSvzi7Hp6gNzULJ+pYG0HUhtVFlgz/Scg+9bO6k04uLE/0MKrm3R3eRnP
fDnSLfQCNbwKJWoppzulC8WwLDEssXNd9b9BAdK+Qc1T622SI9th6zGQou3lId9eKxhTsJRzJ4fb
c3lpB72cWT0u2ranZNNOA5X1PRHoSF4JMs/zOw8Gr2TnZUA99/LAZ7aMiaynyQE0OX9LrVl8L0lg
0Ru0O9SqbiJNTe26KPp357FMz0L3UoZwheT34v7KiwEuvwnwy0rMbAev0UPkTcgMjkKSpNrKBj23
dbiaqQbOKwpo7vT7tQqWWOBUeZeaQ7hD2wtsXRIKqNJ7RnSNHuF4rVG02ykk1w/vX06DZcRtxGT7
aPPWepWJGCG1a1/XQP8DZrqT0Hza5GgqrrxRz21QQ+ZNTA6p8VRd5MxoPhUKivMgk/XYsGsAC9+V
AVVP8LflHp5Ivf8Hs+IpjdAtzx5C9emsJuRUciiC7E41L0IXlnuhA/NCJGtlN56dGK/8Ofng/83F
Wx9lKmChKDSg4OLBIcAZmIZJnVtDso9TTaw/TjB/1iphZwadTVJ497CYXOGLi2GSgSkXEzybEcc2
elRQuEZw8Dm6Nn6aupeX8m0mx+bgharxTuVWUBaxJe1jWLbI6kCJaiAXOeE0lMk3uF9GOcAQH3t5
7VX34otyWg+eLVN4WZmsK9nD4usNqRX4Oq0J2+LYpZuwa8TrfkBBzAqbbO+ZtI6ksKx3AchIPAAF
2lO2Pxo0BFM08la27pl4YyF8QkhXdGL7Mr0MepCZuEPlYGsqf4ORLhA+H6X4y6t8fs6vhpk/w6tz
GOlN0oke7jfeNA26XbWzuBZWkarmpIrV3GppIBzEnv6amaBYWyS0ohEuN3HlicQVn6pz+4sv/pex
ApFhcVpzxOQ8Q2XKPthxRwWt+qxUZQwkTPSPXc0b7fLkzy0xxW/uEm7O2dTtdO6qPuFNgSyjbWhK
ie4aDCJjTPuVWZ3byAZG4hLi+Arfcp71qxUGGawmQ8s7AQm98tGLfPqIpew/Yby9lgqcnRBvrlmh
HGyvuFhA1JEBCEgkHBUm4q5XgQikUROsJBxnR4FUQuCh9kH8Pp0QvCavkLFNxSbYD80tMkVq6/LS
ggF9+fucWznse7haKbxTfFik8RXJvQmplYGERtwKINNdI++M+wLG8Kd/MhTCz9acWOMBfjqntB7q
xhL4SMXQFLem1wR0OE1gvKCJ+ujzPxgMtytKcKTY0vIVjpxNgDo0CW9HA2bbtg3GlyDE3a5J0u3l
oc59K1I0LkDkmLnhF/MCw6TqdUrpRlG09B4pC/NGNztzJVbNf8oycCKSbMzlIW6IpRZzlnT6GE7s
u6wGN2m3YEUPBMf+S0CFalu0sH0uT+vczqDYB0QRtBI9rMX1pzSQxlOd1hl6WpkTTdDjqgiTMPL6
YOVjvZ0b1RKVTcHFRyVjObdelaykBlM9s6mrXeCV97lZHYHK6XuxCruViZ0ZzUR3GfsEPF9muNnp
PuxbRcBtnPa61gv60U8t4QFrJ6g7UjvdIdHnreSbb/cHlXUJ4xzyCBmm6+Ish6IOYF/IIbXTY38s
pGmk5ib3Hy9/rrOj4HLIMaaUQc/zdFaC0OnDhDoTiDYUWNXOr26AcK55Kp1ZuzkXotHC44Ci8/zr
rwIt5XrYUSa4+qwbuztJ8mbIBKzfo5r2+le59JLf754WW5Aik4xaPR2exbQUPalCP+BJgMIYyXoq
/woz450e1RQWeA+ohCUCOpfHMqWUBcQmsqnjeZcrqOjWaMdQXVYzBygGBDWRb7Zymt9+LeK6hv0m
b0pSzGVDsOwKGDidBZ4vKdsrY4q8a7Htlf7d0R1KhWjgXG4Q3WVzEd3NFLwPAJAYZYwm36Rx+jzN
ULNKj9ZssN5MSFckXuCGyBNZxr18cahQ+q2EVoSIKJVj+JjmQrGJm+Dd9XlG4WlKOjGbJTCh0+0H
EBS0t4HccAUNt7TjzEQKpx/7WLnu2gLYXlRbgOjgyXP4UbosV/tk5+Y5hw1e5EQQOo6nP0HCS2cm
/IJeqhKwMmGlBFdqqKXvvf+5TmaPLS5mbmZC4+kwIvLwrTqX8aCFma6l9M8ZIOP95bM159onVwoV
z9kuZO6FW/P/Tgepwqyumlr/3sIRLnLhXg/3qWhsc0m2cbwhwYH0hV/Dyp58U12YR4VsRFlXnQWD
Ft8QLCFqvYP+fWiPVmBepd1Gzj0n0SN3mr5dnuByKGrHIt0HTHKouMKAXgSPEF2JCWgorGB98G9Q
O/Gctk+7DwJ66xtRh6dGZS/YXB50uUNeBqXHT09TJsVYlvYiVIe0Ph8CG/2O+B5+QLKZzNF0L4+y
vJ3/GsUk51WU2Vhvcd5oQvvIATO1AJpTD6hEmEuxqCg58MrXABNnBpvNQuCh0fHGImMR9as8x6ZM
m9GIgcdYfWF+5ELjxhwa750bn3mdDLXY+JruecZUMhTcxB4SQ+rtEFd5b8o2j0LlB28M6mpEkkVc
bFspAHmPOiNBRtv1dI1ptk3G9vI3ersT6M7CgiBOUW2iPnJ6vmAcTJGmQ070wqLgFVsHKCwm7428
dH5ORlmcYh4kaAIMPB4RBPVsdLMexVh6vDyTtxuAcgTSrJhzzN0mY/FVhkRoZH9CSg3TIv2XNKDn
kEDQnXUljDWrpJet+zoskWAwGCUCuiX0l5YOdT0aCerY0cWii46KDDmjAFnbqK8qIS1vAN/m20Zv
2z3ir7IzhJF8QCU3WYmNb74db2Q8TyTQW+bM4VzMOC1RWE8D45sVwgAokVl0Bj1ey6bODgLCgzWl
Y6OLy0GQfUFG2H+MxzK1NkqpaMcMrzpr966vNyNiVB5CtFAYCP+TRaxok2SwAn3obczwApDLhfkZ
3RQopGoUrLzxFjP6ayiyXKxa6WFjZ3i65RXPCOOM5NbWU8jfNRN020SQ3hckXkah9fMyGSwwl0iE
Kc+RkcoCmDaBjAIbjOgrRZzWGnZL+N5fw9BdmM33eK5qi3VDN6ejfyYAo++0ah8N5XiFilx7o7W+
tgt4MMPsGjSImPC3+hgTFYjSrX/Q0G1x+KRrB31xCF9+HJ1WwHwESYjf1CPNTEZCD6mIfBwSu1bj
5MOAnME2hNu2Ysj9ggt7dQZfxgImJ7NxaN6TG59+R1VNkX4e+Y5BVD20kHuQzlJ2kxfvkSzea3n1
vQ37762EfY7qfcq09ttAB3ok6yub+IAu/VqdYo6Vix+Ii9zkQrdmr9wlWgiKBaxcE4l8Uaos5TlF
/zU+ZjVdzju0M7N4G4dTKn9EEy78OYWoUa+glc4s/mxjKwJVAjCB+N7pgnjVJLfIf3Y20DA0fPU8
d8EPF24ZRIl7+bieOUMnQ80/yqs3VimNcjDO2y5odOEQsyGuSEbb959URrE4oyDZ5rvwdJQKWquX
JZyhdvKDrWwNwraQ0Zr6B3PhWSXRAqQJoS/2kYXLQoL0Gvsoj6LvsKLrG6ET9I+XRzm3OYB6cCSo
j9C7XUQdABd+0aWwquNQinZYtgYGjBDJ3/iq31yJBaoOclsUR6WLus/vH5o7ClQZWI+3BwVqdSb1
KdRCheLc9SBp/RO+CMIBqrd2l6Iqh3Sart8R+9ewgW+3CcB53lvAlUimCQmnH1Doae0IVYR+h6mW
11Gc5fvAqte6LW+X1qQDyKcTTZEH3rJeH4hlp4tFOtrQ8j6KuvbUqeaDN+nHDgUXNFubvaFW74O1
EHyoSMqoBVBmlYHoLq5F+Ec9z+5shHmKWME3q0AYfF9ISqg7SMwWAZqNtU8TBonO6MvlzznvlNMw
Y0rcW+AZaL8AqVkMDXgGMlnM0KYOIFsZvGiTF0G5wesIskNTrVUe5j/v7XgqrRAwyYBXFzt3lCZP
9WX0cOoeuQN5SKOvie97W3DWEeRGo9ijRbzm//c2ls3tQCBKwErZOctqeYDXIMRo9BURNBKcWMwF
N1Zra1ugr7USy84OxZsdEihahtzYp5sUobYJv0ZEZlAO7GUuEDEWN54VZulWiiZJf1/WhsuMyV0N
oIItO/fqFze2MMCdNjUYGNqAdodQoW9VxBinvXOTzEh1hiB6glLkZXk6KcsDcDahQYVQXmrWm7EP
osxN9ED7BTfMRAutiNZ8ht+s42LI5TomEABNHA0cqJ6FK6nxc2RIjZuWSbcyuTdh5QWGD8SB7Iq+
tb64F4JpDEQkkdASHcv2gFZJ6sANylb2xdtRqGvQhafRyZWKdvvpEqIq2kVGCUvZimttUwbdhGKT
Pu0uf6jl6SJ34VRxrtjlsokS6ekoMLMkPJ9AurSeJ34crA7TJL89jIrR2RgQDR+7fK099GZIVoyH
ywzbnlHbyzdfIhnKoNQQKcK6ktwB/XLNsfJGuJNQVrq1zGbWqxubzeWJzp//dRihKCaTps2wQwYF
bHk60WTo206MMYJqtqHdOv0m3ynXsrtW2lh2Mgkap+Ms7hyyxVYvE8Yp3O9fMhfvDfvX8e7p8mRe
3iOXZqOczmbQ6wDmH6PIOwAFNl4eG+kGmRcX/xNH29B6sz9U9hH5fHv8enns5ePzzQznjfsq+eL5
nKjVbKkl7FWndwDB2z+Na+P43nt1uZLzgX81zpBk6EFkjKPee7sSWv0XAM1Hb2VfLG/v5SiL6wU6
fpQI82ymLd4gDsKBTuYUK2f5zTtpOcp8Jl7NRQkrSY3m73Vdbn7EzsOztnv68mnNOfPF3PfStliE
XYDMySiFDFNugJ066A/YXxDbvJ0c4zP6nYeVnTDv5UvDLUKuhWMl4YPheucHoq/2z8w+/nY+rSQc
0pmA8froLh/naZ3VBlKg86xQwHIoFjl4Bjmmq7tPu8fa/YxW0NoHWwkXSwJUYyqFFcxjdi4POw5Y
uPk62T8/3wT2Xe0+8SawEdtcuVjWvt8SXK8g0iEn8/cbnR/TVtzhiLWpt8FNePDsZNfaK99vvusv
fD95EUViFQ4l9MJ5koGT8pdqo/jpIM62spzLu3mx/ZeQHVXAiiigc2nPiHa786BC5FV77GJjbU5r
e2URNEwjqs1sPmim9q319iFayYWM2VkWI0Wy1nB+qbNdWsBF8IhMQdYQHPtrAZNbfBpcY4sHnPM5
dEP3N6R7ArFo/16b5Uv+eWngRTzp/RQvgZKBlU/ysf6S35RH5Yd3R7kR2e3iaXzIjuGtcqc9rOyY
teVdBBi/GUI9n3eMwp5BeYH92e3J8hzPNpxik21813RMZw2y/abYstxAi0gzylmc1PPBoAG5DfeS
+5A6k/3s2QXLm29le/UePxcAaAgC4p/ZcuC4TyN2HZtpJs5bFhPijcT5UFyLzEF1rA+pg4XffX2H
ovWu2qlX1mFllc/F1ddjL1YZPZkxoUFCruL2G/1Lsg22/XZ04219kPdrNbNzn5R+Ak0LQHU0xRcP
ggih6misitquUH8XJdi3yFOp43ObVW403V+e2jIQkPZT96TYoSiA/AEtnK6q3oSyFyTq5AhKo2zR
R0JVWapCPNbGaSXmqIvgxlAgO2n0w0EyDXSxTodKTFkf5A7nLA+W+ofcyjLwwEqyEkOXqzePotLB
4jUws2WXdRUVl2r8IJE7amDl3iI6aRyrLqkdcZTT26hI089QmaS7d68iFRyeVSTtNEH1ef+8yiZy
hBKqusCrEcPJYoMuKzFVbdJ75OqTtb04h7DXkYYJ8oajcAMQX4N+tTgHuPFUk2UIo2NkXWY5aF/U
nxF/Q0Op0nIlfkikrkHwNTWK3qayXQs22ojpXRKN3hetyZocAYGu6w5lqsv3oElKPIaqsDDtQsQ3
6fK6vEm+6bnSG9MlSk3gwuhdnS6MiolG1hgGJpZS1+E5IiT+SDREszZwhxqfV2SgtW6Itjicdk8V
nceffm35pivRHZy2UaHoawz3ZX45/0gK+4P2FlKv+Bid/kgCIk0hLvGDg8VCjNCwItuYUaSPFP4R
I+iLzjyOhcy1G3bDSmr79rApfDTgadSDqdAri9sJJVehH2GHOFVjfi8Bb3xuEB+6RXFzDSV6ZqSZ
SaPThqeqAJbndJJ+PVveWfKEnF6kA6WA6+TmY4RaKH2q58sf+e25poRJzQvZALga4rIl7xvikOZI
WTkGUjibphoweCr9lfbJm0cOnw1WpQIkkwYyV8A841dHzKc5oURT2zmeEHj2gKOoHaW+YrOh0mPY
TvnGSLxkI4uRek03P3nW0lFaiWBvjx4/A7ibma0EzGxZaRunrvfzktNlouWsb/zcEz6psQgm0GrQ
wjkgX4yUy7tXd45jEHyA+khU6k/nnWpBquSJB9G+zlHAGdV4m6aGsn//KICb52YBmAOYsqej+H1H
b2qMOmRe8PNECQmVYcy0371+qqgwEYnKGr3Kl2/86hvGoxIbDcAQJ+yL7DpRa8kNBdRnetRD3bQd
vO17ZzVjNkBU0gFh56iLPSOPYp3gRYs+/BT6xygXpoOHJ8vKI+FtQDFlDc4mk6Ll9gZ0COuXlt5o
1g7+sJkriujfJIi070VTEzZmqvUoww51d/CE+m9I1v/5Ofxf/zm/+yvs1//5L/75Z47Y0wwbW/zj
f67DnxXf/nfzX/Nv+5//7PQ3/ee2e66atnr+4/qpqP/YttmvpybMs+XvOfkjGOnvn8R9ap5O/mGT
NWEz3rfP1fjxuW6T5mU4fub5v/z//cU/nl/+lIexeP73nz/zNmvmP83nx/rz7186/Pr3n/TTX331
+c//+xdvnlJ+36HBru357e94fqobfrP5L3orXMsUmQhOLzdz/zz/iv4vIAgzqVGF44LExfzIzfKq
Cf79p2r8C7yvTP13hnXMnO4//+Bwzb+kaP8iokIBANAFE4x645//PfOTr/W/X++PrE3v8hDHsn//
eZqrvJw3eqMAOvj5qKWrixJYrqXl1MD5oWqOwHBkiE+61ePW2MjKfpKj2gnw3l1rk9L64zD/bwYB
IgYiCqkeXXVlJncuEWmymmIFIDW8Kr2mnj4XmH9nh1QwcU2yvMhq3a6rI/0q98aiuIkABxm3OF5L
CCaqalZ+iDJBq44KWifVVkFjStl4tSENTidO4XRQka/ZFKztL8mXJc/FKaBKnLwKsMyKEmMUH80k
F5V9gWVNcRRrpNWxWEVPaWPgzeLGcewpH4oYa09ElmT8VPx2/CV00ayHBorY9WNUmPDkqLtvXYy0
Ozag4SQ7soVc/F00isUnPYpiz+3QPdOPoMjAYWp14imHBPe7b5pA73AnmHow8qNRg4wwgoZmsqlJ
XwYni0KQZGWsd5ED8FzAZMQaceJ1hnjE/k6aqtD4EHQdmo0ugltVbMtVpfaHBgPp9GNthZ7s5n5n
7XBZae+jQJJuZd83A9yZVfExTcVbzIODGs9bv78uwjrbBpXe6bau9Ma3NEtrFXXxWs3vvB6biG2S
5IPwqVaUUdk0PQ5bVyLtCMSadBxNdhJSiY+9lOlfB1HwNvgV6FC0cFl6NAuzuhUzs//RIjqOYrkW
44rhQZJRNnkfWoUj0SlPf4h5nfYbtdSYdKIE2GHxgMYEvUHWUNqLuFggSozWm9sKaaHZYSlCl5rG
ubHkycqnzosNbUuNBD0qT/ebjV+oDXLHfQLQEa3Psr0Lx7HrPtWpyZienpaPopYHjl6OeBkqtYI6
gj8Y0zEKm/wmrmtBPZp5Gj4YKsoo28iv+2wz1l70E+Z7aaIYWGrhJhYSWd8NSlNUTonMvQiyMc3i
ajd1cjKBFkERwYNGLHT9L1OpBkk5WmgIouav+pNYHFGqT8HjqHWbOm0ZRjWGNTnyg13E38a4UuNh
rpbQFZswkdE87owwz28ZeiyjbeV5WbwRDMur7uJaUuK7Eq+teOfhEILSmzxkQbRrGvTNXUlLxfp+
KCvBRxge07C2d3uazv2dCFQn+pwWcpBcaWx7dqGOh6BYo/Zat4po//0v0c0LZ3FoOYrdQKT+tfOm
wYDDUcWmXisYNWBGjyVV72l0I0Iro1OgYeKjf1d9wR9dXM30elvg/i18rRBQ1HcT+vpsbWQ9H7uw
05UNiv0pnpYU4yMnU2p+0S8K8z4rshDN1a4u68dRG1R0tvUwdzkpueb2ptEMm3b0rczJOiySbKGt
sAqDDizFnzvgz6MrIoyIGiyuetEXowmq+K7X1SJ94FZK0R5NQ+JGU5tsyMiyQuzA9Kh+CNVSCA/l
GCFUW45gMn/K9EsNF9vvWtwBos6eZ6+g30klWR8bOS+0xyAzEdptc6nZwkY9xrGEn7I/mV+USI2t
ba/V6oOPUPtN3kridYlqPhQBu8S8cyBQOkFZRe5sjonHHK62tXGIOrn53hpjtZP0dovS+mdljLu9
5vOpGjQdlRKZwaZrjTvLz5O7cnaXaVMTfgNZxvBBwbXgSzeZbYVglhAa96j/PmRK+rvMvR7XNeSa
diLGIQckfzPwviH647OlQUAwTpzSUvtPmUQgTEI5/yWnnmRjCKjf4yC+j4ew2uLB+LXDB8XOMjQ6
20n6Upj5c8p3vjZKbOoDVdoLQ1/vxrLwDkbW/kC67lahf72Rmz7A8Fb4hIlhRNKFObE1fxgLBTV8
1cpjNVpuKQyIUja7ApXibR2EgWOGvQHXysO2pet2LaY3Ah5hG6uWeLy1+Y2RYTXzzTQNpLNh/txY
UfDFTBV0Z5HcS3y52Rh48thxFBbfJF9S4B1/ATGGCKGiU9/wj/Rbd7oYlMcGhdoKzMxhtMotsrlX
yNia2BlwFyjt9MHP62Sbaij9t7Rjt2I5xHapNB+UJiGItdFHbrDerXKOrK+mR7kgjEaTuSVUaV8n
Y3xQML23EdiYpeShCXryVB3IHw9+A0ckzKcrz+u+46uXO1WGXVVZqlhY6DpuGnFvopPJs95vlV0b
Ynpsme7sY+rLyi/ZtA6ClOwzzDjsok7HRy8m0XAQycWcpBfRusdPp5CEKznyHxQr2nLzo+Nn4Wow
oXxAU9tMSyROwwjyQz8F7VbsFPO+FC3MmpSmvFZ9SB+oiN60nnYvFl3vBCmbybParx3EJzHCD7yt
w6vG0vadmdF/iv0bOfQI3IOFcKEa7VAdiDYYxI2HcUzuNCFIXamWN7wgFf8IAF1D3LzmokK5KTwI
hfUj6mrgd2oTRrjOAqhAGZL4aHO2+nvLxJxBIvZstD65lypsMREGRSiuamqeR+h0Zk897l9wAgsj
FXCx7pJNSP8Z5cSyo8GtJ/2uQ05i32d69HkUkTLjR/Ux2pCqfla31OGNY17B0Zjq1hakNsRbXW7j
Y+UNxQM1BenJKlP/uyUUqGzqBvLUG2nEVS8aqfrURebmiWZ+M8xMQi82xhvGo7m5TQPKWm0axThh
FqwZHEoM37R47+tYldpVpBRIjpay+VAXLTLuQdRDX/MmVdigPpNvKF2F1wGm8sRGf/JdcejqxwEN
9H0lBsb3QpdL/JCS8B4rT4VrIu66rT6M+m0rWU+ihlOf6Qv4L5UA8uOdJPk5Wo+x1UhXVsNvs83W
92dReBJG2zC7YlfoqL/3TYvk/yQEt6XkD7+tMpRdK8/j0slHIfyqmfgFxJhq6U5ZoQbutpJWiwj4
wbXaqJ6idy6lliCwZdDXvcNnNL+KUdLcpKGP2UMmByJ0PVAO937aDL2L+xOTlntPcP2oFm7SKdBJ
uYrK2LVdpiCtXQW30DTqHUaGxg9L7OL9JPbi0Yxjw0FKVdlUNcrziQ/QzIGUP3ItRmjbJmGC1Cjc
IjIMS7s3Cm0mDbeT4uq1gPg5LA1skoLOKLELqIuthtzEp7Icp73Mvx0c08ulA1YLsltIdcyt7/vd
T8ATI/I8kfStBG+TEBLxgnGQtcYeKgM8uvfzSP1Wt3q3idO2Qfm1Eyzq1mUofjF6tKUtDXvJtGz2
Hl3Ug5iKA2wTgZiTz8Zfmt+r11JUGkdfTvNP5mB8DZMK3/EajwNb7Op93BbZTaiaIqZl+q4mLu40
X45lQJ6C9FDVnrzhis2c0kNpfyqHHmclSbkPEzXcqwTQfVPKaOnyyt96JO6EwxDpYq7DD0YpVLus
VSySnaQ7NLO0FArC+n1Hrn3fVm1vY4Gjf2g07TdGU8mhQMhuwI60Q5Man958E6UG+Dgr9yXQVq14
1Ot2ugnkMEldwYpCETu9NP1ZmnWdwkPpsoNp4cg7Dda2zSsPxcsKr/hgamuOttLExsdGqMiwfMg4
O4S0G9fMI+HHmNTBN7GqKx4sVpEcZmKPtzc6yXKHIkEcVUgTZ6r0/ENtpKIzYBT9zJ1aY/CCXu3O
gMp8HAMeFbM2h6P0PS6Fo9bfE3owruESAroqFiN5b1C1+//H3Hnt1o10WfiFhg3mcEuefBRty7J9
Q9jdNnOsIlnk089H9T8D60gjwXcDNIyGg5hr1157hcUYyz22sIMftSIjMM4iYZ4Ib3WKyblHeL7I
B0k2ASl5uTYfcqHnZ5nkcleZk/UVbzrqpd3Erh6Z0g2G8+gu8rYQwfS5BYCxd23lAjqW5LqMBHrG
8iMZDv611XsG25ly/EBHCdefPJNpr8fQM1JfJaTWlAOL9Yyjdb362KpPkw7kyQftp79cJCrEaBBX
+C2BIhyJ3iWzSCchN+rsnsTbQSsNEjumJ1PFhPgqV/n+ZuwIwuiscf7RTmaLXXJBEkbUu6a6dSfN
J8cl8bP+4EoHGqHKk8Y7i8W5L+VC/Joi9aXf92PvnVLDqj5ZdmBHaVmJ01BY6lRDlsUYwM+3pZf/
3XbS6DYLcZpXToMsA4pL2t1rap5OuVOvDH0LaA21O/a+hHgBuk3GbrHJo44shofk/hJrHprZnM/R
EI+JvR3Z7iS3KY8fk/fW9clgpE0PHTMtQsvuqmxvDp6Jv3liHODWfxfQWj5kqM6L3TTleDSxFZOw
19ryeopr7ShZqa+GFC74MGafMTfJzqzqxtmvFudmZJqP/6hr75EVmLtxcOJrm1X81pnITDb9TGMP
kGQPzkTGndctBPjAV70eabFxXrHsv/1haR8dNP5XConUvQbla183/kNuld1RB7a6InmtJmyiE7ul
VdlW6onYo7ZrDrFp9smONajdYIPalWhNiRltfXO6LqRJoZ4DvcHbPmOjj11zOJD6XdudwolBuXun
1tloEDWQ9pu0jMVwdmgotymZbRuYOgaRU5T8vTK78ajXowUzFHf43Yp2nHzyCIqIT0Y7EO3T7PCt
IaWFyPeWg665mkQaNMRaDY3z2RW+jTKFvhvUW24G+GYU8UWsXSV++3HJBRfSSO5i5bo7ornM65Kw
nc9JPC+/iJ/2yO7R8QOu9P6WBlIEEdZyYhuURDLoIyOHsOi0IlJSG4JznLNX1FzZYDRNvCoFx7d5
Wlge93jYf5B9Tppqzc5+X05acUdS/Qhfxk5IANFlywKWOAHILiqK9DSU6JLQNKpla3Y5ka8oYP7p
mmXeVoPd4uid2f1uqrRU7urOtcaoccz1haTNPE/e5GkhJtPNlSZr7ziL1UjdhX7WNnzyq4r4h4sH
80csP5dTKUgcC/WBbNORsPF5qxMvYIYJDQZh1L0/EorS6OQTmlbyaCUFVtBlIsO6t60PhjVA8JiT
+IiHRHaqWyYQYS/K6tMwCSMgnVrZ+K8XTfDLYSn6hCLxZ5Uoqi7xHG6UmmK0Ip584IRQnM3HOfHx
2zIZf/zd69LbMJsT7NhlSf+pUiIoR1m053Qxi6NAbLzT+hQlMimkybbr9AQb/jyDgyFkgwzfTiM4
xhXZDxg32/1gbUh5FI8Ut+oopt66GRYlD73WNTOy0aBFoDLV5ccgT4rrEpexT5VLiJQ9qy4k33Hh
7vtnj8dyikm533UWfurb2C0GQQPUs1HoiYn9pxSl2I3lkFl/z4NVfC8x8OXBzt4PcEV1avEY3ud1
3Rz1PsjIFwt6DNJFUWSEVFfJdC/7GBk3HlOVOg6j4XxcvMkcD60p60c58tCjhnXsair01SF2ICI7
ZAF0z4wJ9HK3lDLQN0ORFXuzSzs0c7LI7nPyHdptXJjut9JISlKsMelONyammgm0rFyWB88sFmNX
SuH9QDE2dVeFMy1e5BOAZB1Tkdbfy3ruvuskLzxgZ48vjmq0oOczYl/K3Uu1/hqr3jkhs6Go7HNR
zNOuyv30MXVbNj/UUH059Ow4f7E5E7yoHu5BIZ7Y2bWJncWwsRw+MWVVxlfQKTJaEOYlZxxc48eu
8j5Rv3UqxySaf6bB0/HdqgPYeksxC4wjAvM0pTXtePyEbznlyP/DJqz/pi6MKQlbmnfvM4rDl79y
+4esGHIQrBQLo4igM8Lp0m4hezVrx5PmLx3ycn36lEnN22aV07N/DIz0cWj98pTDMzKiPnaS77Jt
ABYcgs/plOJRA2tQU2uVx8Hy68fRNStnly4G6JomycLYFHOqkq1BRJNkbmKVTAJxGSezkkUdmAIP
BDuSZB9/U3ZJgemHBiSCvAGwKL9KTRWRRmS0p1iQJRs1U9r/zb9m0++MbDWMomy/ylSLzwgt4onW
ISfDaEvvxg9pHUrURks6fdyVrUdWfDzj9m6Lyn7wDdB5KhN/jW/S4uUNxoVvCBtNKA5Pv58/4U6k
LLVfzazCON1PTklSJzOpRK5ZHrOYqIYyLKaeah26cTXoLYEEg7EcSmGqIouABtvmtkrIs49MyMQE
j6SLu1TnklwMz8QAbwJ2sryW2adXNcQYNmTDiTt3CYBn5kC1X2vb4V61DD1UNPkxvxp5ZVZnMGu9
ebBMEo992l+LaCRj5vH3svXlQaYDVUjLS0KxQzV1VnEtoOd3P6oa0uu2ikFY/wPlgF9xk0yZAwUN
VZ+VV2muZdhqd17cbIPKmhhtTJquItcZcnWv4q79qjnoFCKTXDk0pE/YDvbsnJWGbFXsJqHzDFwy
q8XOtRR/J2imDiYV5vfufnaWDshr6gNu1FD0XJIUBDpFkucE8oo1c3OrYSZL7pMsjOrc9V0lvpar
ugHvflLVHnRzKNU9y2WS7wXZMcW1Zve8lCntenFdzcrOifD186G4MVh6qqtxKIZHNv5Cfq5dFfcP
htCXdjc1XrMWtCReYyThEEe93/LTKiLj3X0/NU55g7qVs/L9YHCPwIAabrmVnCNKuqhv8h4F3gZj
mkCdfZXiZZ+7FrCd71ox3EwNH8othB0uUZV4c4SmOTAxnNo+2WcDKeu9sKsrggmxU++V/TlTvkmX
6ueHyjF2Re0t1ScbYyc3/C/CUmrgNtsJGwm5GzvLOV4odrlob+2JKOOj3wjn62+jlf8MMH4fWDwf
gMK88fE0wOhs9TbA9OxS0ZTjNBToGdbjqWl1t7WyEBzIanRViACzz3aWMZDz+vYxn7xIfhtXcCxk
1yZe0mg5mMpcWl2uoRCDZPMUup7WfgW9G/Uo5m342dPebcxhcU72LOCj+iMxQvQ92HntZqCWUE5F
d19OVU4W86g729wkKL1WerUjw9r51k2+nDZOiowh7JaWYj9Lq65pXKT/YLva+NHrjHQXGJ1xko1G
2m7grh4cb1/f8/Eh95Qvc/WK9H00R/ADLkavC4FcBuWDLHiQTd7tpj8mKWFvwnLUXT/Z07VFCkmU
N0n36e0jv3iaDEYZ+MJpB+Ra7YGeD307PjUcnwkJHHOTjWVRukdQ4/Rn6uD0gNe0mf8hn3K9WDat
qPeddSBn4Bb1/JB9nYlhrICR+qokzNIea2AnLTipfHFw5YgDxPVF591qztiear8PQvB7kUT64Att
p8lmMsI0tcw/40us5wUVd6WWMRBk4HbJGiJL1Cw6CjppC6a686tK3eVpz3ax13P2Bm/f9/WJPn+h
Eexg3YW8jOEb39Pzm4DBMFI8YQzhGFQ0V0TFWUNEzKT9DlVovZm/H8fA2gI2FP7ovFnYzjHG/J0y
MY9LnvNNQZbVBWi7DlZUbvsmHYcIKIPa8PZlXb7IHM7kPcJDYNW0oc97frgaonPNeoTR6VPhyWAm
ErkzAwLt/bhg0S/FvIJQFAaQ5YU91ubtE4ANcXnFvFMMdRG6MFJ1//3z3wgG2WRmqmAuhP2d7IbH
lPG/ts1tW7pMILXklj2HPW4Jgm+ZFqSi+BovZYNSO+nIuRm8Xgcc1BMQE8lQ8UYkKdEfMS6LJAya
hZuElk/+XBRLy26IkYlHQDbJ+hF1yZTRYyzmclBWPnk0xOncAADXXhnOemPqhxbBd7pxBsna/+9Y
xhklhZZBwroHtS1GTCbYdM9IwO7zqNKU+OYns52dazay5g2TCLfdaKU7z4e+lLq8KyfFQwwI7moe
6C0oqExumA52uaLoylHnB/tEk6ahGHAl2Ck9W0vvFPNrM2KRtC2a2Dl3nuXdJ6QlswquIrOwnyxo
wHC3DIMMH2etxIRxU97HipNnhp7t5Wq1xOTUSr4nrWrjXZYb/gn9NECwLb3hKveL4JdupZRK7nHG
HiBmzHAaJGYJj3UQl+xM0jT9vPRyuYfNJimmps0pOGXMVMoEfy+vsr6loJceiUFXkkD45YADzTz8
dEqbXXQTpIP2UeVWLI8z2UBgb4NDWBWfU47qYvGziow2n59jZSBJW3PpEMnZAVsqko1SdlEF7spi
B06T7TWVcy+J/+MHxyLR5JEoRQp0BSmDed7TfsTpiiA7KVJI1C6zJFCqwORMP0hj0quzIkjcDWXW
AV+TPd122/HpJwyZzUEGBjT5phFT55H4lGXBgdne003wuGiPMXjPS9Nwsgt7/DyaiGYXd1IRiyaW
XDK8aVUM0jzBecUd4tG0et6aXGfOMWtTdxNLWVdbst5g4JJV+z0u1LWAe0dZqfP5BqE9DWQp8lk7
/btLUyjFiWcg7hsL6TW8FGTzl0F02f2cFGS8JFA4nU1c1Ut5om2q3yt7F9wHBNEsFWyh4GKhU0eA
9Hy1CHAmaC2jJkdbZOzpE2aK91wj65RP8rG++kzfYIPOI3h7kbhcfHGnQY2O0M5dNVzm5W7CnOgP
Y3R9YVkGrO+JBrS8aehu36GErovrs8UX1tZa7FbjOPi1l/YT4Kr2SJh3H9qW5n1OA6P6mevYFh7S
PMDelIRIGtdywcrhHC9G80XyUfx6+1Jf3OIAKhdcNUY4MEahHD6/xUsAz7ImYDbUJ1/dQf/jiFnj
3RumASnCcmayP2fuwdtHvdxVcMWwY/B3gTCxEiwvygAzuDQwgU3D2vbzM5mB7sKqtY67y7r/OibZ
+B4t70Wd4zrhTyALh7UDPeGCRjPx7aqqYAy8pFlwq+Z4ajeJsn4Gc89S8vbVXb4+MA+pMas4dLWn
eOFPW0NaCQjLJlYuoBUJ6eoLjVjXdql/vH2g1x6ew52ELQf/BAne84eXDklt9zah62ppih8O0s0u
JPuA38DHvg293lf//EvoePu4fPkXby7EURi7nuOv/vIoAi8eIEWPBNsYgx6gp/JW14U4zbaO42ox
YyK1Ne3G/SfzCvXLyRrjH4dEizIyc198F6mVyS2p5d0/ZpP35hauinMumCDOmzYOynuvGq0HYu2r
q0CBbhKIN+afA4bR34mI1OWmiX0fEQ/oHqV2nAEys6wlkicZR0hg/krZyQJ1IrvLaTbmFMzfLWcU
XaTlWpdfsTozYurc5sdEXHe3XwxTHeFm1P6dMjzK1Zz1SfalCfxKyii1O1zGQlfzKmvvPfXXAxsD
LYL7S8evj5UXHyWY2PAzMCXLkCBooz1hB2B7jNPqUTtAuGHVTu1cDmE/aFnDqHrFD4K+5ffrJ3BJ
s+grrgkyXPw7e5z5CeSiZfWNLpv4Q+ElBmPcZZJ6dRrcOPe3wpct7KGhquh5TUHUmF0TRUzhDJa7
RFgLtBLfhqyykIAdlswXr7uxr/xdttgsZPWUa7cCfsBHpGDrya2BcSUz239yWa8IWxbotys5mAuB
pgPmPLNJCHJf7R1UhGuGO7weox5/laVF0qlbjAmFf/Z1EQliT/Qr4eQg1k5hy03bt4N9aNp6BuHU
nPgxS+va283VEBzUklhfCPibPjs+O4uNrxErdtIayznjH20n0ZzmfratA1/se0KQs1DCxjswrvZd
ondjSuCc25LoSDWN/VkUC+S0dnIIJl9rAkbUXJ3OiLK4+hcUym2swb626bQ+qgCnzmObZOzH/v37
TIL85Kxn0GyvMtn79pUHZPlFwZjf4CCk2oOcl8DdQKbXvmrMZz7Z0GxAj2w9Xr5BiynO9ZMf4thq
Hag529y9MwfObiJSXu7KQMVVpC/DEF/nNQD0rq+k6LawQKrqOpvEPEalwlN/Q2q0IB3bcniZ/6W/
LP3MKde1TMhZJbuUDcxM6QT+blNC1vhGKiZw68PNe8JCo9btm+CMn4raP335f0Qm/dRU/HfJCn3G
K/0/+ab/D7mjNEC/rX4vuKPXTS1/1j+TvvmdcPr0j/6lj5r6X6udAw4uRKDhrLBaKv1LH12JpZgt
rF5w/BkrNH/yP/RR6y9iGCi5+DBReRHd/y991Db+8h1AUg9bEQOfNawp/oA+yt+/WKoNLOfXkECM
i8jhcS8dDDUHudtglUVUWiOMJtGwZDMgg9pGl6wA7HGtVd/gcEhzO4xgImGSj6UbqrqUawasmbtb
kiIEW9XW1Ld1QvAtsKxYtmCAxBIs5ax/ss2lMOAk9N4/bJinIBJVFUCGgk60mUoHh+/OLDtmdXb/
07OVqfa2Fni7ak1G9b2YAOUBidES0iSNt3a9+uxQo/HUtY18fiiVo2M21i2ELHaM5vb+YPu7ZlyA
Y21g5Ieq0jAKgyelHL4wWtpwVv03Mmfda6gr1ItGeOIBhBbugM0dIK46Jmg1tFvEJxG+1EzpHaNa
SSROy2Qu0fRDbmnWfYPTxM9VGq5Fht03p5V7lmNW0GTVhubB/yqVZJgbYEMJ1Sb3vJbldTWNnxyn
vcKlpjj5etsON+UsTX/vdU16sPqSMUewgGMd7NlMPpUL9JqMSYFiQlx6ReQVVnVTuKh4opTb/VUr
pfMoBLnzMCHm5uwtakQxODSMvWSQ00a08E4MBsBzhAytlVGrVy7tJ+OQO91vOwBAuxsfOs0tIRIn
NNzMz2LlhUEswMAGz+ciWnsufhWDY18rRxW3yWhbPxyYBQP2pL4jQ78ZWP2aoQr6a7pT42RmTEd5
vINxCCqSabFkVPeNPfrDtl5UdSQaicDWcUpdLYTDj/auUbsuGAKD55yyKOM5+dgZbfDZNSXQ2xDr
1skbBpeg6yxAvdSVUsNU1gk+eIVWfuYFXzk1oxurrQ9tptxqcR2QSh07bbCRPVFvNyR693eL7Jez
2S6+2gRZMw4bm5fPB4ltjc8V5gm8/g4uOuU0uXjpOF2Xw3Gg4Y+Atr7rLoVlo4nJeML3vmfgVcuG
hKUp35VdQmhLgW7LjWbMrOFgzMFKAWq9/iuzz9IOFzmo66TQBAyI2qKyEvUsPxSJjK+nlXocJQFV
KKp92FmR2WTlsardso8yL3fX7OplwX3OH4o7EdReG/megqrFOwTmTDI1LAZp9ojIEJlolG7KEIHI
GktJWMFCu/Frzcu3BqS0W5veTdu2a2ncAFtlP1NzSZsj5NbxOmAXc6LOGQyzAPxDt6Ez3DTF3Fen
xrZaArG9qts57EnqCMaoVUcGOLsTLoN1zd5Z3yDRMO9zHbeIcMrjnjDuzK7wfU+Ffo92Sq+PraWp
qwqkg5eYCXYWmR0+0J9k5ck+ZBWF0fznten/LDzPytNt+7P+KPufPyVKh8tC9v+wRGFS9FaJOvcN
Qo2fz/UN6z/5j74h+GvNmcMKGGUS9Wm1ufxPgbJQKqCBJCeAjgVyB13R/xQo9y+HxBI8/FYnaf6X
3vU/+gbb/AssmBhAg0QTHH6IsPuDAnXRSQBnr449vodbMJaIjL6f9zB62WHRBY84StsaEY6YYQky
6t78dkNeGUo8yeZ+a7WfDuPi9MQtcOk43QtQuZxMiywx9pQE0g4fXOaonztX13T6i67/EKtmeDDz
cTozYGn1sIbEq2BkBnxj7HvnNULC08EKwT3CuR59MoppHJuQkZ52dmq3+pTS+VTnwnEVzEqotDfB
NMKVd+qSfWszqLzZWubow5a0DO0rnF3j41Rm+WdmwGrYz5NHQkJayeBj1uDBAgvd0TcxLfG5I9KV
3SDa5lsfmtd7qPZFK77eGLbLiA0xayKN51LlP8dF7ZSNkUdLvEBpDW68xf9o1w+J8/3tR3ABdrw4
0MUTWFJo1xAdcoDQ4XFuUb8zinWJIQkmawurL/SVOkl0IG8fdn1/fnvwXBcushj+sAlDvAyg/vz9
AkYbRqsm6lPA/4/GJpi2CaYeFBsv3rFvhsToSO8dfMO4kM88HXVFmBkXrBvAS59B+It2HEwqDhdr
CKImGFEklF4dTXNl3nUoVwhE9Fx4TIW5bNJONntUe+2m5GN5x3TMfrH/w/ALaJgnzEyFqJ4LhF8Q
zobzgCJg222cFiw5da4dRD8qzCzVWaA9Og6Ps7CDGz9JJrWx4aRcI3lwskMyAoDtdDnoVzhvSQIj
435+zJop/mB3xXBP7nUwn9reMCbIDGgdQ1ubtXlv58Pc7rrelR0O+7N1Lfj9a8dss7OXxu6d0qwR
w12LCJHQ6Dznx7ra6Du9WnPOrd52Z2YQ+fyhTSAAR4i0KpRzzqx2TeOIIPTGUlfbwBH5t24u9O6d
xeIFVsQdW2VgK+oIF+oSK2J4kCz09FpYtf7QIqTpPs+xBsNOmfM7b+eFTQpLHscCL8eILgiAw/QL
XKqSrXCTPGOA6xplBG5Ea+uLQV5ZWpvd5UD4kfJcjcba1G+0AiPKquz6ewcA5NATVlhG2qQNV46V
NmhWemzdrDzfKFrv9yZSFwvF05kysaaP4TVCHrb++W9zEx80p5gb5mxzrU37Kg+KMRKLlm1YMNsP
pd1OzTs42ms3x8ZwgMEbI11mghf41pD2bSfnMYk6vrEPJDD7P2OzqsdvM8NwgihzjfYFU+XyUM0I
8oBZ0PMCTwjjiwSagGCjxfOxWzKE71NdFA7b8mp8yDxzqKM0G4W5f3uxuShm6z1CMr5im66F9Ouy
11pm4NzY5mnycXzorJUsBkLCx/72YV6saUQoGcDSCA9R+CNZef4o5rEp3BIDOoTa9nzLhlNuwXE/
dpBt70pToCUliuSd5ftlH/mU28QokkgLYm8uJ8Hsdi3NHEgQ0HXCtsIF1l++d2AWNcydh/ar3c5w
+VGMrLQ8W5XjXsy6pKa4Vv7p7et/5TY77CwZxGKZauCO9/z6cVFe2FQ0GuaUDUqCoWp3hDtlu7eP
8uRo/qx0cMXMCV0swJkG8Io9P0zFCIn4PCQAxTLqx5JApW1RTNBLU/yAiXhNbPsbYu7yGJutDb3Y
Z2g0FlX6d0uA101T+gUqFB/OVwKB6x3f1ldvwZoWAPaLHdxlROq8MttSS/KmlalkZKhrR7Y4yZ8f
hQApaBUMBpiUstN79s23Sa81XdBjD5Eb8s5rJoYSrWk9vn2jX0xkgSXg4fDV0GSvbgTPj+L50jVw
b9ZCw0qrneaKYt9JozrEnbXcYE+dHCx7MKNlRVvfPvLFnmT9Xtl3Yu/pg2JjtrDWzt/WNCbBo5ND
2whxjkRFRFZxQU637mr3OXbVG02q5lqHPPvFm6cpg4OT5Pdvn8GFSc5TAWD2ssa7u4CynMfzUxAQ
zQAz1mIzZVaUaXW56XM7DaHw5x808NdD28uEsaU1Hm2v7c9FbgyHwnAVyIsnT0Y5UVmTOY6kL5bx
nZXmlUWfL2wtUjqDGibzz89uMJoM3qQPW9TrjdvCdYf7RLCNiMpgGa/80mj7d766114G6uC6sLF1
e1FmSEXNrNoykoh1Fg0erKqzPWnNjzoJyghNhNhklkcTKvz5y9uP4pVV1YVwQnFbeWIsL8+vNUgG
vQLrTWBDd2zFUGaERjuNmyCxIdoWyGO2rejid9ayV47KC0iDjlMuq+rlDEeZCdYzpGFFnV5loNVE
6Uxj1RnbHpNRFTpGNmSRGpf38jft9au6WN18Zo8uXzdNIB3g88vtVV9Ng9sluH0utr/JNb6Eg+vW
3SmpGflvE1dvta1kB3Zqh9waT1Y1aL9mSaB9OFX2khy6Udd/4Q2UJ4cKmYERJQUsw2hwkrxFaDov
P2BALuYhGDoI004ytlXkMUAot7Riy7QzSt//5CPDG0Oh2PQcDHtw5iOyO6SWqiItMBJ4u6AIgbrq
7GZAtwMrfoDukyTMB9NXcGJMzfRu/LQcgr0RN6CXqGbdIYRfwCBfBSUqJQ+dAwJKNTgIUqtJvKeW
f+UjoRG2XIZh7Pmx/nh+J61AKwc4AXzCTIHOcTJN29woR4udbJPuGdINUV4V+iYby+lKc+zmHMxK
vwmC3D4QiAILD9/QI5GMwU0ndfN2tCYazLdf7lfqBcs3PE0YLwaJBxcr+Ww6iajHNIlMvXb/yVnO
opmZ/re3j/LKesrIn0qB+6nrvTAmtYNeAYvlbLzSllajAuRiBucm8O4kuny0WfMV0QiWu/Glr/Al
8vR3NtSvXieTbIJKVmz9kjcFm29ATg7g6Oaa8cUwZxHlgZm8k8v32s6UVooIIogCrFWXLuM0cJVO
3wyc0DruzobpHhr6ACEutiEOOsPIJLFqg2Nj6+Ye0n62I8siuzPFEhyx7TaLENJI/TltWLFzfdEj
SNM2SkYo0+/ckJfrKR85I36mtfgws2t6/nKiLCkyhAC8nLVHjaitdIv0IH9smym5WebAOM5J/qik
7r5TW5/YGc8XGEZUxrpx58hkNF2UdUwDg6BJ8ZYiR8s5lGbi3NZjAJt/TpxDsGgJ1lOj+8vVkAtW
SSJOuZ5PN30zYPZQr1qFt9/Nl28Gp4OtElVs3Z5fkklmY45NverYNGJNsamaSUSIrd41+XvlfvPq
47Ltc9OZ/198aIiGWzQlkxaqFFWzVUxi0/WzIvilG00sH+rlbqLh/7oYetxGPQxq+MnVvBGZ3ti7
UrfqLdkFCHJF7oAQqzz9YXqLt6+7zA6Hyvbf+WRfNrv2avhMyTXXQZF+UfWmAnMNKYEHpqn5YWOe
yXxc12SUMQOQ7zyCl7UOpgDUAd4JExuhS2v3pFr5YjP3ZmGMfTssfZlFeWk9dLPuPqD5Z1vhzO6P
t5/7q+8hnGQGbT5ri/dih1UBu/W4X4R1kD54dtztdKwQrNAs9Doq5wKpl1alRqTRUhVRsdgIKAmB
QRGjMixEYdS941P12i2ngwbsBF7g67iovLXVqGGim1pjAfVd0ilAKK2dYE9M2bv+Rk/OzBefIV53
/hpWbuHj5158hlbqggsE3HSz1qwPUMlnlPKEfrDbCPQ0KA6EIFnFBvpMMB0S9Al1VFU1oty09AnQ
wkFMlRs8lLK95y6p+hKUSSsibMFlfht0NSJ7uVQV8hnHTY3D28/ulY9pjXEAtGJSSs7VRaNbaYnB
hJ1z90Zjusd7Iz80/oyPbDn2+6a3y2tzZQEkjsk08+1DvyxlqwUbYYArZM6Nuzh0jo3LSnFfmfWW
QAbKFuyzzCuJ/kwbM+1eEu141ZPI6vzUrWn5pEYj7zdvn8MrHSgnYUNzYfnEPc2+WExmfDpUOxqc
hF1nn6YOUVyz+n73ynnwRS8OmEjQKuiW3A6LNn5BPoSTS2HM+UM3CezrHBRahxiSwDt7nlfujmPw
QHACW4Hdy5y/bG710k2SJBKJsXwdJpm7O9GYxnU24mC1n3DuSbY4seBoFcxWdmxpLtqHt+/OKws6
z3VFrm3MyWkZLiqbhrpHeFkCcm0jOzOmGl/y5L1+5JWPlSE8DwDRrbe+hs+PQsb5LP2G1WPyAixa
nA4dFNtMhGda475nE/bqwehKQRxgDaCeuDhY5QaSVEfGpc24hvDl/ncGc18mUxmf//jmAXBy1+At
UKODi1Wh8IqMEej6ZdVxd0zrAeW7XmbvgM8XXrtrd0vgFfHIOPIxXKAxe35BXpmNs00wKTtxNyN5
byHXFcMY65hljfjmVmZqHr3CDDZzyQB5SYycQDEt+cecBjxPCLX9DpUHPM13vF84ESCd1d0MIryb
WXjuNCZyqRkv/49/fnPAOyBLcMYYw61v/2+wAKgihCRrhGWjfGObyWCGoN3a7yxuL9sGG5QQvBA+
IkRT52JnVlYdsAdGA6FWY90gWFH3mSmMB6tJPUSLg9i9fVXmy0kAchxYrRbJLB7ROhelvkuZSrMZ
1oi7Az1tVac9mmbabSzsM/ZJrxAZV7G6Yh5YRAm0sY0sFEYq2WRhpkAO0XGYoHthE1Ud0Aonu87v
zTCgPT42mnVlB7IWV7kU/Tub7Ve+c9cmmZX3h1QYGq3nT8NcGmW0XozOjWaJtrTPDtqsz9u3786r
RwHt41tnxYf8+/woqSTn0ynpbcnycU794sC4Nvr3Ag1e+8DRKAGo+WC3LwrakhSZPcXstkSD8Uqv
3BY3mMDKN6tUMovevqTXDoZuB/c2nJgDnDefX5JakBr25Yy8Oa3Sq2zK+mMjwJLsJnnP/fi1u7cy
nDASBSmiZD0/lLCKbqo7Xq3FwXSzNnpxLGVlvwOWvbJ/hEe1hhzTX67DmedHKdLZ60fFajJmq/A/
8PodIo40qsUHhHWbfMy6P34rmM3wufhQhUw6vYu3wsE7AuENfR4J5S3edqq9dSS8hj99ULB40REg
jHtqWi/WG8OoDRAOKtk4IEzWNS/GYXkxPASwabJ/+1gvnxTHYjLJqs86QCv0/B4OOZwcDRPJCPNN
fdP5GjTlTizvrG2v7DpB8FaJDxR+CNeXVqzod2cYmjUecKPQ/u5L5H/KqJLT4nbTYYCIGYq87D/g
FJHfTFXanR1CehCYNzaj7y7BCcrtNkY//F1MNURV/CCv4Zjln4Vex++Feb38Tni4AUN5HBFWrdXF
Vo+8WyurAl4rgSg47LTVicqTU8A4Nja/vn37X77CoAUIFW2W4lXYdXH7bScGEzFASITutaFVM+mb
NbfCVq3H/CbR+uRj5k/SeWc3+8pO8vlxL64xkPGgMB0CyE3AMZ3e+p63LU5ZkI7hbVXOp5KZ6D63
F+3oIbS5Dcbie1UESxPOWtHsRllBfCim5vvbt4M6x/v2vD3hxNbREh0K1IfLaCN8AxgpB0sWre5e
7b2YF0170EmXLU99Ujn5x6XGsS/CIdH4hQVN1mMQEROq6/Uyb++ddvW37ntNv6kRzzu7PB06+gNI
fx8Z87n2gQdfYtqWJObn3OnnGmRQ9UyrxwRPjLgNnG3Q5s0cNTpc8JBtSWqFfhvnGvLdImULLchO
OY3BshDOgXqLPFLfggTmLIuRbyRSMpqDydV/CqdxPgwYTmXRMk3DPSBVDmc36eu/R4wKxVkOTot7
k4NYOIyVBVWRs5ydqJt4va9KD8STWrsObmVj1hhzQ+V7tNy8JF61NzySi5Ax99wnsz3/N3dnttw2
tm3ZHyqci34DryDYiOpISbZlvyDcom82euDD6gfqx2pA59S9JqkQI18r8sWRGWmAwMZu1ppzTGqH
EmKS6yiFn87p8BP6B1+yg9AEcZV0rTvELa3tG1k7sWdSIHChUhl+12qGrgQxG5mPFpLDZh3WsAC9
qQ+Sbq12HdsqgI/TF4vNwlOgARMaRmHIrRGZbcikVJrVCqeTPvmD2rvHQQvxC0aSFMUVyCcs+84g
rJVDcCmWkrYH21SiFv8Klc/81TRVpvuj1Zv7MOhLbLgWsDgogoo/amolPGqENVsPgkOEFzTt/FMa
XfXFbm0vTmrgF/Dv8Hc3I0dBXLr9YkKDMqLlhsg3VpHAWNaTugUMhITA9Uhxd56GiN4P56WoGra4
A8x+pcSYQ7cRpvWnfEjG1wahxus45UdDdslNHdu1tnaCvP4tG137mQKp+RLAGT/MWVKmCM5b65cz
jOOCqBOJfMCgJHK/0FUcx6bSl80+MDg6rpDj5TTIw7B90fDvtV4mGu1zkdUh634hGDsiqVysckFa
afdtjHo8sHsLpc9UO5lXa3C3dmk+TEdbC5Tvam1PaDU0R/mCI9D5mVS1OXuFE0bPRrF0vVHo1vMK
SJppr8x0EN+mwhE1BKdyPgi72JL9PgGOa+25WOPxy1+lzGLDT4Ok6FfCCVuE/xzabK8nqxjaCXhi
L+tD7W4AbgeSbVTbh36Ksx9pkg8PmSnaH2k9lcmNGLTkRmZsBediRLFKPbB5JhUxQuVZx2CqqMei
NwUopN1OZVmLNdnBeuZVxJtGG1sbVXsduQDH1jZKkHJVBIEyepPbRah/21iN/AFK4XdznBWcf27b
TWDOAto0jD/MNYQibkdlTG3PFbP1bPVK2K7mQtRUU8WQhb45OnW2Tbqk/1U0hDVK2WipP1dqBx9E
KyiDUOiqPmd5Qr50JhuExAqNyh8dmtMQdkZcdyuoBM6MptkwYYrSCcq9anCLej3aRKXdxqqsSg91
45zvlN5Kl+9wMr6kdVPGJCVMxi1uXogLiMX6P6kmihet47zpdboFWk20zbBHKS6EP+v4zL1kyOPf
pasNmSdgtr7aRVjeFZAJhsWX6X5Ty6J/NUsHoJOYKXh7VLewk1Jbk+kK6SXwKNXt8keFlBgTrbLe
vmDwnl+7pUzR1baG8BsqkQvwZPG1Re3cflblYBDzCojhcdasqQdnZ+lfBbnYh5hZu1tFTdw9URCY
j+4UZgUjz+RUhCTbmLZIFFixA2My+710zBgg0VRr0ou0wn0smjL72TZa1PtDMg9rixA52w9jZTgC
yrV+SIIXHtUB+C8C5F79McguEwxbqC1UxqWaUAit0MHWcfqnqy31y5SANWAr1oRH1FyLGju2GnvF
V2zxiDG3zl5Zzrbp6/RlngbHoKyojeQHrBJ4UfuxQh3sm9Ls7rOuDWzfMns53AZKl4++msTZS2gM
0tlS5TJfNL1l1rNlmjypjox+cGSjiB4EpvMdLVP6JZ669tnUe1ynqjB04nIFpU3IQn37RY2K4G36
yZnVmShqYYN2CiN1ZnwYSvCnHK3pS4tcIn22jTl7ZfLG2q6aHJXxp1blT3ywabQTHThgVNQTaYqt
nX1yMjnnm4DPdDzYYWy1qwmFm/6o9UXRbBR9UBM0MUYeeolBvMUqGemCeKhJ8jujDeo7yVi+G8JR
qdkLyNlhqlkEyXPRFeqNkicZ0pjAFrzcstO/Uw/Gfp9DdbgN6rTBgpToNSuRYtt+4sbaQ5vVrFWt
ZTTaTp/shd5oBOkj/eoAFoJw0YS5sgSSGVGbxLCDG9bwO0w2952SAskE4DHSXVUmEDdurjeRN9JB
es6lDJ7ogwYGPzptok3ktBr8fkjDnwZnrvVtgHqnToIGKHEY7cOBb20CFB+umNLyhrJdXOm0zRUF
ny+jb9qBolQeGtslkDLsCvuHBByEn0zT5aNWcftrrYuindVGlNQcRgwgpFGTWK+iegbjlkTyCZqY
E2+YBshw70Uh0SBJo8+8PhPBz5AJ9vPMwf2XqYhUxXuswoib7EE/tDZmtxVht6W+ZlmSNigOB0l0
4WaI6prWAkTHcQ3GaT6Yzqsull+j2CwcHn0LcRg1jV7sqC7R7koBpNcrA6He1RVkIb9SlfIREzje
BsCxrbrVp3oId53Wu6+97nTxTSLr8d5hCOA4i7LSfcgKWE85VnLXz98EQ41VmI/jUE4WTUzYoVCY
OhCneqXOtpemcPR84N5OjqWxlcFGmtggPBFR9FyHjZN1d0Es3F9WLYavVDHJOJ+SQDxDD0t6L6sT
dPGGlPl39oEYEPIBP7rX96ZKXKE1GN/JfWatjNjnKSukirhUbDFamochi6k26Fy98mH86g/Ynt1H
JWnbpwpW5YM9S/hxkSamJTLZfNEnONOs/tr4VBc1zoCxB/C7AsuF/TCZmukbGz4Hf4eVYlwI1IFF
QtXitPcqOU5AB3EKHsMp07+mUKyZpeYpNf20s8UD9EKU8GY30M2OwEZV0v2TNLbyvdPpaaqkSxKs
pEgjXmksmoGnFmGx0WM2SRvDmLSdldRDu450BXFLrcf6RtCblk92A0nSt1oyb574PqIKPFoYlKsS
Sg6UoFBxvg5TGmX7KkmK7DYzzYUXGHdTcgsSoEankqlZ7TdRlqQ3qaWa912Rl9qqErKzVgqbCOnp
qAvqe6uTgWR9y9N8La3MNXzZyaLd6srUYUzRi7jaj06S6tQBE2h18O2sZOv2tYnoqQM24yrd+Cmr
leS5jIlVXtf0EzLs4oppeSIs6k8qyTLsgaBI4drU0pxpqHXDdD1aCVnzXe+mX1BEmTpI2lL9bOUi
fLHw2et7XYzRvhyFNvtWWuWbNnVRgUMs1A+1SKMa1Sl0G0AlQ7J3+m64LyiT0aYakRKAQje6wh/m
Pm69fhRZt27sRiwSNOmimInncVekDls0wx0Z15OliDtoyVpOFkiTizvihVzmQHPu2K9EihuuhqFx
n7RcDFiM2Bf/6vs2FJt5zMJsVWeWXuz0zkLHDPwv+tOLJODe2J3cQ/1SHyyAwcvFETL40eDoP1ku
x898TBb5NkjEcRQNFrWRKj9UWhQFN1hJsY5UbvGINjsN1rk6yG059KBLhZ7Tn2wqUM84U1p7XXch
XXT6AQ3J2R0QXatSp/yunjslXM9qoEHVb/EpCruEWmgO7AI8dbJ0UhKbSTSb2s5BjpZo0iy+sA6W
npmGWudDnWT3XwUFFD2qcDYU/y5j2jeHaMab08gHC+W6sSNEVam81m3S/JgOUVqtHYzyvR9qPWid
QJN5TnS9YU47y5j4//9XONepEXaoeUqL3ZTHrlCuwrYHiETHpdGvVDjfafVR0sBPvjgKkLWc+8pT
/PpTr0OeTyerQoXc/uoioHrlFCGUcrSA5+BYFJwH9UdTd/U+Uvtmn0FN+G3bY/TPqzo2DXcBCkm8
2d1PKy0Tyq4C829IU1OPtpWSNr9FWgSruDDD6Mr5/rKWzCnaWcAmqPn54WddCssI2E4bLT+co5gX
9W7jD03S/Ckw/4Fky/Ur5/Z3ZGsWVkI0YQilFonuWWHMkGgYKpMykmnTJuakV7BQKrOLTSzDdI65
6cW2SO/StVx+SsmNeJSTa647S+9B+BA2xSbDrSS+YzyqGHdpbn9cWXiv0GKjY6ecixyFDIfTp49E
Uy3tpkKuHHKXY7+4C90RytPcO8oBM7666opyujICLxuWKEaJUsLAyWXpq59eVYSsjnxRXNUou1tl
1AbHS9sExFfpzptGwIcBat/NK1mO6ZWa2+W1GfyLTlXAH8BKdVaD1UM3SJ2Ca9dzMu1LcOS7pgeC
1uiAth0jOIw5xYFGUf6xxWLJ2kPfQYeMpjZ9wdMfPcaKa5SDxUZGGbo95518b6iBXM8UPSOvmLJX
muHJlSd9OeKRvqLAoTWLMFVzzwpaCnT/bJ7fNMAJlNtiORnMbH5KK47u+A/ZlbrpOyOeicVlZjEW
pQRVltNfqai4S2WFFLJRynJTtkm2Ds0AZvHIHpM1zQ40X4wmK6XD+RuSqis50yDljJ5cVRabGZHu
Xhs7tElm7EarQTfZFX886N95KCyDzICIT6j6n2v6wLU4FfTDkE1IZXtDSoFcLWHzGRtVar8+vtby
Vk8Ld8ivCaZBOoiOEB7E6fOA7oeNtRBIoPqyvHNLUSu7BFevvTYioCoYU83wC55WJaR4pLpgUwG9
Olfq85dGm8VbTXEekAi6e5w2p3eBts6yw0VSogdTi3lRn+EI1xBfn4koHJ6IU9O+AWGaM79g2YGf
bwC2Rm0RO78URXXLKy/gnTor2A/kTqqDrWMRV57eT2w4SvVmWegT4BYym3GELhuMak6dYx6VFLXz
qNoSEeaAuYfUkHWG3EiAyDsQB/1XrKXA5asm8D9+W5cjY7kvWk6IoHC0nGusa53g+KllZCRZnvnj
jKQBziZeqNBRdtksr+kNLycjJK30GXCMIG+lmXr6HFqlVyUDkV55MThfJtpTXty2TcruYTkShBO7
a2jjSG0sRx+uvIXlLz8dmvxCJiI6HUyJNNpOL253CYz+YELaOhDRAY5lIIwjE1fG3juPlJHHR4Ap
BqvkhbLOtpNZW6SGkTmbLykS6kOtQ4Ztirm5cWBwXXPgXPYpWFFogPGhoFBm0T39WSl1CUWxWNI6
WYePVq46fpEUAlc9IrOPh8s7lxL02HB4Lh421Tib0vtcr7XWxHmDsHYG+t0kaxJmKPHJ4D9ICQy3
7wdcvaMR4AoMFva3S8jV28T7V7c9FHjN+ggi8ThG+a3dFdUXjDwZMYRW4dxHfUjERKAMzR1xj+pu
mPU/ek/MDKJKdVXh+l51osSZD50PyK8yrynRBBsb8jOWjFQM+wzd65XF4N3HoxsCxS9CU9qrp2+i
d0e0nyFfE8Wq5Dcdo/5WAzu4iYEP3Hz8Ji5nFJrRvGt4iEx1sP3PXwX+OKDNRbSiOa3mj3WXNo7f
lnL8BX1w8Ybbffa1sFEf7ZPRDOki6XHUf5dQ1Nt1PdcyX5G0EtELoGWhH6vIDd0rO483QcTJB4dM
wmES5vyOXwT17enzMFq1AQ++xCrRDpy+hPEYaqsB+4a7yihXj36o9FO2tTWiTrbtqLvTJwREDRLh
VAT+KCz4cYggaloVTPEbWUn4eqKShBeQBIZ4nM6P8hASelZv+lS2gyfNINYXNCrauRFy3bDPLaO+
7/K4SddtFo7rJlSj8UYBKkDPQUnH6aEZ9U6/8qG8LXNnPx1z0NLz5gmYYMpOf3oQ5BxX4divarZ1
20EhG8fPVCf9Ru3BKIFEkCSypmBIIFM6mVm1YU0dSh9V4HSPsWec7sj5UHqvHGzx3HQiMb5l9Bee
DYhIP4VIqBYmAAjKld3y6j12X923JC8JH1V7kyzNBFQu3B0Ifs8fD7yLSZSCJUcKl2+Sf8T5dlKG
JCWw3yTtReWg59YWWdE1sP+Pr3K5rUIzwPkIhMpiAmeCO31+PCkn1oIWIWgXEM0CF2jcNsXURH6W
m/U2nh1l/jTVBGoBeiryXe0kTbeKu6r04SSXyBQLgH6wvFqc2FQ6SNLoHVChV5RMl08D0xsCWfqU
xHoS+Hd6mza1bW2kjbeiczNuw66hvcUB78qS8t5VoOfCeWXx4ks6G0zURKyEj5UiUiRCiuAIBlYQ
Osm1+fipLw/1dNCiChE4o5nBxHJgOf01Cv8ebpQdr4aqAjgZ2xp4lXlcT3lblNskHO3bvtYMRMij
2exrK06tzcd3cLE/wCbA88SSjfgJTMTZYWVYggrkzB2YeqlsGlMtPYHT7I7ubNhTwiM7zFQ0d6vT
Fzx8fOmLdZtLgwvWOCehiKUHf/rjR1rtnQpMHZ6gnFcDzpP7mCSKJyYdDVJ1mq8+vt47L3U5hULg
IU2R4/nZww74ypHTUmxpq1S9gen8a8Jjf+WNvinpTl/pYtpeOILsfJYd+emvCjgJt9kESjO2c+tL
6pCRtYneUCM1u4aI5JY0TP1GiXDb0Pgt+vWMdXSqUIIN1JYQYJRG/1jC3v2pwFlpPZMG4q3ozLLb
0VnIvqAmGX8QrNsxD5QNVfVGH+Yn9Gv6QyZEKzb6EAvSZ+fSaDzqzuLbWGmusu5SeCn+zDdl8/Eo
Q4DTqcmptlmi7B5LIpYIUkEQSY8fKPNzjAYw+O2QDtjvcM3Y4SYfRsNdL2EhuHhRCWd+qiAK8Fsz
b+c1hefc9MmyCk2SEqKRNC5Wqi96gK/ar6tKP3ImGcqXkvLPdDvC7kdlPvatXCO7HjmmNGOmeUUF
VhWwS9i8zsixiI4PK2v0kyjCYBrb1O23bTqTiJbOBtA1JRCt38OFB/PGx3IMEVqRedS11U8X+0uw
i3SsMF/Br0U3lqhawqqiaK7/PVv8IxjX/5/Ak4XS8F//DypygeTa1N+L+f/87yZufkbKgY+g+N2c
4U+Wv+Df9BOF8zCUk8XFi5CaetwSdfpv/AkwJ/NfbD0XJwJuQ3aeTBX/4Z8o4l/Lth51Jo1XzDOQ
Q/4bgIKj7F8uSz48IxXVEEu1808IKAsg7K/ZmDUWgaxJnpOOAZZTwrnctKVDB/8QG+dAkAubnxSt
yJB0jw4xbV5aD/09Du+BxlHreDi85j2FK1C1wLj9oXbYH1jViNKDbZJqRioGWtRVJFzle2kTtzZG
cfcS57bik275uR477Bbxd5QP3UuQduZWtSThEgobzL/eyfLUw7L4mwN/ZhjnZy02GPYPLOs8PfR6
pzPSIEO3rEQx3meQmG6oxqvfKprrQz0rtIy5UZWYm7CJo4NJG33P9HtNTn0mLuIWuAO2LpZL5QZs
w/kexo7pGhkVmY5EWm5eHTkVh0KCYtn1qbIGHT5utDFAYRCaeviqBQn9lx4s4Be0QOUxGQogmiVL
P/1NyneYHJG8If8RxWtHg+YnTvn8MTHSbo8ORTCJ0DG5GQ24sUpE0rdNrORdXS8FWXpuje61RCE0
nmxIVdJ0pjxPa5VErBYq6ZVHf7rkvP3uBd2z4E4NRsR5cayWUTdpS9MPdpbxRAQNZHxqaEoHB6yR
f7Q40hF6ZNmwoYyE2XgcAnNPx+0x0lFPacPcNN485clXoeL8vHZ3y9r+P0vVcnd8T3yOkFgXHs85
8yJJ48TNYDDeJ9QxvxdZlKF0aNJga8nJ/IplyprWaW2Ej0lYjfusX/ITTB1RCPXcsVwpDmcCTw5p
cMXUcPnUUEWzLQKwzynDts7O18w3EIfrZrgH5/yNXb3LYBjTK5/F2yn99NcL/GdsIrH+sc+ymKn+
Fpf3xKHUliLne7Xg1FPTFmT4KXy7VvScStkScGbMvzVahetoVm02Q5lSb3IWqJc8K0OEcmULns+G
4OkRDkL7xTI5+ga5oWyNdu5fyCdAjgF7PaFfmsS+oU3EaxJRdMw1hYw57AffJ6tc2qPRhFiAjE7z
GZVM/g1e5reYlNhwHcU5Zf2AXbjZFjWMt9gCeBC0ie43AsvanNryFwMv9WkPoBj4x+OXaYOpF++A
S0HzvKpHv51+eTSq9wRTta86ByfHs6bConytGcpKYZuyQS21AVhNsqOYO/Fs4xhMV2THxa4/vBAc
TNf515XbWvZQp6+OHTOjgzMAzViOfaevrgF7mGJtme6Likw3JZj1+3Syc5/w0O4mH9R5pSjDcDOX
/fCZErTcTIkldlOW5q9X7uTyEyKMANUqDSYaDUxzp3eizWaYFJWi3isjJcU2yCyETrPBS0oas/Pd
xrBJRi4TThKlOn0DEIk+i6yPmqRYCFdrnPwY/bpptK/sQ08319TqGNrCYnNtAly2LgwfRPW0HNOD
/kir63ul85gcpIQrGlcI5kb95uPncP7FcjXcWRTgmEZwmbpnj0EBVFibiC+PzWjIr0BHIoKU6mL3
8VUuVjKdA8pCBeBcZlCCMZfb+KtCpdBESzsZasdJbQyvbzKSPmUe3cIudnz23I2n5sY3PAopGjo3
5nw+FFcqTmfn5OXB8kiXaBXKDPhYjbNTxOyyIDdFNx27kROyaAqSaEy1WQudURgJ56F3xb3T2MlO
EDeHUK4P7oWTPhAraKIWcYX0VKOfV3Avq2sT+jJl/f1dUO2my4lQnuM7HqnzE85MFh+KviA7ugUg
KJtgBN+gEONFxD14cyLVlU1fcl1FrfUUNzVhs1pnAcQKHGJFpvbKEDw93C5PirthPJBqxyrD3ur0
bZkhEqNcNcicBUpJzKaaecbYaL7jP7ShaT9bOfxEOqbqtVd0Pj2cX3j5Nv4aJiaaVAPcfnYcl7hs
o2pUJDsGMoi8kJ8COSCpKioNWSJ1g65CyQzpYuMkbnhtvF58hPjyGKeLTYKvwj6H3Y2w+eFoKNER
XkjkBeyK/WosCC/tjPJIybj0Q4ItVgX4TMpuX0ur/doU1mas7fbT0MzikJDJdm/P47wZIuQl//Rz
4vZge4BkM0HxgRc5fU4d7cI2EEl8RBpAsFcg6uNgzDtrtMNbDV6k19Rq95AkrXtr95210cIqvHIP
y9dyMmK5BdT+OLWhblB5PntVToxamJ5lfFTN4EFOlvpkhlO5xjIR3DStpkHsC6IHR4rqHxUfGJxv
F0agQHuIs+rbVPPXGKGmbIX5HHBhSeKD0TE8opzUL+ITEcMiMbkyFvTzleLtglR7WO91MHjnpPYp
w7NKVkhytDCsrpB5DzfSRv8Ryty+idGBe1VDpyrH5OIN9tjSPXbiLfWZ2UN4qOxHdfgmk6TbTLUs
1lZPzJCphRKpZGn6A12Wb02Uo6Ic2892XWmb0L5KIXpvOKPmWBKQaGqyazwdL30cY8YFg3LUuy4m
L9kgxj5LXhOtgNCSm+aV3cf5ceztiVGMZB2ji0Q//fRyDjI72ghZcpSReAmatN9WgCw2lLd/lIl7
V7rGeG0CXaak0+HIp0rXnpYt74ny1OklLcx1GT1S4getelzyhV5Jyg1uBvDtsqNpNsei3dRp+eQ6
ZIuVD3i52ruy7ZCS6fYamLnCk//4K7186CY/nUIZ+Cf+dK6fKELEvwoRNUcNNsvKLMVnXe+PuK00
fw6IrPj4atp7l6PYjHqH7R7d5LOt1dxXKcruNj4WymyhsxoS01gpZCQv4v25/mUW2oG29wbgHHuc
TK8LL44Up1mpTTRvMWSrFH4INg8nnNGBlX3ncVvXaH1nDsrl613qpthmKQPT7nj72P76etl4Ewk9
zMlRZ7v92I/a/KmFb3wTuVlHxltlzLlnZmVmID/N2FqPQ5yuS8G35mt2YjwPVt89IFzIfjqhXLwV
xMosZKEOtXJTGPcFGWZ3GFOmY4Fo6PXjZ/zmFj8bZVha6ZdT06cxet6qEOBX2OsX4RGl2kyOjSPX
mZ7Nu4IYLyrqmuGzlddXeUd0eJim22AakK430/SKtsHdTSgWvK5Md7UEu6d3SeSrGu67Sh19OxKC
wls67HWSZlYjAImm0eZVzHwK9z7wzRq6cdlb5oqj7+8QSPbeqp8cu0ifA/KgfdNMR19mZPWkrf4Q
FfUil0PKNkhyCySEZNTqrn6jZ0kL/ZsTyJVnc/kB8uFRo6AKA/vpvLyPclcNyY9VDhREO0/PaU0V
1hxfaXa8LSvnb4ADjYpqgqM5fzr9zt2w0cj1y8NjI+Tkm1YlbvSipKDJWuTX6OS8iu7Wmurq/EwS
DJ4aGVMjrYaXKCjme+q/5T5D9+JpZvVdF/mnLnXJPLDMF3savwYY6dZzmK/VRg5bSZYr4esUd8ye
VyLr/Bonc9n2nv0apq3lrEy/QsB6Of01jtpNNSNKORgNKZRzrWcHd46Snx+/msvdN4etN4M0/TVa
oOeTY6BUVJlUOz/EMR9W0As2tcjX15FRPJpN+5gEkSA6qqh8J1fvrdrKr1Dwzmg/y2fPHfADAbog
eGOHe/pD1Rb8BWCj/CB78RJXW2E9AJb0xA/UPWvZijWOpVttXrvDtIH1cmdIdzuM3X0V/QmxqI+J
e6VScdYz/88dITlYCv3UUc4bRTPJykqojvlhDltjB45QA0iMqnhOzGw1pEV+65Sx+oIsM2fSaYpt
gfEHd1Bf+qrTTmtjxN5NTknyS2maYD+RvOuFoYUIVAsTNlzptf7E5VhZFhMOL0AHsAifz5xCDKbU
UjM/9LphraehGVaxm15bRi7X0TdBInUvLgMyY9n2/TU/Z2qktpNl5Acn6pst5BDElxrIuACN85UZ
43LBQt23bK8BhBj88WxMRH1sq+XgJoc5zkNfxzPpkeeE10PoyQpT4LU3/s5P+5/roc04WyB1M0nq
3o7TQ5I5N7HTMwcYLWQ0dxeZ2royovvCqfaZUa0UIsZi8r77YjsQw+n0EN3GK7uDizMWHB1jWUUo
p6O0PRfDhaTjgPqqswNhYktmLlUlM4m2Q9lHO91O2SPG+MDZ5lsrIK3B+sqU8N7l38Bb1BkWdcSy
6f3rPVt1X2TSGhPMSea8tUVdPweTFPfCGPaRkmAgUHSDkGWl0z1TI2rGmIaHvFDCu6InJoYs5WLa
T2mt7UIVnnBBoONOqabw3m2T+K7VrkH+Lo8b6IAd4rXICjAouZ69vLKyA8OgiHZogCGzfXHyld0D
cynwZ4NaKBZpqPJYOhgMrzyp5W8+naMpXRjLP3AN0W4v3+VfT0pkxcD4CKIDBbyJEPT4qXfM+VPf
679UJ5y/tBqBSEatGmDSYoIMyeq4cguXA5c7WEaKtmztaKCf3oEuRwg//Rwd3KZ5KqoaUX+zOKWK
oni58mOX137xY3nCfJGs5UiKTi81JQlWwa7kUmO5SwSyL8VJDYxGZYNdonkgCNt+INrSr2Cyd1Xg
hzVQSQr2D6RqiCu/+513Ti+W3fOiTl0kgac3ow/gkjpjig+oYNCHtmnz4NipddSd+TUG3VPbRf5M
FnRyBeh1OdOyiaH0sWz0FoTM2fNGiyel0JvkoAWWtVUAP65cvXf9j5/15fTH21zKC1TFFnzr8tb/
GldlYwZzahTRIanH/gbK0IA9F50IxrvnRpv+kZR+We44vNLHIYlgYfA4Z1czpZ0OKBOSgyLdFyLi
0s00U7+kkDDcfPy7Lg9/ixwC6TbSYg0o69mXWuu4sZs0Sw79oP0q2wk0faDXn0Mn+0mEi/qLLvY1
HeE7H8jy85ABaDAtrPPOfSnjXCeSKz5oiaHc2UbzOXTxpmd4yj/+be+8MyrqNDTRpXKAeTuD/fXO
ohKGVcPa/Chjvd9UWWvv7Hj83elDdTupyrW5553T0lKcZmywReGJnvOTtSrDXAwU6nEm4xT6u1Zv
HDjND3SXKHhYMfSJpN9FqZjv6JI5e0mv6NXtCJ6Ppbipo0Df1aE108uoRfizg1K37arxjxGN6VMi
gZDlcxo/fvyM3nn/TFXLIGMLQYD12Z4WHI4T2GZpPNa1MP2qr5IjTApkKWw2i1pp/NEtmyszxbsP
SlCcoedEUchxzj7ZKYirou2k/milxXZSw33bvKTdH3jbv9lQEcyOYnaCrZ+TH9ZjsUjC2BNIHgOU
UrmXWv0nZ1Zc5his34G2S4buypxy+VSYTKiILKok/HvnhIw8cAwjYfk86KV66Dr3qRlU40Hqzh2h
f/kT6JdrhpbLWWw5p/I5LIcLirlnU3lVgZbHAhoeKKRhqHVRjmeZ1m0/fttn8vFlYjm5zHnZoWDH
P5C3ER5sudHr1k/dbN8DTVvRxXyFsf46O+02D5W72hx/LEqqK9Po1Rs4G2/WFIdG3LvhgdGxUQbD
9qwYkj2Hwk1X6RtMc/dK5r7mwT4gqyh353+W//H2BKipATNdCiJkcp7dwBDI1OyNktlHGgNZPlxr
6v5ooVn6efPl48f9Vmw8XaB54pR4qOTRs7looGWtkcSxroYHQ+Ko1tiEZRVJgVMBo3GlG+XGnJL6
DyeX8HYpRn/VVOnctqZd7MyGqTjFMeexzXHvCGJR/yRtZWceASt24lWO/I1qnhp7N8vP1BeGxlOm
cIsTF7yFaY75rYLzNyVThYwuQfl5HYe6vcrHbLpPnMjd6NaUPugOCs2gz+0fhiIzFFtT8NpOWnDn
8JKuTDXvvXu+KGeZjHkqVGdP19AA4ISbVnF86ICU7O18/u3QGN4HurIxer0joKmnAD9jbNRFWK5p
HGufKqPaffxSLvcpdDM5VnPEBrdNePPpXbSqScG31qKDxTBcDUn6x51lvO3rIb3jlINhoe1+5YRJ
//nH12UDgfaGeF8Ih+fyELCSc1g0fXgIK3vyEjb6R5yJ4VMw6QeVTdzNSBzyrkhacUXKedlKw7+D
ppURiDlg6aGe/uJS6Top6SkcVJ3WHRaGP22QJ35u6FlFOk0cszYOwd6tlM/q2LrHSZ/0rcZk9JiQ
aL0GCoUOpzIfE0ccP34m2uUOlroi8+ub7hYB7tmmEfx7vdSI3Ec4bd8raiGrapGyRa82lXoaqOmz
3aZ33YJEGXTM+CL93aSavJ9SyB0f38s7MzD+KooLtg4THZPP2VOqm7C2rcR9hMkyfgcjgoNHzOmV
UXC5+aFvyNLC5ofat3beCyqzJUNwDpzHHDFgn0XjHYi6ektoGbzAj3/QO4sYfhBOq5RwmejOmZV6
MRuxrQ/BY065bZ26fbIJJfJHKezelwZCv6zStSsXfad2xAfO08Mdx04Z5tPpYwSKFtt1ErmPap4i
JyKv11o1JcEgpRl/JXBNeHkP+S/rJqbfJRcUL3NwNOB64iqWEsNMLYhTbCtlr6miA63jqH+azvz8
8cN5bzJCIkdthi8RN905JXdGud7Pau48hoOdw4SVNibaGdFqrXdfmEC+F5pR3Y3tpO65K+fGkWqN
Zjv6eeU+lknvdInAVcbXifQHdTkBH6fPy00BNmCirA7djBHEtrLshgNkwlasHvyJ3q5vc1jb6Xbw
STExMPXs45FijqtKGQs/r6a1PibW3aBgv2lJld+MVVRiQhyV2yyLlCtbt+VuTu6W6gO7RfyLjkEH
/Lygq1lUzUsmk4Mqx26ljjWV/zb5BC3KBejg/uMhzOXgcDFPsxljY332cFKOCsEA+4YjdJcgFwQE
MiqO9J26yDZ2VDQ+i252Zb68mAiWi9rLPM2ijbfwbIdQM4QFdrfwMFCJWVGbhk7U5tOVZeitLX/2
KJevcikU2Miz3xLc/jqdcG61SxUj/GPaJFvKJJS1C69cIlS6GzcWvhMafh5uh+531t+Wys2Yqo99
/0kvS/osFV7b1A89+XOMh20pk431fzk7r93GmXRdXxEB5nCqLFk2Zbc7+YToSBZzTle/H3pvYLco
LxH/AgbTM+j5p0Sy6qsvvCH/7EE61EXLn0vSnTNSDlnTJBYHGgR22uQnN1fRQ8BJHoskk9yawcEW
z+oXayzD/VQHvYJXiw6xaKTNUOJciXXBqU2iKVHxmF3JvZzS6petg8CXbaF6vY02Gl8CMA1wFX4V
LbLr00NFHiHwPPiXhmn6zi89PLwoko5lixNyYEYHPWcaTMngP9lILu0dSJIIBQTNvgav5K9q227w
pual1YP44zONfAZ2NS6k3TenRud+m/hlNGqZhMzxNLqfl7USKOoL8vPqLkl/+vUzttUptp9dspRh
31yp1FQkGhxQhl86vajrV6Ijj0a2SB2XoybilpnuWgJGWRG2pI1+bp0Cs1IfpnwXTaXwARFrecUg
4afWCDR+mTfu7ke422oPIhcXnUpdjF0Eofb6B9lj45CCqM6l0Stn30MlCTYUfTQpwQ69NGMnHsvW
+Q7MX913tl1urQxlzQ0ienxDxML3hSEQITKK6tUGEfQrLyS6wbJXl8VWgwCDdpb9F3Sw8t/YxWx6
fjgtRGYwZPGwN2bRR49yNO9kT7+MQbcde2GtJTV7ZkDHdcEA6P5rutkjLDbpCmD7xR8seP2WgGP5
elwa+iWJouE8aQmsvZRpYw2b5FA5SODcX+8myk3r4Q9gGICHJtvm6/XQrmV42zU8XBrUq1x18LNt
5aUo9+Eq7EJocOxE8HHXqySJmaOaa+oX1cb/os0LADiOVizcSu9dqqtYSgSgA8g1KhtTi262xcAl
hzHKCtYlUdT2jBJg8zmL/G7TVJ3xYmOHSNcTbZFTaOFaUlUR/Fiwjda2k0DGbBulUZwVUKn2kpGc
+CggDd5fqx6sb/ZQeZ+6ppyUrFIZ974pYV3HCADaVHFyh4ZYX9pb1cr8JytKos8Aq8H4iL6qSqgh
UnFADsWgVYgQDtIkGdI7ZCXJMSxtbLIk/jua5Vb+wwnaQy7Txl07Xong1OirGLkUJtona9yp1Q0D
Egx1BVjHKDc5IYpUb/OoV3aeHgMyx9cdOePWir2NxLXlL5zhm83JTYUeO4BAynL0Hme5MVXLGDS5
I19QzhLbCsDtCiM/nV8VR0DfwKXc35zvfNurDwqAHaIUFKKpDwP/93rf1IkRIYbdj6h8ySfb+q60
2lvd4FMfxOCBS/y5UF57y4LhpYujlQKgugjjg4aylgcFE6U6VasPKmpzkvWnav7G+h+GwsyKVebC
YpUX8a5mqiw8aROrzxoziigMHnIGSUj57hLps90O9RrG2nNTOjtU87ZyLG3qJTLgTTEwPSXzP3tS
FtHBSF8/ZUPy3sldPrrN0FLpq2V17tH8/i3G9vX+C/1wJTgJ/3cwwmj3eqXO14IWNcjRbUNr+MqQ
+4GdnR7Huo6391e6rTYn1Qg2ClwzuAg4X1wvBSJQ8UynGN3M6EE/6r/w+H62TYCAWVsdBOKzK0Qj
/orS2yO/t4rD+NJxKUdBt8ltGvhysbCZbrE20y/iUiSPhAtFSXT9iyJVFfIgB6MbVMgoR42KgLeK
Y41V656/Ai6XI+7Um/skVuxz2MK6Ss1TlUAP0LDq3VgK3ZLWzO0nS8uRE+ricmHgfhMl4bgrEydU
pisKCXX2dTKZ4s/KLMVFUCY8GnZBBhhVl4UPMz3m9ZkChcdB5stMuggTZejfEUbbOTVsB1V2I+q+
naJ2SCkOTmwcO3LRVR149vcmcy5a5qgHMxb92htlMHIwQfamCMKAI99Yj0gk/u6CCRElBNKxOm69
K4QmkoVt9I5Amf1aJodQjbgSgSPPKdYIZ+WKHkiNa5ncgq0T4sehCwMF31EtqDyq+OQYmKwKP65W
uV6hhFJWwQU79OCL52vlJcbhY48yqkmUAkun9Gnkr8oSZyylRFMzyCvnOCoNFoayDmJYWP4e3VLJ
wmQx5ZEQft2gtC+vYAQme0cbd06aVL8itcK3CCiIdywMz0dlY6j3yNqh3al08G4GSyA7ZahH9nm3
xTOkxKRBFSeGj3+SQTT7NtfqTyhR2DuEWZ/tQXHYiLki3rpedtwaiu+OgX6/RfDwiVv7XGmhs2+k
ZEkzYkbkJruZLApoxSGSRr1Dhna9HfIIPYFIq3vXzFSuN8eo/We/jlYdsrsg7At501fDFwyMvSem
75bL6Hl4AD4oLuVY2K6WU3U2iSX2RdBX+1FzsocaB1N0mPz+KQdfggpoZP3Rkavd0PCXV4WUVweH
7uvCxr6poCf1F5J//gXy58abqjX7yBiCoHNLo1O2QUchwvZt92WqyH/YXb+KWkClRKWk3kV9qSwh
FaZzM9upCFApk5s0OSk1/PWLTApmHJWctK4ahtYXxMrAPVu9feo7MlISkGGvhKL4jE1c9VZJVClo
Fm8qxUN0ENHGzf1T/j5an/0aGFBAriwCHooNs2A3+JraNnltudDlwqNsFuBc7dGwzmY/vMDOl6HD
WrXYRGGr0WoPqx9JkzW/lCYeXhg4VK9a65kQksfkMSxl57kAyf6AzqD1JFVJ4ga6E+2gYiWIRsvJ
htl0iB9O2G7N3qe0cQb0ZfMqYKoOm904qqI23wCAB5/SPM+XhMxv0pIJrQkKfZL+QXJlPvpF9ZqW
Z2k3rqbgy4gKZuiCuQn3IICVdVl05UJn4LYMdqYZM21I0NRQKCeO5L8htANbnytqartIFFc7K0/H
NwoI/1E4eeU2USlvwlJpduz+do9EXoF+nt6iyWZlP0DhlVsiqrpWB9hp97/6zQUy8bvxx+W2pad4
U6kMrRbqqU/vMi8YcrZRZqKz1/kLq0zX0NXWYmoyFdvMiilTMMO5fnpNSZGiFaPjYvv3iBmJ9KVW
uxOkQeXn/cf5eCEqRRqIICnmg9QwCYy4DUzHTdomfTStIltjEVDt80oNF0rz2+p08rWj+8K0/b1J
Pr3af9sw0LEGW41tF8WO5HeahtozNaj83SyTynXCMTjHg/imSXGx6YtsShAT55MvIxzqjEn1JkkS
jiFBbh6GZEi4WqTwm4m+xaGjCMfbm5biKpEM58/9N3Rzl78zcRltqwhBMTGc/eqhie0wa2vblZET
X/WyUq2wiEEnuO/a7hzhGfUoGenweSyiYOFmvmkrs/S7ogAUJli8cyedNjMCCr3Ice1mDLdy92L1
lrzp8BAoaxOh4sFb6j599LA4udPToO+K+tkspJWGL7QITT2X04mSdSuZSGGk/hOftaEFlkTB2Wa2
VK/MoF/qMN2WljwuPXSoyqBscM2dlZZ9GTpBlFW2i66L8gmFw26lBU29QfM8e4zaBhEcFNV3g13W
+BnYNpqesYKqt1b5O9EXpA1+0Z47o2RUh+/bG+QhaDLCROdkGJuEMrIIeHUj1MMmquXzaKAPYITI
Rysxt1bgIfK7MQLDRPDSCA51HVjvjAR/yyaoV10wxLu2KgcX815cOxQZcZRQqhFYyct02yaSvsqF
4+BUHaXiUCKFfgpGNAEMrA5i3faOXlpgxum39SMW5946KzpdW9HgEOvE7oe12cja6/3NOzPLIPXg
aIN5h1Zowxnm+F2fubAMFBFj6Ozio4NHuWghDeJ8+yiSESVT1GGjdc2rfSCn/1zUWESGtSk2CBS0
R3LFT6JWwy1i2y2E0QacgDd5nFr4kG/xuV0CK9zGIn4rGAWwjzTWFH32W5XWbKRKxEy/4kr54dnp
FotX/5s/ipf7b+X2MmMIodAlnMZD/MfZLu9HkYP7qTVXGS8kq4BUO8s61Gr+OpjKQsp0e1+wABeY
zp0JWG0eYK2sx/YhNjQXtFz7pCDIvE7aXtr85yficuYj0UoHgjMH+pi9ive1LmlIYarkX5i9bOMk
+IkpAVqvHsiD+8t98FBg2RntE8pB4MydywolaVBjZ045Sh1zTqvxGKl5XbPwnW7x2TRpeS6HAQiX
k67OEuchK7vGpD5wZd9/M5oAAP3gQfyrZKwsZDN/QAAq3KGfWyJCgicQwlSf7j/pe55xfRMz05tg
ImTw4JrmaqRxX4+dgha9W49RtNWSuDuM2FZfasN7Bk4xfIeRx5VglFn8RcnNYm3StUfQDHWScNAe
SzX4Koyhe4TB0DwUQ9fvpFq295qN9YmTe9XFV7CrCEYdP7u4o3HXVg8Dota1X0KIrlT06dvkIYyg
5sQAttEpB0ezKqEKb0pfBKcwVbKl3GsKtLNnxm6AOQT3NNXyvEgug6EoHafRXZE05mq0rB4tY1Is
LYpV17fs4mspORc6UkQ8JgXAGhSr/X7/xd+UGmQD8PdItSiiIafOgoER+DSlE01zbchJx8YwGvrS
if6QJXazSdL6R23U6Q60smsWg7a/v/gHkQjVqGnuRh0/aRpeR02E20PRWbnmxoFxVlvMDFZZqjw2
egkk+f5SHxwlKm/HBKPF/Asw5/VSmK8MgxRmtpt1g/jpO+lbgWLdwi7+6CDxGckjuWBpTFhTRPwn
9ZJMlNwljVW0wYRgE6NqKTncfkxEpxFSFZ4tDEYwy06tvZF4f4oI3s79B71NLRSaQvApNFTaKR9n
tVsUSprdaInjdr51VvXhSR2S5Nmka70eiiw5OyFXYpK3CznUB+8XEsPU7yGfnpRYrp98rCuh0210
3CyJlF3u+MjK5+hF33+4D1dBlJNYz2YFI3y9SqIkbVA2HgryEE8vsZDPKMXHz/cX+aAmgh7G+Z54
8NO8ZPYKjcZ3qqY3bTePtQtTQn+lQOA5aRiInXNTL160TB8edav9gs6W/GwEibHzKtS5Yz3tjhES
wqfGqBcuuNuDqtJShQmM5gRqvXO4bqEMzIzAZbloxr1JbVU/hAX0QZTYUYwK5Tpaa2YHOzwkBJ0k
5OoW7qLbfcXt6rC8Bnue9z/b2qUt+0qE37ure/Vw6lIU8Kq6wIg2ei6qTSml6Yam5RK0afqg1yES
KheJ1TRvQY1gfjPFgZDtoVAs1xqzbxgaAjdDOCLrwhdGtz80CfehhY8/BYLZigq1MINXB2ozu+x6
i0VtpPhVKY0uuVmzH1BO2+eYW03wzfJRQczKskvlQQ/Rr4SrkGxtlOQ3HTiGNYP7ZqkT88HzQ0+h
TiBuQTmbV0UypsIUqITnJk+NrRxySWEeECZvEZOVB1T2crdObeW37PgS8gXNehgxAu57oEYQyLUv
uoyWjeqNOAbocnDJNY1Wksa9/p8PpgpZnd9HokLgmxN8Q5GUcqGSU+JEYl5MJ8WapQkWjsAtwgXD
Zbb4xPfWDPDPs28D6LgJcWNWXD9LxngVBFWAJUzd75KhfgiiJN0Y9Ths00ZWd47WfKrGvKGT6jl/
FzbJB5+F6xJRVTbmlA7O+gYejguksZLidoMSHf1wzI65blAA0UJCHNeRcv3NC4Z2Y6ZNtI8ra7gI
rTg20Ae/V35uPzr4EUnUfCVlDTr7ydFXk+TkNEtV9W3UILXAaZHGDlB4dKWvd7PJwLeSQsV0R1Ua
/2D0gbVOq2xST18NmnUI+vBzrFTjW4bG1MKWeG+eXJ8k1qZ/OMktMnCeI2ukZtTCzulxokN1jZ7I
uS40HBgdpKuk0zj+KpPfRdv/ykIbn9zomJrNyaYhsUJ8d0UYWjv2sQ8fMVdatfZDaCIqUAerymj/
SI5xvP9BbxMR9i5iC0BoEbuib3L9mtCIAxvoB/pTYOt/01bkTwnuQRtHb4OFlW5roql6gAE/pTvw
Lqfw80+GIPthJSV5pz3lyoBMqpZouy62sm0F4GI7Fe4L6cDt8Iq1kJACe0OWiQfV7GI2ZGyujTrW
nsoOsQ5bTvS9FAs4vSI2f6mpY5zMIg1W3ZTvYwzLv3nBlpaI/oqdrfTm26G1K9sCm97QXEoabtS9
6PVMXvKT8wHNCHmOXJWI7vhsYVboe0+AAvIy3+L08CvQv0mJshEIHLURQpZpes6MuF8jfLOK1J+1
MT6bfvVQSQcTq53oFdFBX8r7lSM/leqjsJ/NFsRtEFOIaxuc09eT3FIPCrevDnW2byVrabN/kPnx
JGTRlmahRwks5Pq7UtyPKcZsbPYw+BKURrSRxrJc1WGTP/uejW4jWh3fGiwz1ihA5fsqlxYYNrcx
iUoCPSoGBu+14mxnobalolxoqq7ZCeWcx9Jzguhi0+mPeHuA9hPd5/uH5r02mB9wdhXAZ+Yt6AvM
UgJfqc0y6H2qYSM56Ua5bRlUBEa2iapqGzUvNmh/XQKSLovdOKTrJgAaaWbHpMi++LK5LsaX3s7X
snEKvHOme7gF5e7Qb+soWNu1eoi1NVzytZLWL/d/+QcXCe8K3hRhRAUr6UyV2T+nsJAzKw0iLLco
q/unIMkiZDD70LXySllzl3HBW62/NXRJ3leVbqBRqYpNNQJEv/9L9A8CNA0ejgEHdLJBn/7+n1/S
qyK12yDR0W0bwR3oD6EtrfNEvUSi2zrRixI+J024saXgUAz1kUMEUmDYSkaxpWd0cYKdisJim3/p
pRPISaP8Ekr70kAbzv4lMLNBvy6/aFH2avrFoXDSQ2epX0R6xFyS/4nvWmG1DeWnpqQ7lzJY8QOA
EHX0y1ONfYFXHJz6TxjJ0MCrmYOMkvUlbZzHSTmA0mWJwz8JOc6SL406+F3ThQ4LZOPrt2FmU7Ga
t7Jbos2kS4T90VuZ0Vep79YNqY+wLkP4SsOvYtiYyitNuK1yDvq/o/a115S137p00/ou2OU+rHmY
1BmWaI2tvaGFZ+KUHj+j5+CO6a6uP2fICsnG4f4H/aB4QFwCZgQlJqFNs2ZbC90Y1NvKZnT1wBjP
gaQieUC1eElyL9mJUcXIsMq6xybzwr0slTi54sWDO3lXNRsJDdUHq42bY+C39hJZ4bZ4AsBAJkmk
RbjOnIvPY0ikDTmIYLevxSmskDQVZmccFDu2cTiwJJq7Sf1GIjrsSOLaX3U6ip0xhvLKcVBf9ZL+
W1tWC0Hko8DJ0BduLSgGBhfvB+SfA9D1qqdjgaW65ELKqdLV76S3wTFkSv/cJoHYm2YpbbVSBaNG
p/lkBdqSnOHt7U/rAzHhiYnMqzFnt38rOSHSueA7MPI7KMgEgBGAsfUwBsFSonFL+5/aLDT1qGnQ
or5hjBgesn1t7Q1uZQ/tCbWt84gH1gl/oeLRj1CiKzpoMmUqB999wLQ1KKCEDdsG4wO3MDalYcyt
mGuieXRaVfnhSL51UHH9fJaH0XrUhCcv3Cu3Y3VaCWxpsEuEeRXRvOtD2SiRsIvC6d1GTk7QKnpX
1Ay+V4Gs0g8UxiomQq/M3tKfK3kIHmTB4NxzRH+q28g/IUQoVqodoN5eJr2rJKH91BkW+llWfS6j
oNhSQe19v0K/IC2iS1NLP30TYZaFUPtR5oUSOqJN4ANsACPXj5E0ow6IrdGewjLZIJLgbYDxuPjb
NmsnX/Iuuj1rZF3UycyxgDyh+X+9GNA9OzCKQnvqpUZZF5JmbYqq/HM/1tzuW1g/jIuJKVQ9XGjX
i0ThEOZAUWPX04PULezqZRCO8ThG+X+u/aeFGJHS10LlWZ716WC+e62uVrFr+VJ6cIr2dxk7p7DD
urNTonNK7r8qo+Q/yzgBVzcYBkJeAbnK7rt+vhZjXSeUk8wVluN/0UbjuzoEr3oeAWZx7OYQBZm3
u/9Kb7/btCQ8AA3WDPXA7ALyYGVbyVgjEO3b5hnZH/VcG0vgqNtMbUIAUr9SbcAXnVt9yZ3WJqh8
kOsA/diG9WDTc83CrWUm6qpX1X4lxW20cIxvE43JdwSFHOhqFINzwKNlpz4C8VbupoPR7bmCpZcq
15unMrR/OKV+Zjyu0IPWhjPGlNhM3n+vt9yAd9uT/7/8LM8RViiNYVTl7iiXqzZ59uJHxPEPXets
ta7Z0FR89ZL2gCfEIWt+ZnZLMw3toDL9VIQ1g7LPBbl7VO/H4txa+C+Z2pudlxfHF9m6UV4CZ0mu
8aOdQL01eQDxlRiTXW8+R07T3B5EQcMYqebac9St7WTRwnv5aCswcaH+4QqcDBSuV5FlKNJGIOfI
4ET+MRZYJbZR+mWw0TLH0a+8WKO+lAd8sCbSRbDHCec2Dzf7FGoxmNVoGok7jfdN0K+6Ub0YUrIR
2rANCw/zpZxs6yfiEk9h/ilx7JesldZc3ie1Sy4YSuzTbulM3EZn7GMmtBFbEyDfvLOL5vzQ5JGS
umHWfa1NK6MjIpvHUU9Q1cC0a6ksvn0JIPCIzqRDzGAIbNcvPlfLQvDMjRu3evoV20F/Vxb2+EUM
KpArVcBNj/Wwe4oq1TvWuvOScqA/p6IgG7LQGSw9MGYrx/S1FxwXMGjNrfFH4hjB6/2D80GpMgHo
CbzkR4gnmer1D82EARCszNESJ3k5VJbqnetOM6s1tn3feqe+eHgGlxktvpUimennYjSKdUa9sXAH
3H4gCltuTjJaMGn0Iq9/R2grfodVaOPKJeKkmtRJu6ZyMLrMjcniNltSarvtN7MeSccUKplRzwdT
IA6LEIucxhWtH6HnVeRbo7bDx6TUd7XdK+esQ1egEZivLrzxKZ+5LmvBoDAQBYM3TVD02ZlUrVGT
7NZq3EjIxlakuBS3mI6evAqGR1J30nOAcdDWymsk0qD0fhf8LRgJYbijl2PbmDhLcjkf7FbqQ4BQ
gKLYBO910z9JcqSVvZwwtHGTWjUPZLLeyTCKdMOULvsO2BZzhbj/fv893AZA7gpHRnmdziGSWbPb
tx4w18hE39IIpyS1lchajwqaZ/dXuc1hQCq9k0SQO2X+OEuUwsKQwjIuCxexjAr8YFLtbSWXn8fA
EQvz1o8eaOIPwc4FIMA3vt7BeR0Xg217udsL8gYPTAs9oXJcuGffRxLX22ei/gKvILjy3uYKVvBB
KWdS2XsKK6bQ5hCnRxKoc5rgnqFWotjmmfEzH/T+oUVH7o9TQ2nXLCrsuIxgbjBF2OL7Xq1NY/zR
kxntOtUTKyj0GloCMXLQuZlsB6nVf/3XL8G+oiyBMAz2k57h9espzdoaAFB4T23Q0KeJ4O1lZlrt
u5L27f2lPij6SEKmhFLm2xPyZ5+iSlDzBQ5TuFA9ftRUeS+ibL1thwfILhG2s4qJ3AcNW+wdDtST
FmO95I82LfHvZ5qMa0i9cIFkVAq6Yva4dd9YZWrUNX6/gbTrbOFvhTPYX1o7FocuysShNarKbQPt
nLWxvyQ+dsPz01BymiIM+sacLX2OwhKDsERud9ZTg+TzAz7DxVEU/q73Jqk3OdymIac60PSR2jz6
LhrTO0ot9L+aeuMll1p1HcVFsBsC9VuPedYhE0qzvf+Z5lEHMVPQcIzdpm4Gl/J0oP6JOo7vwxkZ
dHFpneJ30HUGPRe7PMpGlLlaCWBWE2nz7f6aMwNgYhuL0kglRyXh5I/Zon6K6Dmc8vCCR7v/qfMd
+EVGiIJMzMjT7uFeI6caHCRNrdd9JaVntMqTdWSOubEKjHypIJhfe+8/R52gclN2QrV1/Q4aoARA
8mxx6STnZ6jW3xLN2Mc2JzItsnYhGM4j1Hyx2Z6kZha06y1x0RthP3jR5CyfopV7/xXfPhLExWmU
S3JLTXBzs2Jvrg59Ky5q7SSvduxRg/CV12XfmweFinLhtM9DPG0OTBZhz2MZQfYwr4VV+jnCS3mq
zjd+joYeHY2oztfBIC1dkx+uNM1vKFG5ueYRPtMl6remFxdcOmxjlaLdtcIpSBtXFI/h+v5rvAn0
789F1gv0b7pS5NnV1UUwOQnxsAeUep1r4U6zp+mVQEKw6/txPXrNSx6BOqIdDhPH2hr+cJCTcZcn
0eMwDvAraIrHFDAkNitkVXa+5p9RkzkJP1pI+ufZ1PRbJ8K5PgHyuM9nvxUZPcsLTUdcgnxQIYCk
9stYq+k2b9GhyGTRbbLB8LZ63i/VnR99EwZdBlKOVLPMAa8PEM7tZZl2rCwSQ18pTag9iNjzVr6s
p/+RdDQ9JJPh6TlBotx4h0ujORgltmCXQFjJusMaYY1xVLfw3W8P6RShgOSxzcgS52NNL4ikOmz9
8JLDa2RYEJGGwSTc3d9dHx1SrgbKM7YWAibT3/8Te01EDqEoduLiOd5T7HutW9KTPRVS1z8JdNSO
/5vlJp4uShc4qMwuZIA7uIvknFFoHgiRmn9JMYutI9k/1Vjtt/cXu71XeIP0x5mT4ThAJnb9bMit
qnnYy4S5vjVWfRj8KeQCqa4m7PZxYl9Ctfp1f8XbTaghtcCLfO8wg3q9XrEd1Txo9I4xuG6CK477
yVW5a1atVnQL0fWm00GChj0OjuWspk0w6+u1otaAUJWqBpANbadW3q6nC7rBow46clefpK6WNnZg
/zSyT6qvHnrxGOuXrP8cJJeqBHKo43PvHdWAdmg87oSEw1lppZ+xJPfw9al3GKuhJJUt/OybOpOf
TX+PXuUk0wfAZ9r2/2y4Lhdm71BeuhGONKsw0boNOuXkrkFob6LCyL+GKAauzLo2nxS5bU+tgspL
aDn1ws7/4FtR5EDLpfQwSAVm38oo69IMI8S5a1ErD9No/tBLAk4r4O2Fh56e6SoHRAkcPg8wBYIT
Zcis24eMv1E4idS7aeCj2IRq4K6Xy/Tr/c13e5SvV5k9UObnuVl6/kAb0wabrqkYONjKPtIYanl+
vr+/2vvEcP5Qk98Z1HQLsYT33PufD6lICO/YZTW4fqrspMp7zW3VW0cVpMIAT4BT0X2XQv/cKOc0
vJjdKSxeRPhlCF3DO6v9L992jfCiRukqGdZN0a5z8wJMzo3zH1X0sypPSffbr/31KCPAs1PV3/b4
c2yQssdjwNnSclk13vcOefHBOTk2ei414t/f6vzi92fh/OwcDZOCEsb1IZTCtaN80oxnaXyV5S2V
rdQ91w56YeHeKP467bFTviCb39KOxHxjZQV/JWedGQmeIwdz0hn6mfpfOylapeEv5ulRAIWl+mHh
NJf+TWDI255OmnEaqpOifs2dJ7sBAaVuUqSEJfDbVnzE9mR1//3f1DYky6DGJhVj+vK0D2bnHzEE
0QfUUqAHG0aUjaN8QYbf+FU7vf+Ap6+PPHyiHKFL6OcMWN8K3V1rydDlPU2e7QLKigktSOaOwvd0
yv7ZBUnU25C5vM6tS2yYhXwK88Ng1D+wkKBRFMR/GALGmzE2fil2uJaVH+FApy9dNQBxCjzrtFMr
xnNcfbP736Pyx1EOsQ2fQ3pq9B8SyIpszB+j7KGvd2FmfdUz9dlIflg902OUMda07Raiwm0CA0SY
2pRhB1fuDdXXkIPA6sxYc1UB/1oLXiU6p7iD295OT430Ac3+leYUSyanN+Nc7X1MBx50cmED5DBL
yZUiReLM6Ae30flIoVUVe6zXxTo2vHqvhyDy0B5ulW9C8/YYUMafokYzHkUW55coa/XHumm8tQk0
9j9f2LRlJrvdCacKxGcWurIoMoI49GW3QpA2Q7x6p7epvaZntiomINr9TX0bKDF5IZbQ9tOcCQF6
vZtkO/HlQWSshuTtbsibFAJsvwSGuBmO8rK5pQn9k4Qmgsezo2NBz1WVXIXWnkhHj4hcH4Eyr+L4
U5sk7ME2YJRm4D0k+evQB505Kj9DL/1lZrm2SsvqE1qj+zKK120P514brf/n1/k/Op3fhvKJWcet
Tt+CwmleDYqQv8ZxdXTz3OiQ+NKkV6yLxdrDy+gTIxbt7/33fnsX8n/Iq0fKFCQysO7r947wRmHS
GpddVYKZXTtBtWv9rN9q5lLu/MH5gqXPRWUwSJzoLdcrjYk+BpIPbMFC7mzjC2CN0H6blReMZz/Y
01TzfnVG8/n+8912Qfji5BygiABbAwCbXvg/YUrDBhtcajy6HezwLwkgxQdGXxmC+8rgpjS03SAt
OkxvqPF1SfqV1RLaVWLI17XmA6Wgztu3MFKPJgz4lRyXLXZRXfR2/2feJqw29ymRgF7IhOufHTaB
u0c4VCbaHZqXQeyqlOe0qMynXB8xYBZGuNXaZmn6+cG3pwkCAhncNdXMXFsyRcqt9DqFL0LFPPaK
TbcbPwigAO3CLrvBCHLuYJqDgIR6Q/k0F3IcpAGYlu2AWVFDc6O0snmJy/FznEcjiEun1v8MFRpd
Th4/MwFYmfhSfs8do9/r6Cp+L/voVfNbfN1rTfvPGRq8FJyDwBZP3Yo5hUyNkzKo+rx0GW34aCMZ
0irv82QhvH20DadJ3/vdMn3n2TaMixzgjFGUrqhGUEVxMDzYCPitFKiDj7Um6buwL7ayWosdiYi5
EVaHFHhaumhFaFtAWekua+Tv0M7GdTw5sAxR3y/9yNsgPClgMQaAY8EJnWPBrVpFmtsoczeABvYZ
D/r8abTDb0kvnG9GGUSPoWn9UJykfpGsVn+qLNEA8KzaZ8Spv4aiZEZRyPHS1XAjeKlNynm0FBhi
8oFoF14fYbtugIbjr+zWzTeBDtlJ9crypMdG9y1NQfKkvgM30xuM84hH0KXGFGYrJ3nwrZG7U5cs
OU9+9JbYLnDzwPfBKZv9nKbG/KapmKjGfpC/iioLdm0ajdv7EeGjVahd6ftAxYA7rF4/dAOGuy6A
2buWnQTnZhSo/prDkuXGtO2ukziQYRM3i0HtJPMyiztxDMpBLrICIj71EGTKYlvYxrgxpQCQfR/+
xwHJ9CVZi140iaMGkPX6oTrDzsc+VzMXd7H6QW5kEsDOWpgj3oY14gxDXvKWyYplftTUWvapvM0c
kQ7fh1hePWe9Ev9yUGC8/4k+2pi0naYRFudlkj27fhxVGQMrlpzK5SJDxKNRvINqhXszrIY9Tune
77xUD6Kuh7e2H8QamGuzblQtQilaew2tdEmf7AYvy/udYiwkYd4zPIZZepPXYDBCDFzdKugOjW6s
7DBHpgtTXw8ycxLJ6yzptE8BJ2aTOfJWrjtnM8pN8xXfxYn5qTsZw/qsWzkBujUO6rtn/ll7FSV1
uw07BHG5G432zU7CZoW05PDa1o58rDKcCuW4LsdVoAngc3Gi/bz/sqf04GqnMs0hPZng3MxM+bjX
7zpv+hG1z0F25Qr4ih6MAinAzDk1CjohSWKLYwsa8zVTcnEUsjQu9ORuvzVxEbk0BuX6RHybN+Xs
OCidMYwVN+6T6NWznUMejv3Bi7UdSEvQ7m3l7ZH7ekvzMFobWWtuLOwc1BG7vGHs0oUh4M0m5+dM
jCXG7FgR3LjY+IpZM1xKFJfhfXyKVT84D9D/fhSJt1Rv3kSiaSnmjZDu2F/I31y/ea8J6sFwMoXu
QjZeJMOq1r3KjPz+971JD1nFxqWVngxMCZgk16tALYgD5O3/D2XntSQ3kqTrVxnre8xCC7OduYBI
USpLUt3ASFYRIqA18PT7oXrOWWZmW+X2RdsYp8gKIBDh4eH+C/mwkoO9TO3ynVYqI3pj83RgazVP
tWEMQY3g+oVj74wjwJFHUZcbLHU1aAKnpWvA4vVgO117wDoZW7lctF8kXEL8KR/V67pT5p0VG58L
GSBiWkZgJ7H6O8x9bD/NFpayNJMHrEOi8ClDbHxXDfjqlk39Dcz6Pbd02VWE013NzpQfpLjlHKcs
80vPVr4JAonqrkI2a6NNuLKOlbSpQEj4WWFIX2mbqJsZy9YLS/ks1+R1qcJCVuU/miUniXhWJs6A
uzSdx7pBFpX6lW8t+H2ms4JRgOb06FpZ4lLRaA3tx/uXUdcWDVBCXIHO3DStxRb5oLcHVP62oDqs
9pNBBVCqBiDSQU9uXevCU8tt3jyji+OO41UHGUMqvkQp2PD8IWpbfw2zla5T63wIRwQj1GrVP9tJ
KV5WzvdqVDeiS/2svOtiCQeEDfLNcU/3Q8l3VahhZYnQTtJ5ti6CSGX6Y3QPb+GcR8LwpK7042Hc
pFa6gYm3s7IxgIfro4aXA0+IGyQ/i3g36UXQppm/JooZoogZ/yzEqHbadXoE4BO4CvhiO9CMZlPY
GE/zv9EoY7dsb/Qs8UNpD3p7m1mKJ6IfMk8z6dteVbdtOG9zaiQISDVDnHIwQo3/eI+dX38pcNAf
s7hXrnXj05Z0YbYyvapGPoT94lbSMrgCk0G025wbSZujw8xsbSfQTL5qZg3cl3ZBgFLUV7Np/ZK0
utxnRmH5IS0KD2PoKJBgHPhtY2u3XN8uiQqfaV6AJkf2i1IXa4bQf2q04Qg7VKRMpcRkdOWuqJL6
BpVWhaLhKF3rS6TcxXKWuDGQbmW09UBuujBoM025xmP6KxCHQ2HRIl/FZGpvEem4CTWnuNfy5dLJ
ex4jwRjQ4qfMS9eBPuRx9DIXvdPaGaxURbXAn/Mp2syqVT98/P3+apSVtECzhsST1vXxKE4lGwPE
wB6qn42VWIkQrimj0PbxKH9x1JHNgFhDGmktiZ0mhU1fxKGstf09NkjWFZ2wrypeCG6Tq2+TDJ9P
03N8H4ctdTlPNC0CNla6OG4eieSa+VX8C8+zTt5x6AAORueaSxooXaQbjl+7zBujiSRR3TdOoXla
KcaDXaDaXSSRsUnq+DsexUMwAvDzipLUCwN7y0tE9/Txc5zP/grjYD4QuYZ+fjotRhJNKb4vxf3i
WN8dPcVRLZLLC8fg2SA6UHjcL5Bxosd81iQpnDbC7COVDguimzfwEan+tVN5IRqfJVPrKMgasvgh
KHEBOJ7RNGGZasosHSS9XIIuG6qgN8th51TgIGw7Tjd9Mpp7abatLfhA6UKG/q6FcPRF8SwDGLrK
k1Oeoe55PL6mLoWWGqNxZ4wJYuzYs7rKhFtNXcaRzxVPh6FFndB1Eir49ox6WpK/zs6guYnI7rUW
qbJWFbOHIM7ndBgAEkXSgL1iY6n3k5NaO5u287Voh9GdMXwPPl4IZwcotz84XQh74Tmz6gAfP305
5XnXdYY4iLxWfKpPBXyqlILR2G0bJdmbSS9f2pNnxyeCM5zVq5Ysn4wvdzxmo08N00iLJ8dFyeuw
M7kfU6RDrKnUf1qJluynktq0sizGLX4Y+FyGZrVvl8Tezsg7eh/PwFn2SW2STbBqlqI2Rm3n+Gkc
NPbDKlkquBY2bitGon2uERT+Jc2SfmH3n28IGmcqNro06sBKnu66eDL0UEjAFWqpEBvKDsCVkFG8
MMpZ9smsgdKFhbJ+Vdoqxy/Uw2+YqV2kh9Dqi00a44MqkC/bIHMefarzMfksyjDeNLS9Lox83hZF
EAzjUFy34Dmut8jjocU0hnpvdtWhHzvDn2K5v8WBIcV/MN2U+iQ2EbxOt8nicm/hcTAg1uilhT78
+PiTnoeEVdyIAxcADUX4U7RYaI06vZo2PxgGOBEkRbptZ1ieks7jQ5XOMzLoNHhKfURiOWzVC7Nw
vqW4VCGRD3jyXeTjJCcdVVwiFnnMD1BrYreAMLXVe2Pw2YGP6SDsoFDSS55q5zU5wA/EH1vmVkON
5bQijRzqgsiXrd5xcOkBCWoVkOlVud8JPfoaSXK+i+UFgn+J5KlL2Sd2y6lHjj0yxW1RCdUru6Wi
+ajJ34yqZ9OLSmjXWiY7f3e/rcxqJDFgV9NwBVZ+vEbSpRjsaprkO11SX+iSD1ScdLR7wuHC8XP2
HcBncAkC3kKZFk73uht/q5ZLOXiJqmSgRTpYef7VwnayKJGeaBrxKczDS73k9fcdHQTreHQe1gLU
e+3xeLyl0YuGVr98B/W0c2NrSjwzyrILb3UWrtZRkIzmrkP5merr8SiFyELE4kb5TpJydLDxhtur
RGyXMvtyocJ1njwxlg6V5Z3LRiA5CY3VlCh5vrTyXWyqT9oKrMXcRXg6iKg3vZ+G7dDKt2GlPiVm
66rg7GtXNJGzjXK6pcVkv368rd9Vqk9nWAfnQEpBc4HU8fjdtd5uksmp5Ts7qma/MOMwQAokvVJK
rXczOXS2qRyL3RLK6a/KxBnThZMcf3PURUO5vcudAEOtdttEVudiPV5sQloVW9PO6h1Kk6+TmcU7
4JPSVhbGWyhE5deNOhOmJO3aGEV+lyxl/L02w/lLg3b7LitV47pPdPNQF53iEc+xX9WH+oaDzHlW
iv6iu84au49ngCYm4BzyDRhs+Mcfz4BllWnaqxXsQqU3fXOEOj4OyoNIVc8pRwNWMv93Ozbo9ml2
5NWNVF9IGM575ZQVdLIGml80Uil0HD9CaFqpGhVwQdRCutIM6abXojaoG2u6ztHqu2rj7Pu4DOl1
IaMhiMFkBe8g1fDaEHlyk2VMqBYtyhZn2uGX2WW6H7YNBs0Z9Pu0inYNSc425cgOarKfYFQm+aa1
8+qqTrTOkyWk971lhlG5zJp5W4SJ7tplLt0omlLjt1gQ6y00m5Li/uPV9xchFmEQ6uSrng+i7afx
pJ6kKu1rAcNm1qSNjhJ9aGotQhuJUhMuk66/ySWn8Rux7LJxeerqzM80rG/loTX2eUoPliSwC5/o
fzo+RY1Db4/aheh6HvR4SDggXKvIMTgIjr+OHYGjauxWAiuu11ftHCOZmMFcSm0wKkmTTm47aPKF
E+888lGppelEycvh4DtV3kuxIqpWPsahjqLlCc2w5laO00stvnVtH639lXykgclc9UAQQDs5V9Fv
rnkJBBRk1r8662NQTqMIujGtAZRe9CA4j34UFWgekUZR3wfSsL71b+eHbRJpjWxWDqmo0PeuWpOa
SD+1X8pRl4I6bHAm0JK7uVXUfarFhidKdONVaWp9Nc2mJ2Bvl1K7s6+7PhJiXuQWBDYaKsePVLRo
gFgzSjrIz33hv9zL8ir/mZfAVCJdTl7m8JIQ+9m3fR8SRDviPdxz3vVzf5sFDKIncy5D5TAnRuR1
yJ766VSOf7cEjAoSPctV5JUmEUXx4xeTZWSrBQ3Rg94o0cZeMvtLj3T7LpdK7enjfXyWHJKZMQyd
KCYQptjJDkmrMUV2GBk9uRH9XSKue6fBCNBxpMxDXEiTPVrsgYra+xUk4QuDnyNkMPl6F4+kGkS7
5RQTsQj8zBKzyw8j8ndbpBfDnTCshoKEokDcxN5KDsZafpbtuAqGNlNwKSiHIKco7lajEXpRZM4X
Qvp52r4+FLBj5mWlFJ5y1m0xSBzscX5INL3dU9SW/bIsna2IGsMVNI32g6w+xsbkCTlFtSkRu1DN
LpVVz7FgPAbVkVXehmsEF4njRaABqcTgZ8wORa3cznIS3aK1qQVk2QCZlLr0MzgdvtPLwp8KzL0z
UVxIrs73F1kFVwcuD1QTzmwy8iUSHC0DHPFef9J1Kdp3KapZUlx1PlpeQabVl7b0X7w1OC0A0nB0
ZExy9DXh+22DZch1dm1eZoe5KhpkWCvnWxNLuNF1gtLlaMvAO6gcpFTMWKRtHbSTQ5Hg401xvsuP
H+Ikr8ipEYmm6bODJBJpU5tSGmRlGr387VEg99PjoUELCf8UHpZ3jiKJPI0P6hiDsZMVyR8LSEwf
j/LORj0+KCjD0DKEto0IIDXX4xlNZlmvu7mID5Ez+hzmbi4+ZVriw1XaTMYXR71PjatO+6SPhWel
uguI1nWy3p8lrIb7Oyuc0WNO8CmU3S75ri7iTiuuDP2tj3QM45/U+CWccJUQQC/70bNboCZ1tiMz
39jF+AIR6saOhk9V863EIy1oqh+oHf/97wUBkDMQEAEHwSkrGdJPH/WJGh3wVLm2c0nFK6K9mPGc
FSsBKdiACJESXEkCp/k2GrMTGUodHwTC9bvKmC0vhKG3m51yE0tWFGDR0XijnTqeBZZuV2Sq4gJw
aC980b9YnSvrC3wz2FkucyenQ4uoh9OjL3IYh1SjuYHZoLxWSD9eN+ebH24Z62aNAMjVnkbBqneG
KLGK6FAszfMoL85T3Vrds0SgwgUlsbjisIAf//agpNPAQcjrAW+dJvRxC4gqtpEWWuQ22y8YRVwD
LMd/JZw2mZAGn0z0ktPp+YtyJWYiuapipw25/Xh/tPoU0xXuClRVwAcaZmp8ku2l8+1iUnyWUXSd
1Hm2/fhFjfPFxKiAkwCagMdBpeJ4VCenj1bPTXHonMNShp4S429oZCiO5W4Jw2AZNz0c7eJ5AoMr
j8+ZxG1OD8JxX4W7ilqVKe66fo9wi2vZD0PyTa8dz5znnZh3ioY7DfQvuFl5udHG2E21JyW/1eI7
y6EMHBntg7kom1kGs95maDy2bsKx6iT5JuzybYtU5qB0fodcptWK7znA52DOwMzaDYDFuMMtaGzG
3cdTst6Ufo9TlCSo0OE2a63IGwCSxzNiLexteUzGx4LDYVfL+KLVmEHupFLW6M2hodBZgxXkvX4p
RL5nbUdDo3WL0ApJ++rnQCnheGjbyeOFQyl7RChTdTsEaJ/6zLhv1C7a499CCy1irkM7DwMtZXub
/ajv0g4keW7OyGUNuYorr5lcof+jewSheVMTMi3MW5+WHNutKfz08WSd9fuQluDmb6+yg6yiM6vH
aYpErDem9MDVe4eISnVVWlJyqOKsDaTKaHZS3/qZIVe+NJLAzJNsB6EuKfepnTi7qcPhuKekbs4q
duODoj3N9tD4XRmJ+1xN1QvL/SzRWxE7EPIxJyGC0vw42WSl5NS9NTTaQ6hEXBRUvd1AJCi/gDD/
JoU9KmSIGHiyGpa30WIbbm06vSeSofft1hIbLJUGD/fw9G8ewcD26Oyt19iVwUGl+PjDi3KRSqec
1IewjOIgNaXW76M4vFA5Og3Y76NAkcHeDA4+XdrjUaYqi4txWa005qTaYL/Htqvrbv/xknhXYfl9
FQPwA3gFtBuEHyn96bkw5EqmdJlkPKSKU2/MRp+9CqVX+NDyd5QBrkahiUDY2bO5anTMbR8UQ1oF
84Tor2N3TVDmk9g5haNcIbbyucHFx+3jpzhOYqSS7ZfUkCd/0Iryijq7SXTgBoSySu2pkRIHhW7V
N06YG7s4rgpPWSSxoThreLqcWyh3dqi+4VPtFbWuP9vCzDxdWDX6cXZ24eQ6285MBLNAR4HgSh76
vhh/yyGTalycDpvAB3KdwNig9+7N3rBPAsr815NX3sY+FL9D9a17S57CC0fYumROvsKKrge4s5Yj
uSUef2yEljs1bjr1AcDnDhan3li+qW8Vrgsff+8zstj7a4K6QJAKIjpI7+ORsF60c3a/+lDd2Ftz
K+6mTbVXNjCt3ShQXHmTe9q2+jQE1oOxta5kv9hGfuxKm4+f4/T8PH0M9fgxJrPvk0Gu1QdUgl0D
KbjM+KZV20Y1gW9eWOOnO4lcGVzLmnuRmSAlcvLKurZWU2LU1ialMG4tO/rUFo5z4fb914OAnaas
x8F8qntLQlU3YZYDnk5wUyyTNAkwkEsuvMp6wB+tE3RJgEDQ61+l6zh+jqfNGGOkXJeqOJh9hHsz
XGvkoMtoZeaHPmIZ32gN5Pc1mDlPEsulxXP+jiuW8M9qDmXtU8YexeEZHiqj17IwYU/O5XrDumRc
eTIKYK8VZYD/7tpep4SnHb9jnlH5yRGeOFDBzXt3AXa8y7hQP3y8Ak/BkX+OQw0cDRBqYez543HQ
GAnZDXp+mOR02sfFNNKpLb2yFBbHudJhLtpVjdeERuPbAk1XwPDLc2vI4VYZ8KTr8qF0WQlloGjN
cD3Hc+wuAup33fTmNqqmfR/vxJD8GPH68zqlubYr8QQtPN2WavVzNkNxoY9+kgz9+Ub0hehhrQjo
U/mEGdZ42BVafqid6GHWKfc2fCcDIqiLik/i6hEalZUi239vM7+Pq9MhIoKTUdGePZ7JGSCkhYY5
BZlWMV6yPEuuqp4rXafnkZvV1ue2umQH/ReLBEQKCGUKarzuKWJB6BwkY51kh87S4104L7aXaVCj
3tfIfx3Rb9p//zd//llWM83buDv5478P1Vvx1DVvb93t9+q/13/6///qv4//yL/8z2/2v3ffj/4Q
FHBH54f+rZkf31pMhd7HjN7K9W/+X3/4j7f33/I8V2//+uNn2Rfd+tvQGyv++M+P9q//+mOFw//X
77/+Pz+7+57zz/y3vmt/0j4oXk//0dv3tvvXH4rxz1VDFNwwsYw6wwqXHt/Wnxj/XD2caBpguEBL
i7Pyj38UZdPF/Ih/xOeg9AIadpWaJG61Zb/+SLf+yY0ThgdXFq5L6AX/8f8e7v7PyPbnhDMX//nz
P4o+vy+Tomv/9cfxsbFySwlAa98fCCrsodN68mKFXCs6ODDhHEZW5MIOw6IND1I59RN9MppbqGvT
T7x/2guR93hvvY/MrKgrHJRsn7vd8Rq3xhajiyhOvBYLvxBmqCz/qM0utIJIq+bed0bTgTxmd+Kt
zfu8/HMlHi3E31/8pMS1jk8vHtgTuAfqFdTuj8fv9LZqKzPF3JgGluwCPdY1zzbbcltSzHrpZiV7
09W5UH0CP5LCXaWU266V9e1vy+UvvsAaFf/3BHp/DsR66Ixw4wZqfKrqN8hlVtcYm3hpuhjXsibi
L7rWj1d9DGf6wksfZ0XvY6EfAbgapges6XfY0G8pWTVy1g1Sm3oiD/Xh2Q7hOxgiTCUYMipzjmj4
dKFDdb7AYCHA+kRnn4BGon88ze00Tl0vg9julmxcbRgnQ+yzbuCC3cGM3zZTIld3Fg3dH39/Xlcn
KSAIcFqoIJ8MXJjWrFaK8KQibMw7uBZheoV3boaXS9ReUgE8X80c32DoYD2ymKjUHo82zBgATaLJ
SBwy47rN29dU77t+s0yFqw2K2Ejz0rhpNhbFhX30FxNMBGHnQmLhRY2Tkau+0wBwaQjoTKZxPaQT
0NtBkf0sSl+RwXb2Yl1XH8/t+tFO1iz8QjR+gCchNXCaXU8wGiDy1rkHYFL+YSglKxXd8kvDnG+N
tdcFXAYyPKHzFJqEXR1o0GrKvNEgPLiSiFs3LPrlFXt4cAYfv9OJbNG6OZg+hjHIxFYawklAsCRF
FLWqlt6Q6ukna8jNyKMG3W8VBTpSQDdRF36XxbGgIKtJMwrDXWd7szXReCsLQ3ZzLpiXyFnncwCW
mChJV5uEm/bp8cISmLaUiA0jkRnX2nwth3D6i84R4y1Wx87fjkUcOCgpEou4t3EVPx5soUiNGnxG
TKStc93VcgIXU8MFvAWW9PXj+T5fQ+vhhoLlWmKkx8IJ93uLwSQCpeyREvYlkB98JlhDeVVF1YUL
2vnOXIvu+GwDCwBu++7p/FvM60Jl4myMSq8Zi+E2naVsuyCE5WdLDRaDMlT0U5am/DkPJWx4Pn7H
83i7FhqMVQqD2M6t6fgdu6KNugnIhxejNfCj7hMkg6AAJpFnUt0Rtz1UrUtIxr+Y17VXCRcXmN35
pqlhmZpFaOYecvTTvbRk2Sci7yVe21nUoQNLc46ThLCHPsH6899mtQeQnK5cRjjbinRv62l4G2J0
dyUSyPKTbldPCpv3ggTSSfebLUpspcVAh5SNyqjrfP82atlIg6QNU+/ZmRM716EW2bssn7AkAeFq
76RsmTHMprgyBkXZs6DmzIxekyIvdq08LM4+lS2h7USfKhf5S2fzzode29/AulTqyaf5DKhpBzSA
NHsLAK8tJe4UALdp0CJV1MFGuN5Kr7upiO/DPHK8mXvlvuXyxzZexBvyyOh0GJNRl4Gt9cmlfX22
CVapVFxkuOgyddD2jidumBJ4psDyuTWl9mcsa/JvC1AuM0DcMHlY0kKSb5NMYmGSJ5IGKkszUWxe
VMstSBA/G9ZY7FRqh5bvRIN6hbbQCHuj6a2VktFMs18tFSFZgHybgibth9rtnVFPXT6jOfm0EcVr
2bCYvEHFaGMzT3Y3bsYix7avwqk9dPVqbltXjib5djQn+41CWjHt2tBM0w3Q22zcVCqlX1edVccK
VJykr6LZ6ZHcWvdWI6dR6lbxxEM4ffeIpXZyL2thsVHzRMTU7qfspwXqxJPHMUdXZMrjyNOZk9BN
pGG6L8UCLzqeNPtajXT0M4ZqICPqltwWX1MzRbNJ1qYu+DhAnH4Xojp5PExgmoIgVU5hsVMmpphb
b+FJd9mwgUmrZYHul+Ylitl6WvCJfzuzofTx+9W13oA7L55oJ7E9nfqmcxrg7irWAED6VWBBgMLn
svVUOeHmvWBV7w6FkmDqmtJbTjvtPkyayA3lcGix7mk0/Loj4w4ed1X4EYJT90u70BGiMDmpKDpT
ZcGqHSiDx5kWPi4iX2pfY+PFQYwkt0cpJdsiQKzitBkuzWbskm+LOkiSmyO76rVjYgbYtGVBMlXy
d8yKd+VUp1/ARESNa4difEqQyEBI0J7xwWE2Wy+uVLz4ZmVJfbOuH9aQmGzqErvfMLSq+3pR7eEm
SUTqVXZponbUyeHkdjY8HJzOQ+2KeGD5caE3kxtaoDFRcxOjTIfHth7GqjFuRRZ7qpBkc9PHktz4
oSPV1Ra2hLmN43naUFxtSlTRlOWzFiWYSFXa8p2Prnh6S+XJx4k+a7eSBmfLbTl5mg3aoMMz/AfH
DZceZ9xKWOgCzOmDMlRrz4inmAOFfre5Az0rXSE4B3nMyNqHUJ6rx1q3xJOKutSb3vZgbJyYlqCr
gC3GPQNVrm3YR4feqWpt22T22rdqW+dXUylNyVaTjC/hUOChWyoLegSJNlkIMbRgFQHL9fdyEtYP
ijFke6ohyU1Rh8aV1GnUsZExbbQJ9K09y3fFTI+10qV0m9h9S/tTMahcI/6vdzvafG84BH+T0njm
KtmPzpeGFfUYS0bllj1oNap5IwXxUdG+dnKt7EYUQt0iCz8ZxajeNzIuoeh9vSppVOBOYNsjZvGS
MnrlPMwgxkEnACyy1FsMQdLrPDeMx8pRRuhmfWR2KAtpwmWw5tc0W+DySonUdDvYuCDcZWH104rN
pyRtUTlq1HHeIuGKPCnYbOzIKNV9qvAkjrZhpKobANnyg5rqkZvKxuRLERolUYLt1TiQjyFp6bVI
7LhgkvtHK6u6IBMQ70Inx8GN61u51XHG8kwWYucTtVrQWD0zmEqSGbSS1F1BAOjyoAhFGHpJ0ljP
SpQ+x9ScoisuLdleNLJGlbxI2q3qVIhULN2cfW5xWmUmhZERMSJ6Y6mETcqUlf19vmB3k03Q4XpF
X26j3pyuuGZjTdokXwctLtwybZ5CDZPmLhvdutc2ILA/NXRbU26OLrNquDgB7ucpnIKRc9wdCVw4
MY0VnPVcbLK6V4xgGRzjVU0drE7zslMyv9WK6VCV7RBC+otmdxJa4kXGuARJhpLUIia8hfRIfxgm
RTqoTXxfQub0QjXSvMGIXwpaw3s8Ap4wi68f+rlOXuPBzPdFmd2kXfvs0ObwzRzB7sb4Xk3Ld2E1
WYq2phi+ke28OjqH2yQNP5qp1r+kGGmwnnV9Py34NtMZfJyc6CDNZXEt17r0OQ1Xd0BrhCKYfFWW
16ZIXuzIQSJVmbzFRnBKjnBvDiPX6qncd+22phjsO2ZdBFOrf40QNUVASD0o+DB7nVFt0mJ50Szs
rnN5uo7M6Rax/ozTtHyJJEXbGrP41c+GX9nqV8eofshx8uJA0HFNszS91STYo8X5HfX/PgXlPv8k
v3uctOXZloWMBhj1DxWcimtUdHXKIq/dtI1uKtZYhlP30CiP2J/ZXszBe1PmmtsoFf5ZA/qJDZAZ
PzaVQ6YjaFUuw+TFiIeRfmYAR0rKPJWp+mM5S3d5p49un4+ZS5NOYwR8nSYzln0VxIWb56XuxoXk
1ZFW3hUKmsJWHY5up1VgETptB39EQrEzfY5Gc0uqs5AgYHI0sU/6JJPdrIqeVI09ZBflQcwgh7ox
JxNO3uw41vdkb4btNzVdSTdVjFdB4oFeE+Jurx3+Z1+MTimuQvbZDZyqytNhq8BF59EnydlBcz2I
VpE8UGPTkw67wlPy4kWe8YCxmiZoMObbEp97TzVqd6qWPdnE7dIOwnVqynWLUvnZ6OhBpubXg9J+
KUR41TZZuE2monAlvQ86nWIRpT7HM4xJ86MmiYNqsNu7zMpeLKqK6NsoMh8mt57rZZH8ou1f0g4F
NyN6yMi/XKoUk4uqBtBo+yeQuQHFgiS6kWqjCyop/tmqUeIPKhGxKKzZtZoo9wqpNXxHFdFtWlU/
6Wld1bGwr5xOQ/s6K37ZEqwJxk5+cT2MPT0L5cCey/iV2npx3WRGvgHklT3pOMi9LGHNR1Fjh+xG
WgK5KioCtEJPMBKbRchbsuZtNaqzy5p4U3Mc2lWFokbfzglG6IW9b6r5MVb0nTIOT3lR3XR99Qh/
Lv2CksZDEiXQfGNr9tTK/qnMWRSUcabtl6FRqWfNaWAmoUCSpQlCBBzduEvgQaTmY1MPj7JRwnQa
J9yCcL4sp1utrmPWu/5SCi4XtgNxDoWJVMRIaKJEMg2YWNcEun64U3VxJ6zqOQTi7dIDt3diHH6V
uIDgOD/fxJFC3MCCblB7rN2jGGMpSf5ltk4181FU9Ezpp5KqjteibFFTzWn3YP17A4xqW+clOFt1
sPZhOz1oBasfFlhYI47AB8+7r1Y0tNDEMOUj4NQQqmNxJ0cj2sqy6QLZLF6cLv/JzSZ29abFT1io
Ze83FP5Yi4veu5E139XtfNUhgIBAjvOVAG540L++hUOStK4ScYhrZkqeIkU3SqLKt/qUVZgTG15p
L/3DmLMoKV3k7iyy2Y2TEBHbIRxAjKFUGZdz6BVhivZ4EtBo2sZ27Gn6zN/pkkehOpzkxih7TZVj
6wgbXizFq5yAO6Ma4GzsvnNtHX/BXI/BlQ/4s5NHe+MYPptFfWNmKUUZ1Szd3Km+R6NyPUQYDYlQ
9Dsj0hU/1drah7f2eahMhDJz8Fp9Fd6VJTAOhQJDlou9nD2HVrQLx9mfoUrqtXKdyPGtFaeBbDec
xkXRe2MoyW4tgFx2oYZafv2aDPFP00r20Tq3sbk8G0g/uvOiW/vRaITXYmnq1jlluEbNFF/Ele3W
i7mt8KSSxizdGI16byusMhnxAx2dz7rdmpr0KeTWNqa9h8b6PZnGRnZgcutQL6hovKrZcNUm5fUi
Y9Mmq7Rye+G4rSFtIjFvBsu+p6r8IufhKyyyjdEZAZWjAD3ooCytpxHXjqU1MnfJxVerWfxaG19K
GzxPzwnblkqgo7Ox6dRGoEac3VM/BafQD2WgIujp1Ro+iGGRICTa8zlQT/HLIm3v0nQkYYfxUsTE
dy0cd87EKkgKbRsbA+SysXmq6zZoJKna2NTTXGNYEx6p/CR3cJ0tCA2ZJD+qkXWn55SbzEm6VsoO
yKUsuitz1jKWlA5BK4uuJT0ptqWxMEGdVOSuZDrfEqo9QSjmZj0KoNk58/08p9eLXdwIcxruhqL8
aeGy4Fljmt6UNhk52fRnO6/vLXssDv1ixjtDxY1Ytjm688VtVCnZaXMovSTcSp4j2/lh9hXlIgvk
b/1omyi3hZLXtRQIJ1P/lVj2wDVU4+pmWd9kB1WDxERoarRqAIDagqukWngqhwAp9vCV8vr3vrMt
N2ysKjAL+9kcFdWN0YQoi2xBI3BKr+xcexaRDfpCsihr1A/0bx6saCrvkHtrvKVcvulYoTZdpXqx
2cdwK6zHKRvIG9owDPKouge8mmEyMWVUSK09Sdp2To1240zAmJG9yHyK5ockHCyvLU0AIw5igHX6
Q9DzdGcpPpRVRr7VTdnk2m39S1eyh7xdjQ+oI7myWX1qZTX36rl6LbXxQakcfY/rjfYiKV3uqmNn
eBnKpTjstNPVMC7094zOl9Ro2BgRGEa3ngGG2HH9Pc37GzWrbhH7tq7qRQp9jVsP6KUxAXNK4Lhl
3S3XUzJ87YrM9Ip8Js6RjiyE0BvLwZLBzxWz2IVx+VPqBOZhndN5Vpwc6i48FG1yNQ49br556myr
8h2JYkmBpI/CU5pqdBU7hvEnlNSV1QVfMs0M/bQRiuuk+ad6aXf/w9x5LMeNbGH6iXAD3mxmgfJF
I9CK0gYhysCbTLgEnn6+Ut/pluqKZDRXE9HRHS2RKBSQefKY33i+IpwRWUJdeJu5OknHO/kS0vdY
L0P9AOPmO3qwfqQnXXql+2IGjiXMkx+BF6rG0DalOyVX1ii2ehEf0sncMRjSPo01H+yC7QsqAJW1
P8W7utTAaNVbH7WIZOwfmyDr0KNODp4nd0SzNSrvWdgprAV69I8GfO/NVlxaC+wvZ+5XxVw7HF4k
OUWV3g6Bd9/kyl45i4yE7jzNdfAhGKz9UOnGQaKNstJ8tHHLYdrkSfdgL9oDsjv6hfCbm8lPboXR
3FYDWujFkn3SR7GzEOZikm9fjmUDlqYzj9IJsORVG1+0V0pHKKilguGo3qa9IkY13tYe5G5SSHdZ
6lAuPSLRSVdf+05jGivXr+dLU54EYMbgkFXxjWHXyWr0VEHHBPWdttpa1fRYoe68TkpjowyKWgVx
FIG7H32rTnu3NdCn9dyNV3otBhBgDJtQxqZOzdqMFlpspVk0a5FPk7vVJqDdq8KZggcKxv4u0GPI
S0IHi72GuYN2spbncVuGlqEv105JAn3rZpJjeu5RQN07xZheiU4rblTSiB8dekBdqMmOlFGgkHRt
lhIYh5H1NrYvip7PKmkc8xudHOdRGyu11/R0uu4tN+l3UOPVYxvn7Yc28/UYLdVMK7eZM5hR3IKL
W0tjjN1DY5XlpnfMwl+zpXyxxu5k2LSDcd+MKWK8g9N7927bpxFaGwkQthnP5vgeN8Yb9IX0Z6WU
vRb+F+Jdu8rnZ0simuhJOPfCzI9uMqPva6R5Xm7BlfWfFA+IFdZZYRA3qFHY6XjjmNWw9ehnaR3F
Qp5exVpyr2xsv7ArWSlV3sYUz+UyRGYS3NAIrlezhM+MrdEHlYLfDecmvzKVVkDaiLv42Unz4kMK
/qzJvWKVN/oqXlCLnoX9LKQPztME61oyJCa2QzHilxYHvhtrd+WgbbiXU3LEJDrZ1K5qPjS1vBiH
8WOBaFvYCX24l575CVnyR8/LaMKVNa3wNvWec4XfzgSDJ2RMtVxkQX9SZk0/poUj6D5KfdxXxJKw
7JzHcvbLu6pNnkzkglhzmK+EBd/Jhoaz9sreCsn6xBLGTY0I/7gYFJ6JAMibjnJaV0m997rxoFmI
JA9IUi9Ntk6xrLxgvP7cFHmzS7JZ3aWtVo2XgxrqL9RlybOopR8hnyi2KvPL26Q16exmapXNPfhk
OU23NCjXc+If08ldIjV2zUqTCbpkA2xUIzeopHJUZvQ6ce7Y4F86qaKMbP5DHUgkXk9OZJu8VtoD
hTAdV+Qx57sZga8DxyLUGw7W+7aixiuXJY88b5iP3hJ8XHQIjjhhRomVf7R5DxeNXTeb1AuWR82t
WAgkbd2m63z9oWyo6Ie0SDdT2lcPAUgZEvDKuTOShK/gGqhCMMk8qF4Ea+W4U9QuQfr1hPr66ozO
+Aj61grL3n4UQFwucIEsP+SJRh7u4OqNg8ZIKsEUPcxyPczR0guD2bzw5TisVOugjTZ1Gz01GOJ3
6iu6u1e8FiZok/zCZBuMtdPe4E80fWlTuk/smG0Fj5Zem51eMB6pN1KguTvWYH79pqz22RjDj2+d
8cFSc5yvZOA+mUZvbgRJ9IpUytjaQWUAJTAHhK2rApJOsMloDYW2mM29Vbv+Cp04dwR26a/BbN+5
Y5auGgTjjiDdxy0bsAgzB78SzyGRgbL4NM3Tj9yqt7NvxZuSXBFJDNPcZCk6mWUzd/kOBqDb3CVS
r7R1Zbryqm8XOlaWNeoPthNzLpht1oZJkH+iSTLTUHF1hfWXY1yYmdJ3SOnSP0N1BkT3EEEfpTPm
uOVhLBC66VESKEMhFYR0ve32c+t4J9ksQxLeS+3QzG5+LSu3xXDi5NPcpHOzbVwrWc1+ktx5cIZR
qxgutcpEysZyEO3ps/RT3eWOCo1umhm5efoXMy0kNj2B9R2UnMGQwFJjOCSZ/ILxe2pf5l1sb5ij
l2DYZWd8bU+dZuolka+beCBRYe8kNqplac6CRMzMD2dyQdJFNUPC3LbLMNJA8qGNlYQ0W/NucKyo
6yAcbBbkfpby5PRA15r9PTnDKunz4Muij7NLcYKRFBk39Or4aKSZbA5j3Kc1XWp6u0ejNzL7e99P
I7u3HyT69tVSy88515yeLPQlrGsDFl/yHJh1pi71BR2+w1QNXbLRGSs8dlX/cyqBTvMG1Ukom7np
Q2vikGAWOZP19+TaurETIracA2eF21ACuUl2hxO7+5xUiRsJCv5k7/0cJ8gTXv5AejrbJBR1tx90
bIJuypEk72gHo2cB7+8K/H76qv/YuCWLqi5c/kCNysp7FFWY8tMI8bT8mJpqliigD5aVrjpT2eoI
kbqsri1hq6ich1xurQFofjqObrCSThpTX9F3pJ8tq1l/rkSlr6oKl/bvval19od5dO1qkzuV7TAq
c/RkLZJJU1upmkHsactX40qlmEtvGF5WQcjJpdHpgQJWHPGm7f1NTld1LTVzTbm9A2EMMk7RkfXF
c+V5O8ucdsHU3kKDnZ6anPZzYHzVppxGYQdFtN2OKBrRF24JN4Eh9iMt5puFdisY89S44G1/Sslq
kUb67vf6sim8afnUIewF9b4N587HQH6hd0fFRb9hM09UPr1C0XXOabicivh0azetR6kJZ22SyUp3
NcZGSWdsqeJjpOetpVgl8lsW+PtRmz4bCYYIjQuzqgjUNhkT8YFfse9omRf3yLXBRDHafD846tnv
bY7udPH2gmx7QwmVQvIXpndsuNcwLzyfV0ybctNJ2L9FWIxBUO5svW/cm6ksfW+dByPRQEl33qEz
gbpL3c6KLeKKyrocPL1+TuwpEasiz0b7KLqpsug1nMatWwMZj2mfdxkFve0UsF7rtKcuaDyL8oS6
cRjo7pTBrmn82b7MRI7NoUDALUBdrc3qjTUJ17uoMw0AY1ObCIGzYPxua43IbSOx12kOLMPRc/dm
k2neBqGCgOJ7cQoc6BMdk6tWt5oDrzdb9sZoYngeq5779jwBbAzMCFNY0BzJtG1EbxY3ZMwque/L
ubQuC4Vs9dYdNf49E4X8UNeboF9bbacnJDDxpbSDuN8qNJrSbQodFsZn7OPb1cAqti4rA3L9XWFN
eLsHvdOVez0rl2nvV07RivCvMDH6+VB9Hl1X4E3SWXl1VQjGOmt9Gro2D6026ZYwcCtk6QK3NbM9
V4Z3E8u0vDB6KA+9hZNdYksqLNMr5qPTVByJdoEG6ZQv/VaOVo+ZNUCF6XEApb+xpGozFEDTDmIw
ZWBZ0t6ICr2Ve3Bk02nm8yj6zvBDnAWDtZyYXibknddof2YHZnE/Am/5yJFKkUUCfiGkNX8gePcX
aDhcoEtS7qs0cLFNHU7Ij4lejuX0u8pEWCpd0mbVadJeGSIgN6rt6ZB2WhrK0/B9Vsy1oFIN1rfB
z0GEB2n8FNdmZ5zaaulT1WXptO0mQElU+VLme1rQ5Jaj7OfLWrawCdyMteB0lrgoPYtGUFq6wXWl
ZrU3M7+j6MJ3mzKkjjdxU8z5mrVM5l51dXd/Gqtsh4BDWskiYJlbfv1VaMW8GaRzmaBk8awSY77R
sOq5GbtsynaTX8iVpy3JYdH1u8HEewE/9WwLPMOlkVN6aH2UXbyaRQBxJRnMY0aIEEdFQbYzh/J7
mWj5ughicWdKnIZWNORsvgnyoJR/8nPAS7tDjLr/XGT1tNbLoFv3tY2Dk+dAatYbjWcKOYRsFg70
/SJ1e790VnasjVhFHpVq5LHuVigxfLTrxcxWTGrN55IuAoMzrzfXTDjmh4JB62NaWM1NYXhP1kRj
Z0LHaYP2S3wTx0Or4H/MEdrgOpGhKVeeWbdXvpQezfre/wCvcIpp5fGe9LksmE7iJHSQQV/ufLfA
gAM47K4dp+bSmOru2or1IfToUFJ9w5ty01O0E+mjocfWhdcOz7Iwyw1Qv4OXxepyVsJdc2L010Hv
WUfgRS0TJtl+8bIii9eGMOdNIetTjzS3xgY5EhQ5S0fE2Rpysv08aCf9UC2ohbHB954VVkzu/EV4
yP+FeayZlP15FgUM7p5Se+6fptLnmLD0G40rXVnG4n4YLCZDJBh4mehMjgME/SC0TqQiW/zgxm+2
I7qbekm7SJPDMccPS2OUMnl7Ggp0rRxp0SgycsdO0TdYrE9wEfywn32xsZq5vu7sRN9LDxxAiIyK
WFZ4VhVoP+rlxgWokxB4lvQzGtz+VksbPQ77kyDm0LctcdVHZqhqFX3i1ESgpTAxkadniOyJSZsE
Ie7VhIQo3f0pMdgqvg8b0vfuLB1dvhlE5Y6BZMBQD3OLXYqwCAQ0rdRXyYTSz2LreMRj7/LszTk2
5sX4fdDrQFArLQdqmmTlNXGfra1K0w911aiDcElEnSJwLoyMXhaUV2dniynTwn6J7RtletOntmvN
YB2PYr4ykX+9rZOJzEO25WZZav+aBg76wk28H51lT/2WbTt9KMJWV7dgQrT72a37G8lUjPQ1a7as
f+ARgZ5vRYnsGAD0U+UWO9YhcViJoVKNdxtnIAD8Ji8PgRxPSr1DvB9wEnp2s2Cd+3pzZMseijpd
PoGmo6ud0HvUUWS90ey4W6ek/VS0XV7cDdZkPE2OmVw7EM04m2EyN5VrfjBV8Fjg/Qh+pqry3eAY
2VpvwBYAx0tXAQk+tV1n7otssXboZQ4RSlIlacbJmowRx3drirtveHt9L/MafSUxDF/G3PSuRWOL
LmwHEKheh2KMYqbHsFutdEbiK38yUxKbvDzOUIb90hhDhttbW2h7TBrHg+MmcD2VczTNSawsHCAR
uZk/dWaebwCSoJRcfHV6YCaNhkvLjC29U+uXjRMIm3QBvGBsauREwoUub5hY62jVKb/RNMSJ5rpd
0VdRlwXVOFoyKr2lFV5fKL28HcmcR7/K3HXTUU7gSQ+0AtjtETEpFqszUzInlTanFx2+yNtgHGHM
umnPiyAmBpj2XCJ1gyXyuNwhBNZgCBV0m5FFvCqnDiiVHmySwb739Py5Ai+2xRsVvwoETci9jIfe
KPa02vNjFcyf287o8Akqje9aw3mUWVNmo+0zP6DwNRlhi8Ag44JumaswU3561JYq+Ii4VUXD0psz
fsPIiZXIKefI6FEYDBMnWSicWrsoNcrqZpy0e9W1/dEcpvki4XgOZTpAi6ObRhNeoXIrfBpKXilX
jInTC7/w6lUKUPPaL1t66LSdZ1x1dvQUKUIou1a1b4H8C0Z9lYsKWXldA65EUN3UJfLADafgFqmk
HF/Wylu39F6u0ICmF6xXtAQzo1sZnRdc9DW8/NRJnFs99ubLZR7EgxNTxFZ0Kp80VzvMs3Zs5kE3
12PeNJd0sVd6Lz9nA2rFw+AEF25eZUfEOI29kFr3EPu2cSGF7l82iRDfaB7rF5kmkgvDqMcwtrIB
vHKufwDhhdsi8YypA2Myhj5JvXL6HOXdGRBhgM7sKRhmbFAIhjDiT9ZOmtMzt3D6aHBr7drPGFsk
FP73rdb6UQzidFMa9MLMZMHtcJzL5lY32y8+fOvLruQ43Hbz2Oy9tnE3mT3nq17N/TOsvjhEh4b+
dOsSnivzwlWUXlczbe7bZEqZDC9VIhCfotV71EZajaeUkQkQ9OZYGMU61j21o2diHL2p1MI05hvU
EgBWPtHZ3BZl1x1dpYI2lPPsH5sCYWGG3M1nHNVjtWdXB3eyKUpMZNpKrVOv62YmmZBwZ2UQA7Ky
38zA1faVN/cbsAnstsyR8mMsSTHpffhoIo36WOCoNRj6hZKafUQYFMkqaxDeg52Y+o/Un4N9L8nJ
xjm19YfWcbubybY1TMQH8woRVHlc+uVjLvzqSlFi3aC5ibsW1m63Gs7siKMklXVwPTFI2ujmAt2R
4djaqkcqe13NV7T2y41DYaiHI2181H/dmijvjlA5r/REjvZa6xO5ct1eH7DNauuvs1Wnwwb1sPgh
FX3xwypihA4mjbPA95k09L3OsukCOKWrGr+fIGzhzt2bLZzoEFSc6a+zRuCy5RrdRd91xY6ARs5W
OgsYMOrGCcivZ2y7fvHoJywAOV06zMU8NJGWUi3cVxPRz51Bxq1izfI/CBp6OQAaQxqPNpgKkqfc
TY5+XccrKnLX2ps1jQa9rbI+VGnDyOPkGtiE6dga88qwh+S7jh8jc1EPmFabFkfTqo1nq5vEsQ8W
4oNjKaYY1nLZBswAk3Ksr5pJiz+ay/KcKkyTHIfZd+EQx6YsuywKT11bSkfOstXQU0zdU5VsN99s
fzr0ehuHqHhdNd7wKWOR001EJXyVNekIMMnxN0LZBYVN21bVCtRVja0aqLMNIDSiHtn23og1EWZm
RmdpsBB6SiBM74ykElnozhUaEIareUCQUEYeXe8rbbxsK0W96xxn2qRD3V2V+QgRrsQvgMqAdiHq
lSESzax/6QTbdJbVwaRoWFnK/xp4CSAHwJQ71FD7j7lmJIegiROI5b2Qe9pRgg0EEIJiVwtnoZKI
5w2OCDzeRaFyBfZ0asbtAhFnW5xIddrCS9JSREwXphjaRaAv1f3YUHuu3WryDf6yvlpsY4lgtFt0
5edEW47EVWa0HtNjMiiaXsxHbYZBYcXi8zcq63NY+pjEnv5O33QEaQbIldDpmAFRoSBJ9qNrWXLt
6NO4SQCWbGn/YTVWT/btxJhxC4WC+ZBnA8JSzufRcpAAN8iCVgWq23sqrP5pqbMJZYW2JHFA2ATt
Xq19sgaHgWrb2N4TuutgBT05V1d97OQXk664D5K+mJkX9XIy6ONaG7ub1KKl2ZUzPdChbpZDRgP2
DUbBmb0sxYUFSseFA+5hJ4fP9xn8Gz2U3h5l8184/eLLWa2mynXzkMY8oB6bFIGYdao6kYc7zJPf
f2FY7zEI7jsJQSagCt5PcVyyYhXOE6doqKKAiSTZWK7qIlx6azDXbYke+/eqnxnOFAMWFH/hh/8V
be++qfjnd4Le70S//3OVfZVN1/zoX/2p3ffmRJ3rzn/oNybg/x/UP+T5fsHznqiFv3H/rhv5rWjk
9y+/Mv9+/s5/qX+W/h/kMoDJk6ciMHLSW/iL+gdw4D/4TmOUBgfuREHmb/5L/bOt/+jAvFgxVKhg
607s6v9S/yzvP1D6DR+PCK6IOof5b6h/vwPWNagkHigu9FkBCv8Cop/AlLQTbZnbwKvyPep4BoiQ
Rf9XTr7/XP2MGOC5sa53sdBwyHQ+VT2Q4hkP1F+eMsC/OWnqX7l7L935GYq9MwZ4MlaV3MZ1/iGo
Wn/dOd5bfoEvXfxss1p924vKpEKvy/wz8CcT3jzpyvvu/Ax8bSGahiQBd95NPuhn37zQUMN4I96c
7vAfhPc/j/yM3x0AImoxVUtubc2IN8OkNV/KWg/WCYIob5DNXno45tma4RO0ZeEjjHlQF83EyYq0
6dX7Hg4L/tcF6dNZVknuxzcLbI11bNuPqtfZc3+Tcv+wZF56Nmekri4e82XOsuDGG0kxC8mJSyGZ
rvxUf2NR/g7l//vp/5SI+WU79Q1G4TWQs5vEa5ercmrbvTxBsZWT9R9UEdthbQzPGsSTN0gdL7yL
n6YOv3xg6VvwEBjD3+TDQBOxZNIe2/Mba+mli59tX+yB6rqGVXSjJ+5nrRzLVSOdj6+/izPVnH8e
1dn+LXzZDpTc401H78gU2clSAFz/wewf/eWhAbMg6K4j+y5ypk1uaCX7cviK9w8Osvy7Cb5CRXjj
i5qnD/3DrvnpqPfLYxSN0dmL2403A1g+iLHbBWBTdTvlV25SkHE+K78IlbaEo3kY/SdvwqOWLUs/
6Rjrl1VwKmJ+/kfggM3PVOBW0tHbUoNvtOaHFQdv3Knx0p2eBQ8QcHGlmO/cWFp6sKxn+lwrlydi
qQtZMxRgiAeOR2McsIitBkTKtHuccWlo1MGxKMQbpDZOmT8/sbM4UwZVriE9XN3oFcXWFIQTT86v
wE+4PCHqR/Mw+U9xexMnW6OBT0HfY155dFByKVcx1tOq7/f8cFFsY9MKabS9vrB+elT96V2e7viX
dwmmEN6Z1mY3ogIAakrwf0p/8gW9SYsJVE//bZIN4K6WckYrGdl0Y31Dfvg4+vKy08UPxsSXNNie
Aiu7NWftagiyJ9UlD1qHBMFQrWeDwVuHj/fJV9DQrrwBYoxKuwNYxAd3ks9Fpa+n2GWUZ6jPYqw2
aQlePE0vBihhJJd76TPNW5Zrt1d35AVHHdmLYfAuaKeuIJagF63CzIjXyF5cd+OwI/++ybXuc1YL
tNANPA1NscdYaJdm5U2GMFMoNLo0DMZmKH6TNm1LqL/SydNVP4mtWaqjk7VHD8efbhQXfjleW0Z9
W5YtI64CXMgQR7Nw3xkFz2K4QTcCFHMhIrhuPGegLpRCQ7obSrO60rva/pAuFnMW0O2vv/OXAtV5
YFcLR/+c8x1kuzUzuaWr877D+qS98OtqyicMipnhtZE9sSCYFwPt+nfs179DoH6WfNlNVfhuawkm
xuapMI2vqdpvX38kL5x15wJXEPsxyfAcEYHWgEo3Kye9yUuZf8jR8XqruHnhuZ9S2l8fjlVbs2cn
cxfNU3Az2CWKmUX0+v2/dOnT9/plF3sgC5AS9USkCTpBC82oIQ/esrt46eGcBVHNQZ4mRxT8JHE2
ATWAqmB0IN6LXjffuW7O4qPCXKQVriGjXpujRdNUaGIw+r71rp+FuCFwnXpMgA9OHudN4CRyP8ki
fV9OcW6Pq3yVd75ddlGpyk8eTUTXTb6/762ebdQqSGew3IOMjGBckBlZIlu33iJ5/3nJ4DB7tmR8
DSmJibCDl5uNkgdCJnXlfXrPnWOa9/vFmY3USOb3IipU8HUps4D2kP5GLvTSjZ/lWaUp59xusj6q
sD+uJT2uzhBvOa6/dPH/2aNzJwqfi5tBvG07cwE7383r9z2Vs10aO0oOheUTZYRMTx0dZ53DVXsj
yTi9uP89ye1zK9pqrICEZl0fBQPMCGdptmNZ3IkivzDK5cdkM4vFTSlyciRR3/d9znZtB91kwRSA
h9UWsGnKlVUDCHjftc82bdB4STHZvYxM2RLtUZoJG9vev37xF/IxJHx+X589I/gko5MfjVBGv9QV
loYLQiphOcb+ZhFK3xYss1WJqsU1XH6gUWKOURhzjFtSBvGhHp14u3jz8ACW3LouUVoHjFJ4aw1b
qXAo5+lSzsO3wu1sWtKG+84FdBYQcFzwFIrifQSK7Dt0b5qoY//Gtf9cjKG78PsjiYeKBj+wqgjs
hravHAmz1vIedXvcuFMpL4eK5nnZ6m+JGb2w0/5HjBgCW1Broo8U/DZgq5CbegZOr7/gly5+FiNQ
eUBPbdA4apE2A1yKQUjnE5tfv/qfD8T/0VIwLE0s5TD3keOn2MUvTnVhT32Fm4BhvOtARyvm97cx
wHPgcwsZpVpDxQBJY+O5UKxf/wIvPZ7Tn/+SLsTCanvGi13k9bN5UtP95s7MwF6/+JkM/f9L1GiU
/X51mAZzBSVXRAG2mwfwW3geTtlXjwl7aIl22eRq1A6+j2n33JnBqsstsSnB4b5xAy99u7PQ0XhY
r1mulNFSdbdNKy+GOvjx+nd76dJncQM+tC0lDmtR49lfW93+Bvb12+uX/mn68If47Z9t7ilWFnbG
mYxynJwOhkCXF/gsWr09av5hIhMoOhAh1kXufXRhfa4nYWDQQ7CCZg6hyE3LehcsMeDdKRjuvKrW
rqBvxNspqBqqm1lbaXTqVy267WETF3K34KS5qVs9gAnr3IsxrtbGgrmsVqHlOGoLwxE/dUKiOnQG
ODH7nuHiOlCTtWVetiCMim6APzvtIQWmBhRkyK61wEa2yQWpUJmL/1QEGvIxKf5k1lyYd82s+ifU
COajIRywPdU0b2Zf/4qYaw5ZwsvXYHfaEKXyKgRLre8mN3hCTwhCten3ULEBAGZqfFaMeVeCofwb
O/qF9/o/UluTVjIeaETUoyC7nudiOfkLHV5/sy8czOcikojV+vZYjG2kkqxazVnghZlef0cglJ4D
bpFw5NsYrEZO5YEhUfJGYvpClDoX6B5lancAD9uIUJ4euhj+hxZU4qDM8Y1PeOmpnWV5wMbKAves
NoplDE4anF5jyrc8kk4Z1x+2g3cWwgsTjsOo221EKx6AdyCn1Rh4Gp0DbT7gD1m88XZe+hJnGZ9C
aqNF9LiLuhareRl/1uvm/vUX/9IbOAviKisqfxaTiJBKtT750qpua4TuN51b/DvLnr9jrXcW6+ZF
FMwN5zbSU/1yaudveeF/fN/dn8U62c5AZhNyJFlmJtYIrRnOg6tfORTHb2y7lx7QWcgbLLPw9Ll3
IzPTg8u208a95UlkbWZfvatDjszb74fRoA3eLGfTjdwWUowCY5gH07/S2/374Z9bZy0eUNmx5doo
4w1wVuRV272vs4+fwO/3XcxA2lymX1GO7bezg7D6+lt9Ybmfpme/Hv1e4WvAGQo3Ksf+UAXTl8QK
3pezuGfL3VTKFbLT3cjLAsiqcYLaG1KV77zx0xf6JWeRgbYAxAycSKRI9KF5bq9mI31Dtfalp3KW
sliTGoVTVm7kaMg6yLK/jmftLd3M0yv7QyQ7d3lCVqM3gVBDddDH9nqKGaQkkCv2Q2DIFaLAiImA
Qlm//n5f2FLnvtQI4Uk4W5YT+UqoVZA3GXI/Urt2R/WWu85LD+ts12pBAKgAUdYIYNJqcsWjZgbf
X7/7Fy59rmyXZBPCk3LmJQN3DhMd4oFygOu97+pn55Xv9mmRjwM3PsPwN/z6bkyN9x0jzvl+TQMd
8qQroxqGmmF4sOpb++n1+zZPT/YPK8g527QnW5c0x8w3Uvll3Xs73S9Wpdqa9X2cxusO1mrmrOHZ
qOq7aT2X1kfdXi4s9+B1eXj6P3FEKW27xG/EvTMT9L8D37k4H0qHzVzAdY6AIIaAzdAEK4E/F+Ec
mAc9vmRQYQ8f8JA5FON1jQ0SVCdMdeydEjSbT0MM4dbviwvnIoVQ4pvFdcsmIjnYNifa3YyI2jsv
fhYXaqSdW0rJJop91NobcZxMsI9vvNUXMhzH/D2iwcZ2Jz3zqwidiOkrdNLhAFfzC835DNoXeiem
cOaDytrnNB7vbaN9bGvdv1XzYiE7gXYJ9KkuLNDh2UBM6sNmBOdrtXjSj4ad3DQdP9cBsN83Tfsp
Q8UvrJT5mWHDlSXEv3Mw+mcpnGUJiuG/M8SyjiAF/0BaSwCnHJc3HtFLT+gs0iwVtH7dMFCRV+VV
M/cgIijs4EpWX8xket/OPfdempggZeM0lRHiBF+GIXl2p8fX3/AL0cw+izeL1zWWgAwXxSrYVEEe
/WRlv37tMxOFvx/8uch/1qeLSBdVRgMzy0OqFuOutU4MZW3pw7bMQLpVXQvE2hfowyeauq6tvrxd
8OFbdVNbbieQoWt/yt3nFO+cS9+q9W2S0TrsqQTBQhj3jqlMCHfTdyWtXkA6hipWOVQt6ALuXv8a
Lz2is8iWlEvcD/XIwwfpKs10R0Xxvmh/rqmfgeC3SokdDLto53r1IzI+bwTkl+769Oe/5CKe71C5
ln0RFX79PWiDJ8N9I7S+dOWzgIPWIqqoQ5NHWPUlG2Tw5CbVunc+7LOAgy+hb3vLlEXVMFUbA5jx
GhD2W5v1p4fFH06pc28LSHtOuxiKy3vbEYUmshqaYzf1cGDkXiHyy+ELcfSLdTras++YSu0qO6Cy
P5zGJoWxrNPSWfcpDGD30bfTrVPhewD/KZ6gGht37NPVkt4XoA399iPABnLksLDMO/gbm47uJJ/U
+08Tf+r0278+1ki893WV7LNYNOmamRt2iazMoj9DfVt1uvbOIGqdFSlMow2U95oikmPDrFxtm+wt
A6MXFtS5unYG4tHVirqIYpFcNmb3oR3eFzets4zHSqY8LZbqFDdp+fgI8yWqfHhXWDgJ//+6wcqT
8OjsuFXkuIfYjsQ7z/NzZfOmKmtjclURWbjrrDH7SQ7tIL3t++76LCwg3ISPMpJGkdXAVYqHJ/py
H9936bO4UDeiKippV5G+FM4qGQp0NPHLXL/v6meBIXUaH6Ehs4iWQDbrrimu7Rhe1PsufpYhtI3p
aq4Y8ghRs4+GmyLbqSBRve/iZ7syXibfmlCKj04yuVvwyzjHN+97nebZrixsHfwbWW1k5D/5PhCO
qyA29++683Ms6ULXKXGNrIpsYX+s8vq5bin1X7/2X+7df4jF5tnmjJO2KCCuZJFuajsC8SXb3nEf
ibWI/CAahsBTdeggyRGj1dJv0v6jSy8WheDVnCzrGce1oNJukvEkq4YaaoUYVPd/OTuv5kiRtOH+
IiKAxN4WUEYqedu6IdTdEiQmsYn79e+pufhio2NnJr69mp1ZhVQGksee81uUz/wG8N87UbkQj/qd
N06c1vpI7XcH/OokrLPM6rgUXKTNW0P26XG2i5IN3REsxHbPAY6j7tjo02TuL0f1wK5Ea+Kh0aeN
y8KYzRPPj07kJ+V9LHC/on684f8EbkGAIADQrj+D9LcZvFgwUBznjmT3zMNAbMHvfjn5Xh5z+ht8
WVBro65gFVef2M+HD+Mc+OudPz65GSBD3ohsH4v6VPJ+jPwrBTBRh78GDcaTv8OvtKgFGykjasUN
P4b3MeF1uBY0KbhPfH5/fYzsg5u9OIyQZPjz7TDgfL3lvRXpl4bywQfC0wwCxVWKGl1LM679lIUd
9jPMfZhm/Ov+8oxbfQtDaXXXWPqaisFbGjJp2b7ZLsuNGXwcwTi/TDLbe+M1ZNRXMrgetvXOujIj
8e4P6dTXqRqTulORZ+bJlllwh29s7+zTQMqzbOdRQdWs4GYmCKLNZupNs44Bymi57HWdtLnXvcdm
z34cfxQgmEzWx5TJqkTO+GAbl+3p8h5t/R6U3g1FgJ25mXH3PxYV/po1/I+QKp9p94a+W9wPBZQx
K3U/ssH7l9vhctH/t5vhj8JUlg9TbbakEf44P7NrDClq0ew2NXyVss9HyDST+y9/62+et/Yfz4Cg
6b1+YibkvsyzM6s67EN5/18Kif8X8f8pNIXf15ZKD+U9tDQHsEvq7y5LQ//jC//jGdDqJfSyS6pL
x+adRaWbcqz/pQZrib/5Av54BMC3MdjfEfJece3nSw60bL7iBsu1m3D9XyKeAeIBl96UH/PNurXG
138+Cf/uq//j+VAt8NYu+pJ7Vhi/6XkZ92k4tM+1F7D/Ba/mNtCsWv7z3/q7t/nnPHO/po7Xwpa7
BxvaXc+h6z6oIRU7lbKJqLUB2TYoQCwVHfs/qQYR6l0sI60Ygkhx45+kn1n/8nj5mzf+56gzsP2q
6qta3ZtF096wD1HdjkNQvUvTCTk11yzRRTX8b9fOn6bvoDQcbwMicu8u82eH7L1es89//lAvufJ/
uXf/muz9j3MBRtVWg4Up7q2sdDmffVgZkEEiEOvyZLKFejTCao1ty27+txTsz+lmf7HWNFjK6t5W
xRQx4EK3EbzYP7+dvzke/tSEBL5rI8ldq/tybn4o1X7Wpv3xv/3qy833H5+UyPuBtTld3Xfl+mp5
0wf1zn+5mP7uVf9xNqzaKMfCsYv70Tdf06F463r338pgf/e7/zgbmmLoR9bHq3v2i9/SMgSTPf5L
APfXyfjfLp4/7n4rDRpdhY687327xm1rsj4Oved5WFc/yQtbZjBnA7rLjdHZSTWvD77js4IbunUR
51pa4GByG4SMAVlv7aZkRoiSyCzsYooK1rGvM2fnTJm3B1zBELNtKZgTaZf+yxv4u5T6z3nanh3i
GS5lfq+RIZVuuWd9Frh0AfUoYDf7gXhmZaCCf5jg7Es2Iy+h1uy9wZsAVHR/iai2i5sAOsR2b5dw
0a6KxeAdlQf+G0n16NVwguqEaC3vneQSOkxBekGJAbj/qMtHPUyxcOjJD85xnH6b+n3S//Jc+Juv
/s+JXq/2zdYteHcEvnI9gN/75zvB9v+aWvov3/yfA7192IDX84bivrLa/GmVrd5TPN1eHG+GXCQr
LwnCsE9KqzYTa66yg8LqwDQ5KjoW3805Ytw6JcLpVRS6I+Joxizq1xI4QjKzfZixPWnVsRzm/nbu
JUXvxkOj7CMuEZq9SBpr0+3SuOXFO2uxm+GORzXZTQ0dGqw1BKfyesZxE8Gptq9McEnLbijUtM+Z
OeQbYlE6aMJHszJjd7Hu8rEniF4wHFQuAxnjtkI+qVq2NfN2K6JUQYtUampjJaU4Qx4SRPLgzExd
ixdndpCG2KpMBJqSb0PPxWeAIu5raqb2K2+L4W5DwbKTZVgm4caLYIQbgbG2NDvfEqLLJdztFlBA
og3Y9i0A3qYM8e89BFMnURhB3AjxEFjuzyIXa5JahgE7p+qPxZgvV8zZ+V2k7AKZRJgdyq77lJDu
du08OTeBg4tB2NkrFIMfIcDWtw661rVjD+mBffFh77L8HJl1weCHEvN0h3x4PMzjoo+rp0GsMqAS
wS30r5xhEDGzFUSq82aAzJKvlezb28Joi9io0u6VnMhXlKdb7xM2hHNXjP0Dj+toNHLnCLYRqlk1
qp1ljuuepW2LH6ArPTfDzKo8yMEKvctdWg7yTraTIAkfjZ2Wxce8tHWylhwjK9jv41SvNowva4pK
9BFPRuFzn7bON4NDDnKbDGO6GTLp0RsvumKguszA4u+mTPNRTXI9rdtlqV0XnvGzGEObnXcoONkg
x6OwOsy4m9B7Wft2PGQ54IpSWacCw5mKF7CdO3uEtGqqyofGXC8/zNkVMQAN/D0KYt4YMoNVrQKS
VyPDxOw9994ItPqZq0xYUNK8at/otrjCHQNozLxwqPx1fa7A+oIyMXLq+yJcYXVXXjDses5Wxsda
j211dNfewNptpC0frB1eubliB7zYziHP0Id+dLKv0UubZEor8RPaD1u6bOA3P8tJF/vQcPsEVpx5
aFKWjVdMIbdNsIiIJEO81e4gYFIb6fhZgAk+qRnQ0LCipCly0wVtpKfhG0kgV2hjllcB+3afsg+m
yFnJLvVUrvSKjfKggRnuJy8rAG8YVUIF12PBuYUTOOllPG7V0J7gpOpPPKvuVTv7GFOaqsVUEo7O
1ezDz+snEl5NSiVAI4/2u9sJoEb5qe9ndBOLNx876W+syoThw4o2+0qFUHYGU4oba9PBBWwSyivN
jUnoWWWn1VjHh3xoQYjwNDmYM6TipBj9+tWalDi7htMfGnBmdMyq1YcTVokvtwxqLyqEqfcMmAzX
vaZcQ+FUWrd5HpbgaizlAaI3l/J6E+4GN10U1ikAC3UXQCMOExtD3Y7V7/p1Vm5xqNmoeRmHyRnY
3uqaEDFKsCShVYO0ajrJBs3WsEC15VD2QSrW2xOeVS9aunn7PbgbGyugQ1aM2qC41n1TsJpO17m2
GH4NDB4/ttMMD8JrM80c+DL+KgwfBSxBhAYEVlLUKvv5u+0NDo9CWwvTZrbQD8E2eMkEm31LqrBC
bA69B3hPp8RuSesignzC6iBQqNvOrqcDyHqRuK1mu8rxhzoGjKeuCglorXZ5Nyq3KuBeot1ZwLKS
fs3hom3DeN0N0I1rDEsYPgJzTDanMWLPX7IkVLN+MCkQxktx2csfmWorpzmMpBLA+LOeqYzSb76K
cdw+B2bjYMlsKVv9MtJdF6WNkMDZzu1sN81u3hgqQ43ArtJcGj4sOrbPfSOb49ULmyiV7uzs0smz
VWzTS/sZTB2bTLPp3gtoKhsS9NmJ2S1gl64d7b1whzKCn18liy36RLsazCQqQKgkOdSmKSN+HWY7
asHc7QIZ5n3sFAO0Pmto7Mjlf36M86jfZr3N54xR3GPn66VNxjQon6YuTB9QDExUTXoTKXZbBbG2
wxzdEK77decoc9nVBT2bFgUDc2VYUSzpWZ9idcefa+1TvFBWdzsGXUqontVXzrKok8gXKgiW8iOo
xqA23K7dhYPw7rxVDsuu9BrCm5W+vMJucpX3kzqU9uQkJjDIF6Pr1TF3XHnbrlb9XeQea3rLchdc
CJueHMQd70pEeb3MX2m6rg8TQ87R2IbTz7pwgv22TsabM1rGCayY+KGxzXN16SxexAXThJ9sByzm
w5LFL4TvkH1rJyoGSzwAg4X2CqyU/Vc972WVPs02D4DaqSbA4mqLUbogUbpAFh1MQHgV3M/NWZ2d
XfOCAhsMfaXoYQS5scUscNY3jMmNd0M944baCCunSWCYFxsxF8SmpBK2wdm4ACDJczfpBbFdVxr2
DkBTHefQGSLt+5FB1LoD5c0Er/hsFVR4XUcWq+nRzCPjgXjml6mgvxUuDGQeTcYNm/P9qWY6Nq5a
NyBoXZh1sfdhV53WvJeHur+8o2zM9n1uWYcgm9ofMBrUIXBG/7Y30mkflq35OEPeTGjclUnpgD8C
PF+Kg5y14u/3JVeoMttn1SLt2DeDVRFnYZQ74qsEENXpyTwB41IMcq79HgTqHKHD8farCH70k0Y2
bGSHdbWBxqK/PnjE7omopQEgPtBc/Et9VZohdwT3aJrY9jKCddY5G3KNMyaNDQUE5sjXhKEiyjCg
O7uwV5OMZG1UQCNM2T97a9ByWNVOnFsh0OrWKw8DLKoDhxE1PGcwD70a+Povu5nSguAhLOwEUTuz
Ndr2WXjCoQC60VwfHVkFO0e6iHoc6HGCBWYmHbqvS2R7y6IuUI7Uns1d7o8ZXF+4FXFjZ2M85H2x
M8xSR9JtXSRXKfB5lc9gzLina12oHVAU/6pu7AZrgXfBO4Xv+VYgpZeOcca9/pKZkx2ZTPuepg4h
lBeiqymc8rtfJ/9Yjs2r38IbcQjkKJ2WzIf0m2u8oJ4yPqmAXrQVrtorwrm3epUXpQMAsnyFHxno
HwMvMBocS91KA95S0HTpi6fn/rzx+Iwv+52hWjEVNiBEjWV66TYT2KMsy9PqLhsIlqzbI2EAWObA
q1ngz3NzDKE8iGoID2iZoIpPNbxFYwGBr9BC7TvlZ8kiJjaFQyQ0obCeNui3uzZkN7YdfA89j59d
t4VXUn9U4qogNlG7sVcBsMN++QrxtfsR8jMIfBfRAyB0Z0H3wAGxa51q9oloQnIoIwDqP7sV6hB7
OHvdQvSbWRMYtGAJnhsAVphFbCl+5bZpgd3ss+tpa++IGe3nYppep6FIo5mx/3jdMjNeDbt+LGB8
7zTzIgkcpvCuT3v9ZTrlfJWF8tsLWxPwpbRfNq8xwPWkTnOcM9s6ot5omewvYK42FiPNqUnlvdH5
ek47UopIVXl3eWZ36L9wUXBWpnwwxoXKCfA94ShVP0o1blPklWUZm44sOQtBNuUF1jEth9u1y/zr
bW3kh+M1xYElZ5RWdV3FYMXX4xLU39TwyW/0kF+XnLvXmg2T/TJ6ZpymEOBcf4TV2C0xH1h+uwqb
O98i4oOa2DN1aq37vnC3qMM8yQJE2e8cy6vgzAiORSd36NoCXaT6tf3K021FnhYUS7QaEqMKdC2O
0Ty0ISgDjByjHCoOaE78KXXevtdmGpwLZREdEsSwmlv+ajoEiEC7ugStT8MVZW5Mck3Oxma5guXY
9KF9PedZvSsCwOvZZbe38dclMWT55Ziz9wBFB4wmBVpgqX437vRg1M9h69SsQNRU1nndv3VbT1Bt
sgvPuPD3S996B0gR9QmOZki8q9U+NEPG3EfUriCsxUcL/Aii3QYDnuo45H65HNmtG+DlzPpQt+lw
nqWVHYtpUzd6sZojIkngRemKr42Z+KjwdHirJ+G8wLFsz+7YT9HAKMAuHLmkMhYqIChyvJljV5EM
5DlGFB43hQHiuJia7LbUaEYCmQYRXQf/5IlWvQLLv8QNnnk2eQlJNUiP8XMiYsiIebSoqr+18mwk
g6V31jnDmDhLk8eqhz5NNFA+FSuvgMq5f2KFBt94Exjh2zAa5LHLpH7Uw+iIJGiyAEyrPxYgqy12
vF1zvAFwv91VBB9R1frO90ZdASFS3quFPDYdnqfVtKPAXLzf4EytY2P7fVR6psMkmZ8zmpAvSAS8
90bPgMdN+BNOaHw7wjT3AGHE3l5SAO1shem4Y2v6Ocx46uVVVl9njvau18a04rYJgRhVQh15e9t+
ziAGClaSr8BNMtbSKvtnsxRvvWLlqydjIL0prLt5G0Jj5zpqPLpy+GbE4NMtXfhe61zl8NLD33Oa
y6S28nZX2ZY+DjjYE/iXfFAwsG/JhDfG4FmpLPvO3a/YLHYBEqi7CeFnsqIdi+YiWx9JpcLHFU8L
SrF8SbQxy1iZfEFsPXixqsaLxWWz933qs4HhBM2NuuQkrq3DpF+UCes+8BJhyP6qCXzAvNbqPlUB
KT2nEEneakwqCrj6HtuhyZOUBQcmfiafO8ETT0p0MJtJOc1I9A0ba3ZtRAFDefvRwnsxpVxWdii6
12IBrsvOIhlSLr+zDD/HNLZIAmFdxWwpVXsYtOpQKD0d8EhYyVywGazspdhl09LeTnZ/sX8M7Xfe
pPK9KmV2zYPSfwFyXJ4M176k652D32Iggs+Q+SEgI3vcdHPK7WC9bcIqRe25OQcRuuttym89LHgx
j8QGXWwFjEGmqP2iVmNlYtVofqBHy4ff5MZxmOzt99oJLzZMWmx1G273cqX9M6n6V11J48GrJiNp
+8Z7CbY6PbaE39cd1V+siSQTS52uu2DZiDpEIPdOwY4Uy7Luc91W2c1WOenD1CtoePgczjXhCVF+
lcsb3Vji0bLHdO8w33TKuq1nHRD6PjvNZBVkGqcJulXidfP77His1Q2KYlPvBzQq/eE48oACnyr1
dUpLYSdX37/1ZjqsulPBDQhSdR4XF32cF66aIDObjqvFyIGqnYHrQqmDhTsk8rJJYn7gY1K+699T
/XBgG+iPVDrs9rVe/aP10Omovn7sJ+fOntbwsKx5FQejLG4H1vF2fjPb917e3TdBjZLLNRbnymxy
PUA+N32aqL6R78cuePUa34o2X74HKJsR+I5YXrYvMrB3JHs/yqGqv4M6k1Gv/Vj6C+6xReNK87oG
LYC3fJhp454C1sCTsltlJOw6wK2JyIFuNCxNCjn7QbYlUrRlYilokufVNVhDMriVM2/sEm72zxUY
/46ahcs9FX7hJLUplSE0tkbyWC0GiW8DsjBTeNRKNpVITIjcqyBsdxVRUaJzUBaVrtzn3ka71ihO
K0fNgBE7/WhtCxxo+bPFKcqZ17SH0lnvSY/8I4n3BEgQeoOumrciz+6ceuJK7oeZ7Mxb3sbB9H+X
AzUw7rk2eCzpPF/bhWE/5o5kv1Lo+rXvM+c+HXtz54tu2U1tXyR5Bp96LS3visKJdStdEuTG9FNm
j8L3QW+3IneuU4c+foCPMC4XO9uXjbdeA3WVkJMH56Wm3HBjEpr+LnRBHckAXDWNa7gb8+EGWOoL
n5mMK6f9XY0g5TMIyslcezSkm/F1HYMnArJ7WAKkzZb9KcPqeaxVcWKY149qAy/4LnUD0tyUR80y
U4VYxS25yrjjZrmpOV/SGR/FNm/VqR+4P3e+6Rc3Go76GYvuTL1BLfdjFawf/iIuQUaPRKGQa5Qu
fdw17l4O4TnUhbMrleFfFRNOGVe4K8bS1dsTPplJlkuK3aGG2xyCOC2C81jZIhlH7x1j/YvjuMur
4HI9SqvpzyBPvWdK/bCxQcAfvFHau75OA75ON8bIcGiGoP6tM23JXe/PDZchTN7cq7z9rEbz6DTC
i0gGul22XtjHwImpzbu4jqEbiwdDGDtTBQHkTInuCEDKlSEGiAPk8zGuwWxPAQsbWh46x7pv4ZL0
MFSBrraR39U5NHFnRBdq+LEaHXCI3VK/dUDMr7RNv1fnbkyduLjdbKidvl+QNJjZFX6LuMFBzHPU
mveKbbwz2GbjYUMz8SIKPnW+6fAaiVeX6HAkCjDsOz+wyBRd5KBjAPxuUGSQRAMgeBsq240zRET4
d5xbXgyhvr7BFXKt0+bsW9I6t1nHcIWa+h25uHGXivVzWss8qluCFNc3p6hZMBYbTonss91+eZcq
FNN+T36vw6gdC3/nB72I6SuhGl/6X1bfvRv5ZSzRlLcg9SXL1hRMtt56WKr62hYpfIJMvG61D7YF
RxLmgHM3syxkD/rcg2DHagIiZRjs89Bgzy7DaUjKyfoFEZrqfRuR78HaNCeD3EB/TFRTBDGotaQP
jhuStG/1ejTrXr55PvXrolP5XUtCcZrXxr4GKudGI371CEs4m2htjlPGvvIGero2ggvhHiyqnr7V
wRa1g/tAofFpbDO46sIxiwybPG9BBkGXYeKxHJhx6Xl6b3oYo/JmSfIcWrNfcjWb7jw8MGBa/LI0
BNrWfOGK4BFoSBml7oiu2DaP8wglC2YNsd7Rm6rzZmafg0ivuqq57VD77mpjuZbbw7B5sW8uB5nL
jvbEzLQHlMc4cL1+7zj2sbuQVX0j3G2dusR974wHPwmpwnhaOenX+nHa0qsgMErolSBlO8LMh6rc
kk4A9OUBN47BfmU2GB75lCCQk7u87u+KVpx7QyE7r/ULzdN72DrXgOAfhoFvXzkp2wKl6wCcRkIw
TfN9xigUBFWp49WV6r4sw2Y/L9v0FGQeFXG5vWfKbvfS+Ozb4nMT1PVh886R59IY6cqZvdHVl/vA
772fbr1BEZ6mY56noGsLLpWcMK1rdmHVvmpdPFf0vPrRf6kcFXcDbMjFUD/8svvKhopJah4WqQJq
z1bmWfKgN3xp3Rgqe6TFEm319mD3JpBRu6/j0aaZtgH5ZCQof10M/V1M4iguftI2XEiA+kfKBSU2
+zmIgw0VZLZMZ3K6czWbY6w267gwBxuVZZpH/hCWN/liGrd+zsu3MAA7BSIzJpk5euoyclUePm2j
mTNHxGdm0X9YgJJH24jEuOvcBLTRk6tXhTQ2BRsF5zuEayrmvD3KMmM61q49apAKIWGlx7cORVvi
5EC/uyE/l5159M3tna0qM8HnNyfEePq4ZEMYTVVK9WldbtqW4V1r+dljqyaQNHY2ifxWFb+wXE8g
fXNNHaw/Bos6qFb+KDp5Jj+/dlee/ahn8Ixa4rrzf7uu/daY/ZVAotIvd4QGcSkphnhhKa+LYmQq
mNI8ec1szlvkYcB7U576NcwcF6FV7nsh3+d09K+dBZNNgMXky846cYPb4ZFarguvF/0gFfZdP29X
wwh6OjBYg8aFbUQ25Hdpc7p0YrwpW9qhYJ6xel4NTfaD2ifyx/AzVA0FsDbKGZvvdr1Vn83uIvKW
lnXKe3uMZnFTpn0WwyDW9A/ArhuM22c9giHOpuLUaXY1wu2tDs1h58ztYWWwRcG1ijS9tMh32o7r
zHZQz2V7jENATa4t496ayWuX4IPj/iYVX/OArpSxaqI9vY03i4+l1KmWr8wJ9SEHk7pbHeO7FMbR
sr3uxI7KiZRHIY6qClotuvo5p01lXE3WGrgH1mMKCtlb5vcxc2EVHe3KxbhdCL0jTX9pjXDluRJg
QaLht4TMsvn9x2DPvweD1hRdTvGQ29NLerlVvbBqaCL4pG9W6xCsGBOTPW1IgXZK5VfJArvR6du1
J0WvOyII0v3ymfr+l1EZ7dFgq7TzcjuuyvbBXEh/bVC0pWRNMzdNNxGT94PSuBfbrfU9VOGjx/ig
pYDDZXk1RhQ1cRakTX3o0p9yWsh4dBMbSw9zXJVvqyUDlL71jQrPzI+bkTlNSQka9oKwxTG5uo8G
La6par8wfRM1wjjzU6sjklXMyCGx3jWmszcYWTdGv91NrnddaTNqMKayn55XrOigO+YjmvBP+aa8
LjUemJkfZbt3OhaV+XR5nNndcq1xq94t3vLIqkySi/HgO/rND6W/U/4Y/ob0eTA9HngpiRA98V9Z
bfnxPK9fBZBts3YpSAdNGfUDC2srKDSjukft+mh2pNytUD5NyeW68NL9hFcgQfB1rHHvgfNR+Y0r
7eIQ2uPrPCDJQFhwQ4+z4hiiTSImwCYpATXVmZ8NNhypebZudC101gfUoosflLqojXl5CRmPRpvW
XTwYYuc1E+R/L0fsNtZPyAyfTVfw+aDUcBmQSNuPkeszGrrxOUCYleRKb2ybbh+dFf6sZPmB0v0n
PcYtMQK7jSy1qJgHDCKronnSm30uzN+W0/uUSd3i6DBVfdYz1u0tQ8ppqNB5WQjWEzHkVxZ0vFgF
NDUKA1Hd2rmowsfmCDKb1CmXE61n6uJpQdvIsLrqt0QfGrWV+dZOBjrPgqIDIk941RvDaR0S4egi
FXnUOYlTNuKEKpu1fyMLfEyhSB3KVjDi6SN39NTqHIPU6CPpT21kOhfQv55e3cYYbs1UpskWWIyi
umrcy6VcniqnK7EzFRSGnXx4CnxKcXmezTd0/rzEWALvydeT/9A2+keHAIT4I7AAHuQNlrxmTG9I
bZyn2pDmM08C8ehnDUGavzykNAsg/vTB3rY1IYqX++/mNnUHvESKz5qzPDVn8di1ak7+ClXDrsxE
zKaPPrc8AlEjK6YJh7V5FmvjJK5bPDaBBp0CkHZHVqLizdLhA76+4NruFCcJJKqddOQnq6zqUBMk
R942gzKwaGMxgWAf6CystJ7d7Lh19TNa+pGTW0wPFWZzokMIzKGG15c3FL+zCt6CMdxMhAbXXuvL
yGBv4dgYaRmXlk7ZQsKTuc3NfrO4ete8MBKvF9k7J3ZGP3b4mDfYm7tmpKUSsrobu7g5E9PLumur
bDGkLxf1nK7XCBDDdVXbQ6QKO7ytstCmEpjqi3autZ9z3J1n5EwSPglUSjRGD7b2mQIoTRbuhFVA
aXQLHpQpzLyqEHcMJiwPeQeOupzMbzHyfZXKFc+OUFXsGiONx15viOeMt26hNzCPVU82QZN+DtMn
33Mo200cnC2iyQ1dldTFGlNfMF6gZlBYWthx5gIqiA4HtzpqG9OYNVEzoLroubEMAryyOR/itLr9
KUtnrmTGZDIkETzi42Fw5LMqUWQ3rnHxtLvz/exfSg7OjDY3rRSBlCFfZw0Zc1uH8MGe52eqC+au
p42OMqRN9XGbZHi7bEF2tsex3mPkZZ5gnvvDJLvtIbBnuyNwg5PVojm7WcalOHmLFJ+ddLZ4S0P7
LAub4fzRoZPVOpeHgpvnh1GSipT02A50fQXfWVs7qJtStNQixTc9e/XvdHBAA00YLa0dcyQ2E+Kb
mf6cu7Q8Ify1T2M3bKfZ1s4ZnPTmXoj19S8sGtkdP9w6Ud6Z26s3jdCbqrG5Wb3BfPSbsfpwSltc
LbMiO83T9g3AvfhJk8xjBiat9wWdvIjxLp4VVEydWG5rfkPlM4uWLLNvVdCHO1eYNRVkj2KqZAP2
bKtlOdAFQ24vfdbnymE49bqinLdOwYEutHjrsdbeT3wpJ3tU43VPdPNcEsk/hl3R/84mG8c3vXER
m7U5XpptzONbjLjIkdEZa+6MeMNaf79QNPt2jLxGIke5NUJYPU/RlJYUvqs0VHFTlBW4mM6gkj/q
lHyOY4bx6mJfaMYS0PI1/tU2lcXt0vrbb7GpkXukh+Y5tfqzNzFQLI0Kj+VqcjKWEtVnljpfXPX6
jK+w3jO/GDxu0zhEgeCCp8tU5yv1aNf9kdl5ftP3KIDLaSPFtxpwuzs6tA5rWg1K3cPq57yGOfeG
eB1kf57Fkt+PKrPO/pAh05F+kxTOuC/MgpYdxdDg0PE+mc0RPvNv3RJ8aserj9ZA4VpqfcEN1Jtl
UKC27Q/PWxAPBqpZv9KK2VC6hTRLM5V9ToY/n0xT+M9+d5GvB74zx7Y9LPRrOHhpSFPjoxrgmRMX
QEgZsAm674Ir18KQd1v4fJmMxTnBp0uv9YGmqPq0pTd/N+EU7JDuUmCzA/d+7H0OenQC34vnlI9y
xIvia0HbL03nqzDn1sOxSyfHEsW+dghzMx7358oZ2MBZ5+vKEz1CC4fRiaX0uret4eETVj/zzM+G
S+WmOhp2h06p68Gzhk56LP0ymZlyT9JlbagqGewNNHPApnuQ39IXe8XF6KL+cbhKzPSpCov2ZetX
ZKbYlcYmqYfa++VkKGkGDHfHbF6qq9DmHC7Ksd/bVmmdlTuakT3TDvIrxnhSqt2fphFmt60/0WYq
ZR/R9vUxVDkgTrr+hzH2XY/Xavs/7s4rSW4r3fNbmQ1AAXsAzMM8wKWvLO9eEGVIeO+xnlnDbOBu
bH5JqfuS1X2l6Yj70qOQGCKLWZUGOOd8f5uwJsar8U0v6H+fOnCWNB1jlFiJeTMpnNGiKeqpVYI1
ua6Q5QVDp8Z3XVcjEUio52ts/jbDGkv9RbgddBSkUbzH06EXq9rV+FW92DJUX8oaRnWz0g6lFcZv
aQYJKcf5E6HpEvXuMGYuoWBG4lEN1LyakaieJt4T3zRmdgf8xQSrIQFaRmQ1TiKV2aaJu7cpowmx
0ymisahewTvdXWfN1LkcwdWtSnLlVa4L7dHM+m6rJ0sBC6cBTdHEjN/CWJhvWiWQaafyTSqnGeLz
yS3WGrVaFMOHKxxmm2p5VY1FbBYaowNYHIvRmVZNM100r0yVDDU+fPFKew1loxJ88WT3p27NBIQJ
3BDdVLTeTFrvNBA3n3WIvm7KG9ulZENxkhxPy2pb8UYLZ4AuOcpOkWmM1CRoWrRRNZ2LMikNT3T2
o5FY3Ansz/lLrLXtuaJHgw6V9qheCo/mrpTZWdT8gTV/9GOavYb+XiYE6k5faBm12krbhYOZO3ps
ZocFjOxYqrDmfTlKLkDP96IQBUFUfXGcprTheEsNnj1N/d2EPhNe3ZgejTlMIThl+A0iwjEkZwA1
Wll1p1XNFk8JVSbBkFtf5MTwqSRTnQ29feHyN3crlZAeE1uxnYtOfsmo2t0v8QSdbKJd6vpIfkhb
CSVnVtMQlVFTOqkF718snSejmz3VpGgShZrC4Jdn0IyIYanuTBwCLZmro46XnyLpbPX1dYimFUGQ
0Lgt2tI346rye6tlXqtr+wrRfxrQE5fgaRr52EX+GVu1tRltQKs4loutJo+oIsTQHQTbUAXTNqmH
sZrSYz3r6m2iLvpuruZwo0m0D4a9upnjTDrO8aC+hU3LbxvqBjNzNHYxNu2NLifxLmurdkNbUHSb
zeACzjgZ0lXSjJOrj9r40Rc0W/La9Dt7VhvyhscVfU2c1BuTTtKHph0/LG1ARMy0fx3lKfVPIrOU
I802qbsYMFKNpuh7HbEP5Xfd0L7RjzbzEQ7MEbltf2QDtVt5p4trcjoR5mfSM3Xe+bFvoCVVXS38
JgRwksyx38uY9zagfsvVmkqDFxWUbvf0Aj1rUWx6cWFqrqYv3V3R2u19MxVtMLWaviOSk1oX9oaX
ZCoDFG8UHFUj0Ens6gkqC0kebgHSgcE7TacmhFrKcFYyP1GFGjkQ2nzvqmrdvohZDhX1DAH0GcHX
+fqYjEEdNyiBix1EuDdZS0xBT1fu65UApHiSx/sxXxpfGpfkPlkRjdExM3xYYFSAbmu7byga9s0l
5LdRAgPBGaJyjFl/5KHdnqqgbEuy80eMipL3sx83Ikzyt5VcvIdJz/qAhYE6z2GMDyXyTwInNNsX
K7aHhS7eNwVdxaukdxalN0UXesUoPw68qg3vrn4bRlV7ZwuroT+pHRK/qdaGmtHOi2ap8ZeyCA/K
SNSY2qvLHUbJhQw5nSZwKq9uWqVGCpXVaOLVxkrPEaUsW+LQOHu3yrBHuDDfrkZTeSlFVt6oNvap
g5R6YlRmwox1rfiQqCgSblgzB9WpCbQ9qP0xVcblzAT9YGrFsiFM9dJMEw3NMVKmh3plrlWbtXFH
zXobE0M9tORho4IBWIZ4zKAiUUXiNrwlQ+fVSKsPK4xSoIBLTTphDcAWop6+y+oK9ZMVw8KiWvYe
s2rJgs+MQVqf/K6aobYpKiPd6bVdY22DMrz02kZa4yadOrfEwPPHOZVG28WIsq2lCfNKistXaVrQ
gK5k1G2FnVTHIlnQRVk4Hc26S2GW6xL+1bjRMpFcK2EFw2Um7c3SrfN9YhJSV8PWYbmDMY+LbNpk
qfSaz1ZKTWBrbI0a6iS7ZEduSE2MDrllxB6kqOZpEYsDoaNjc4V++WGRjGrT6nW+o8a0cMdyxci9
Gi8G0pVDUozas2EhR0njMQ7sOXwU+fxOTWzsZUWh+wgiMANWXFJtqIW3VWZtZeNqWhFciKR+pfw8
uWqstrw1WrrOHKv1EK8oK02JcRSvZNSjeo/gLhyRS+c1p7O10LX3mgXZZXf/nloi6I1N1NzIWtdf
qX3VXQnciesgIj80USdaUWyf5Hx572hm85R6BOztUou9ayjZbcHt8sJkxCkLjdKmhiQ2pzdRU8Wr
LvxFkzua5Ok/X8Ap/N5ABEpJF+OKSJ7pjs9dTv+E7tAqJ3mIfsWdYAk8q10WXzcoIF7SpFq/q0tV
3qsyQgyzH5RbhB0ZC9FQgrdLJjVxY/pkSB22T3R/K8djafEQ3aPSlNRtOEj1XrKZAP3SUPMbioPR
EoHZNtB+odm82yr+WOQ6tV8jwtoqULDotBPCsis9Qh6cKy46WLaPqdI3C95UKC6pvo6B5nazrSbb
pQq5nGOlO5ILzpGSQoKwm4pDnk/qDNVF8doY0cA6ILzbIPZix5ry0LdRJd43cpV7nOqXbR2mkauA
tR/jRKa8GarQXUYGHAGf4vwIqQ0lYImICkggWo1O5hCgzVQkYMRslezzNHMQn6LU3tiI7T4bOFbG
8RWhkzpmfjcm5WMj9Ar9YQsW4g6ynXqGaNQNLgJKoWJaaClFZLY4ZUtHAQSGywS1jTBuErNnryTj
oWea+N4B418NepqkXiRG67tZUvjVDuh2QhjRTVis4krGicN5KinvpkJVyb+3QSX7dHm3UabuKwk7
YZ0BH44URHphOqYPI8IpAKlxOvRtjRAitCsRqC0BWwrlQLwQFMDSYrenDuUqUHyK3CDKzVtTLpCU
SKPqpDNqPk4q8qZWm2fAx3gDeso3jZCQr/H4SaZI8W7Lc3/FDB4+FOBaG7tZq321ZjP7WcJQUnOB
tolYKB/GTq1oRbu3hzLxBgajxzVZqW/oxp59SCFMM6bvTVRZtx/bCTOAmaLlmFVj3FhZEV2VYWm/
jSOoXiu60DeLud3GGaeZaqxmyitgOPbrNKpbLBsjh1fBecZmRIsXNJRzFq0p8LDVvLQGTaIza6Ej
UprcTfqRSYbBK701OD5QmAC7qSkJSqPY6C9t53Pi6l1VPQNXF7dzh+yDVuvw0BB/5JsaXO+q0OLe
l8N0nAfElISK4pkpmEm0frThwHJxayrxXSw34UYuU/i4QnlBSDOkbsZmaGltuEUxW23KKVR2fW2i
4NJpEXSqSOh3GpXoxwXFHNd+m7kN9xHYDmXckwqjRf0sSL40C2ciQviJmzy9CnXEpwzJxWNvkzjg
qJNYwG8oRvftQZvOahNGrxFfd1NrZCpO2TyrOiTGY0mGvVJYqd8REezXdlR7ZE9Gbm6AakQks5Fo
xZoLXn9nIG33yM+ER4yS5r2jMoN5IJ3ohh2Fq0jLcBiVFfd6MmW70qYePFnt+btphNwLNjvohu2n
diu2csjViTYNqRvxpHTpGvnYcViXuyQHqomWJ9raTRd8+GOV6SYfNZSVshbR1Uduu7TVRfMaqw20
JQIjH+EOlQiIUiY8IvRvgJNi8TCb+XMyVirTM+jPwRxjL52SeNNwB17J6YrbaJD7Zyjj3KeCOvJX
htWdvFiCwjorRUkQlq9Zlr+MCm3O1P4kyJsxdYTV8iLR94w1Rqc+ldhGt0bPe0vLX4GFPudWXgzT
yFCPUFYjooHbQW+s372m/93Fav9OlWmXDKe/NzP9Q2XacZi/Fe/4qn6pTLs85vfKNPEbhWS6kOlL
Y0bREEH8rTLN+I12aYOIf5t6bVOGqv57ZZoh/6ZYZMVTtof11FZtvt0flWm6/ZuuX6LlbNNmklVI
6P5RWhd9q65/t9jRNPcx/8///P3PxWOaIX5x8JqygtBCNzShqZZJHrr8xYzJsTiOtCFCFd/1PZjt
vPg9RayOXeXtR8PE5M71VGzZf5WbxQ5r12gkdB1yiuRdwe4xEjbjdzjS8Oxb6kYotvXI1vpudGu/
gSCbsKdFmmNH/VtSiLfaDB8xdbysM8rARjMDy0i+a6q4lxfKDy9hySRCgBOpLZUKPYqq2LD35hLd
mpL1qesItzsYut28NuZFhm/Ca87CxUctHUqbZukmDt8bWupfeoWk+HmNk7t5QrdSR6TPIQs2T72C
91uIBWY9knFcFSoRRT0H3rnuamcpuzWwIrIs46rQz3Io29tQTPMRVQzYQkzBb9eXG5NuYKsMX6OC
eYmp9SYONRKDZZ4lzkQg/tRYsv0ADgN1Zgq3GJRXWvVu1DidN2PZfJjxBcrpczQBXeXPSniwYg68
YaRZQVkV70Yyod3vbQDxFrgEUDwk6kOsgbxqTM1V3mBfHDt3regury4xTkJYb1PP5D9OSe+lP5qS
5yI6kDVHvzFYyWy2aCvldC68sDWNLUNfe4jTS76+DM0WTeYDNr7RKal6PeVLz/qBZAxDk4okVmo5
+uewRZaEZpYAyLxpm6uJNROdCuebZFkmD80hIBdjZ7dSRF+XonDURD3lBtbYtWoZz5NY4FmEnDbq
9lFbVNMJm8Xil36A3W1QxZBYTRsLddOD8SiG6l4m+9+1EK+TeDE+1nXfB5mynJBjKCh75uFKDRFR
tP1iubzTqD/jBWhFWrYohVHZM6c4sTI+9QCjnq42d7RSUEXfjade53iFmKzy5ZZDdFIveFG1wLg8
g9TK30JaVfuQEbuBsUqVInGbJr5a8cl5Xai+ywvk0NAAV+Z1FdS6/EIx7OpkeESUIi6osoZ562Gz
L+pMp7SV93ZkiMvL9QzoSbE07uQKQRdSBVLwjSdqkNFthGIOFoPa936EC6nqmVJVtVT9Qhva+6mW
GYFiEyGz/hkh/HarcnqizABLRCVLu7jD8pVbaYeYcXiBh7mv4zm8M6Rm3CZRqvlaHG8smlkJklH3
amehB7dKRwprsasakyMtr1IJkqovfTvXW6er5w7XomIjYW5fOhPTxgQBQ5SjGW4520aEwIx7eRxm
xGvaDo2XtbUXbYOBId2MXF9Pct++o1nPPAX/nlddPoQo1qZASM0SJKP1Kg/RBxqsh1ErVGcW0eJZ
uVxCgUDCQb3Y6HcYXmOT50l32xXyDY59+kXM25lwu+Q0jGq9Ar5E9R4l3+qVtsAvYeCWA72m/1ZJ
XlkTYpfu45yQC1X2FJE9tVabB4meKZ7ZTXeakb4kyeT3a716FiYiuK8298IYSS0Mfb5jbVQ3nLxM
KovxnpDXHY+eIPcHqWN/ZbQrcemqDkhiITkpaw2R8pAETQ1MHpmyxruW6bcLVNG9WZY0mjImoGy6
VLGvrP6egj670Ppdl6ott5rArZBfhNloE9ESJTeyqh2oHGZVkRLFLd90spVumyjfhZBjnDyQDXA2
J4JhlU1nUvsrO1re0XpnG6KuBGXCYfgZR4nGksF/iflg23TdRs3E5ReFPezW+jCU5jtT/TEfUco3
HPcQ/jQaLXXNUw4a6+GU2paZHRFlI7+vEZ9yTtCyi54BKCLl7mz72cFhuBxSUzLgyUfEjCHPR+nn
aBsm5resHVBj5xkVa9p4mtX5s1qoFEqTHC1MV+00gBnfDCfrd7/5f/eR5P+7rlebPIj/+tyyoeat
7L4tPx9bLo/4/dQiqb8phm0otk21lsLx5JJT/3vTK18SQrNk/kF0ruvy5VF/q3q1OdMogh5Wal4N
QzbJC/np3CLTZsqjbENTVONfObZ8KbEw+AGmqeumonKyssTlEPRLqoZqclWBvrFitbF9EBDSj4ha
0isTQ+xh0ApI9MQwXQK3+hNCn27fGjaLgZH8VaicwknspwSU35+JRfMs/ba8E5bGm/FzvkcfortF
wcl1bGdVguzoNRRactQWefy+5KAxjqXGryDx8VknfAhiUjONTWtM0UvfSUhr2B6MG7DMS47DyEbU
ED92K9XL+hd1QP/kiVqGxvSo09JrKuYl7uGnIJJRoEScNN6yhmkPBY1EflizJw/cnYq4cQsrrP8i
EelHJst/xjz8eG8scTn6apqpyerX5B2pKawxVBn0AeCGYo0RslXxnaTIiHEFQQiRgEeRwuE5yehJ
xYCnYd6ZNafDsebo1oJpYsqSzZQZrffjWv+X1oRz/a2869tv3/rTW/1v0N1sczT/k/s5eW/f8v6t
/eWG5iF/3NDGb3wIKPVNXTa5/7hc/35D8yXuaIXCNYHXU2ZD+vsNrQnWARhwWaOEVeZ+Jgfmb93N
fEm2sCnJChnXP2qdvwwefzaIKDzq1ztJMA1pfEeeoTB0lLtf7iS4MtK06+q7ojiY2nfEQd0qzz36
0B5E0qFC3P/M9sWe/f+obIfGqTYAt1vzYB+Wb8Zx/Ox39XV3Vd7nO+mcf6afimds8/s19s2P6RFg
uXnrfNkF2XQb397iwd5FW923D9Bbn6SbQgpQfL/Pveam2Yu3+Fr/nmyrk3FU39CvD5jnRkd9bO/7
Y7eXAs5Y597Lg9LDKbHLHtWb+oic5ybdYa69VV1ya64Xv7lpseoPnnVf+Mn2AjoG5bm6mR6mmfoV
p7tZj9ZmPg6P/a65lc7ah7pHGhFMm/4oNtmVETSb0Ou3mS/vzSB2xff0utrzLK+0g7kNH4tbKBv7
w/pOKH5kedAm0Ra5M/RSI2gE9ZA577m/7d5pz3ZgbOWHaD43+9q+fh9Oyb7g20ZX8fWyt8/LI2/h
kdfwXfXLINytTrIXruwbh/KMKNypg/wuvFd31YYn6HbuPdCLX/j1Ud5rx9gbXTmIr6z7cI+8wK9c
3cMsuJm+lWHQIq57JlpwrwR2IPn9djiFNy3IsHQIXzHEbvS7NfdQ61BVYzjQrKAvSNHdRCARYDLb
DvGJXOzoPVcOWulOB2OHINUtg/mAPbuejwu8rWu99HeMdJpO9L1jPK/HYpvc1Idmc9Fe7JotLKqb
8rp6ByPNPt3FO4ptt+gnDuq+vO9epaviZF3zE57sQMH148dALg58b5Btkg1y7Vtt23RO+hnZrvSU
HcbztLG+LycUrOOTfUt16pN26O/aMxSQEm/WEU07TAtSaEfayldJoPiyV28GVwmGN2u/7PvS9Wzh
FwflLN1xfY5uEpdngEozUJzqxOO9xGUqCxA4Fo4cAEAmG8QjL51Dcs3NeM3UEzOwX/GmFYQLevM2
HpyW4+095FBcBlIRINevj2NAwGDhMFJ6s9dsYq9P3eh0XbiO7la3aYAXMTC3+WfQ3zMwiUeSDqL0
dBFG718rn1IRyw9dRIM+RL4LB51smtfitB4gj88kmwAOM+Rwv3EZye68mxGsKWfRMPiWR4ZqhBtD
oIjnAe7I7r9LjHyL/T0PD0bhCMOdte2snXrn+qMLTMTzfn7QHdN1yHRASKA9jDfLnfGARYABoC4O
/BkIFgkj8Avdx+ChxHjIfUtxt23lrzhY8VdxLebHAnvVONDP66CC6aDd7T2FZj1ego8ZDwVWQR9V
xoYhZ3lr9utTiSHf3kc+5jU3JWjlo7of0PM4MTA9ltB53+xKPzPf8n1yppTpO6TldjHvwisQCJ/M
43151Dc4GeVvxgM22M7rzsMdyT8mSHPQncfT4oyEPp2MRz1Q3MTNPeStVE6UpD0F4Ik0CqOluGj3
PNwZDkYMojYjSBQktdlJrPd6bXrEGN23e25hRzxg1FQQOFc34+iZxH3m+ExNJz1V1/onlifhE97X
ueq+SdA87Mz8RPbKnbQTqE4DZr5mM3+XPMbsxicP1LUdRPnZjeRzU+/oezM6v9feeH/l5671VP1J
EMvrFt/q9kkiXcDLNvWSORPaBzBPX7VOGpVV7yDsidjSGJYnodMe5sLpXmaXSAp/um1cRj/FE/FB
U7b26gNbckXA+QqM18rTUhgoOl+hC5XSzSYvDz8gYAMt0BCeAtlfE1HBrKn62aPg77zoB1M9lQ9N
sSuehqcEhVnN6LWtJ1dunWkjn1pMIa+m2JjICx6zOBDisc8wCD8hHcPlTbRE78qJ3+WejIryebA9
Y90wauKUt0GpPJjYjG843U13JkI1FxWNO1/1t3hogIkk3MT7/ibz7sydAu9CoAgqJ6KvERMcI/sG
udT01D3JNzI5pQGFrIMUpE6/GSR3qw1e+SBdW7fd9tMmqtOhaDln1j5J+pt5kqXBHZ7pPMoqh5yl
cDopWBwC7TyA4BhO+WoOD0MxOUljblSRQjlI7vyBCGDDURN0eYdtzO295HbyF1+E1FWfUo8OiPie
7/Ocu/FNjHW1mgJuDsWT4j0pJfVJtU/inTBZJ/HQp9tMyjvWDSfq3VI8aQkxV5tGjL6Co29xclzP
p4mYBta3onHM0ZMeUWAVLzbJMkB3xSl5lstn5dz2r0q0M3sEGscOFSZnz/rDaB/ss5Edhn1hH3V5
42F+cripBm+c3YfR96ePovNFSv2giwekcfSnaP0cTwhyUHCoHlgTSr7TaLks7i6X/WyysGZ84WYI
+lR1lssEmyTyNTtW6YiPznJWq3zUEz0QWfEkefF0KgcvuwvJ5iDpZPRLhDtOuh92k1e7zbt1a12Z
eFS8/tSQb1Q66ju/9Kd8j///bLiF17xPjrHjR/GhosTw86OVOV3LUl/vBLuL/hrvhnf40ukwvGvX
01Y/GGAnIwiHk11XR4ukuufJuFa2whs8NeC1QtEoAUIm/ifWHXnbZpBuXGgVxrEt12pNVAapFdPW
sHwTBVS9S5N9uHpDte2NJyJlos9hF5KJs+Ic8stiT/ZQRmS5udnHey4yrubxpBeOkTrDNvHerG3M
9FQFYBiT2If9NXY6FFBz733KLarpzb9+4L6vCv79etIGq/6o6oXIsrj/X/9GvMDlKPxfH8eD//jf
7X/8n2+/nMYvj/jjNC5+Uw14NNtiHrYZxxjW/piuTaZrdGk24L6JlsNiTPtjuBbqb5oNFM4fGqr8
y3AtFL6kyzCfpiI02aKh5185i18itH+e2wyGd1kzGGcZE9TLrP7LqJhWpDLpQ6mjoE+6my61lZ3e
RvchDmR/HJdwR08S54FhXZEHIntTyU+9SsNc3SdpVgYK6lLi3OK7SM707ZpwMESfeJSlPruZFfP6
p/f1D0rjFwrjnz1b3hdGWuIdhPq1S2yyINgrqdSQ2yrd48UjZrp11Vr3tVYJZk+9Fgjgbaxh9YQV
XB+a23hsKTHoTeK3+iTpOMzDBwfE5FlbzchJOsHKwuCBc5GtMFkH20kX6Vs2p/2V3BT9VdpgSqgX
BnpCtNL1BsGdxJ24Gnc1QpjWJRYBiDINCzT1khp+dpElLDzr9rc+DOfbuDHwRBLAToi5Gspukpvg
eGUb5q9E3ZDO/efv0JdCIOgdhf+YqCyKJAzYoy9hnv2EUd8oGtaIiqyywe6OcUa3yAhZ3G0RT4GO
Io3WCNqatF0SqYXMYhZPt3VtVgTCYJl1V/4CLtglVvxS1OpN0pQ0sKMrRoSgI5D/82fM9fr1CjQM
2tUuzJQMymN+ecaYNjoLIb3igmJLENphjsvJUD+wJFNA3iZGvJfVOnxIjMhAVKyF0TYfou96WPWa
20ABkL+RtyczHQgHwG5gSs6kycujjLfsMSxqVtOBwktUu2EX3451N9/M4zAwla2LQmDGiMDOMG1S
xhFBp69rmgnOZ2HO/KIqpoVnasJQxgUTfw6rwE2bjuTcOfJUkvSx9AscwTzXN+vU94Q81EPDorxk
GKnNGAh4Cp8HTAvuKKDxe1iLt0HmZRDYkqreatfDtpzJ2nBn2JaXWB3a7aJY3SeeM4LWZrIM3KEq
2sUbV2GfNMOUrgnprs9VsbA1272S3Pz5x3FZqL4sCIAAtkbGhSwuN9oXuA0gp21DWYJx0ZpkA/qP
jstMeUu03MIBPEetQOisomGTSmH5pRLZgTkM+m06IRJzJY5LCPxdjJfMLYgpdB/IQblvxmi+RKFo
zTmy8B65QoPvcyykLid7qVUq2NawjbE91ssJk/O2jst2ctoauZcj6+GI8JVj0aSMxyVEWESw4QDa
1Eg9ZA2RCfh3s/ytLKXhMR+rFeYoq2jDJKHxVLaX6MRIZOldf4E7sWwSrqHJKQly3Rhd6EBYqM7V
J2k5mpyf8NLVTCHhUkGjaOQGySS9ZZ1aHKSo6E7mUBmoWnK1vlolghSQu8T7appI3CBaL888cima
Y4xzGc5fJNo1A8RZ6qzZK4dyiLdNhqOlgY+01ziQ6yUKyjo0n0i/IQtCVEZ811oznISZSAcZzo9I
L6M+p7OZvogmn496oeW3Kmri+S/Coy8f7a97gcFGABFtAPla4mvdQq6iZpaVXnWpFYUlW1r5mEEh
XTXClgnCI8XDMvLuvVpj+S/yZ3+kLv/Dj2aPJJVIhSP/mhZbRKsVFlOqEoBZM4lK9fySWpp5aNEj
dtaY7/R+aDbGRTEtk+OW21hp1AS4QCJa07drLpWpk8u/QDXVf3IzwGIbGIAJfVG0r9Vmyqwjvs4X
xbUnEg5iHaVOCsHqwHEwB6QTIviaMAKlhjKFO7Mc4gTzhwiluVvFaNmENsobKk01D8CTluALPxxn
YXSc5JyRKS+1D44HpE51xvwX66qp/uOnKXjmtsVZwZa1r70zy6AXbRbbihtKenoUZUoIU6ioS7kl
74d8vxjnSJq29rOcFxL5R1l7zmpSYooUp3FmxMi3zGngcJwDhvNrUcjA2kqTBrg7Ij+t1ORqkZtm
X5CQFsMCscNgp50av1WUwUeOixexFCjD0KX7Bu/jE1FWBCrYEyE1lXKxhtdyfajaZflU5RE7Dx1a
06FrpXMaTudVtBIjnjCTewJCwB6IzWzPBff1y6QohO4maT2foNbY6IsBhCjVw1sjz+eroky4csF0
dBYrp2oj5SCJhfgDNPvWwYboSJER1EnQWenK6ZuVSte65VntrfguD1PlGW4UijRRcYG7kli1Wz3r
KiSxxkz3BoJ6uU8eGlH0bwh3bU9ZOoH+7bJvjEtM+OOfL8n/bE83ucWEii/mcvr5otsgeqPMFP5x
tSkBmBsUfZuXjDVtiX24680O5yS0O3Xi4tCkaxModNE6aM+aDdacKsgL+W3pSfGK8TSix9UTQgdB
e+oaHfGfP1ft8ly+3MimabJd26ZqyMaPq/In6qGLxoX8ZZntYyyyp6bRrIOENU+LdLCPVIiAq0nb
yKJSCHsRsMpN89KMpLTZFKFtsP3ZXG+6RiRwGjOQKtjLhrE5rAqqQIICAsWK9YdmWUnhMG3J61YF
g//FjGi3jvGSIdS76glP2RTmUGxbqZH+6sO4cCe/vEDdEGyMqsLPtlDsAKD/zK0QAhFaqOx4gUqm
Xle1YrlVtU5PpCDax7bITJ8gIOzMhFsg/bfnxBfoK51yQLcRDeJTZlv7q3v9HzgyDk/c5JeNFO4F
5u3LKb62CsLXRKHg49XTa90s8UwvLQikOe7wDuTbpC3haK1nIbNT4h6YCWn9i4j0L5j+RVpkyrpt
wRIqLDdfu3iTJO3nhuArt67pUkTfuB3tUQkKNVr/YlnW/mFZ5kepsI/IaBipfvAbP38GqCFTKZfR
9HYUXl2PhWk/8sI4f5PHslGHUHpNVk7ciIoMeAK17F4rU4seFcJboc9nlcg3w5CINNGT3jHtXKFO
bACp6i/hurk+ks+3yJSdk46xSUmbIZcW+R8pvayZFLpwImo1tElOu9g1qfBV+0bcMymvJKdAs0X2
bPm6lv4FqfdFvsXbq8POCFs1dEvA4lhfrjyGuFFOSlIjMSGSXDEvhQu3Uh6n2ILTX3Rk5oglb9sq
t3ZrGqVoTSb9XI26WXhdhMOa0NmWfAZ+AnZtsiMb0siBgQlmfo8Q+twpUn2Qh7a6L6CTL2KXkWCy
pbDat0ZfkXqR5ROMUlSRNJtj7HLRkjoTEf8KiYuCkE+yNj2d+AEyoZPprOGw+pxaSfokPDZ5iSph
PedTZh00gOH3qdc5Vdc0dBB7oQoogorYOHMwqsbp4mynrD26p6I0Sc5UrZdCHfPnesZ67NvVA1Pa
qGzquIOiUFJ+khyCXndq8vsl/S9Rh/9vWoF/N4Lxsi7/14iGn/+Pu7d8fPus2p8pxsuD/gA1LLAL
m5wblhqh6az3aA3/QDVsBI2qoSE/JF3WsGEi/w5rKDqCRg21Iw8ybK5iLuE/KEZFg31UYSZtRAg6
t/W/gmpoPxa8n1ZpJkrVVsA2+J6yYTEM/7pKm/o6L9oqjIC4qns608VdNkvVm9qKFQwtC/NAJsqH
KKa6CBmAw1RzxxGTVasU7XUfQTmIxMpJL9NlCVQZaTrp97qxvFRKtxzwGRSkNAootsgyURzJndHt
FLvniJ8o5YNi5D+0AeVth1AMc2BcKTdGG2HpJjrlUFcF/Dhugh12G2DCYsZ8brY4e4rKNN/bHk2/
esEiLrZlkfphS4DvkPxf6s5ku20l27ZfhDNQBIBAlyRIFZYs27IluYNhH9soAnUZwLe93vuxN+Fz
3r0SxSumm7eTI0c67SCAQCBi77Xm6rNqm8am85CkBu0w11XzY5l1Nf7axDNvkqhbnF2zEBqWtSDN
C6twf9QsGBRv4YbTYO+AmxIxlRKeoLAPoU/AXJ2FFluoCye3XRgNXIe/y9FOBBeZtmipNIXtQR7T
GRL2ykd9hRN1j4BMfIXuEICIIwRv2uZCVMjKZzd4qKdYfFOFOxO3tVa7ZTl9tYcZaEjdORX/nkCw
GNAZ6mT9w/hNtQeqRkUfq7ib73gAeO4RT7yHINZy6bSMLG0mWVgqZV5N9Yhevb9CnuTt0Dv9MikK
3FPGQLfed4HDOXmZY3SHdpZt6XEX1JKN7LasSXmz8+wHMjyOaVkL+GJjBtWIlbbokKS7fE8+x+xI
op1fD9W3Sncmm/YxSC76UteP5tw/auKfNuzFjIu8UPWmrzkk9uRPsPWznwrRO3C8YhdkKXa/yDUw
gI7jGP+KHLAvykAL32TWZ2W1t53Z07SIBpQr8Pu/jm3yVSVAdnqXA8Im6+PuGuNSsrJRWphkMN2G
xofbm9ZX/tSV+6ko+5u0N7DSD7cQk3B5qEKgPJUYzRbPVxccCgzMCSAnP0SN6d2s5Dbaxml3v/iF
+ttdP3TuPBXpwa2x+zGBpHxYFstB6ItdVdczzfQq5pALuKh3+tVLV0qL0jLHMzycnQaW35OGkSV8
E9o8+zT6JNJqiZu54H8OZA9C2Sl/eROGENAPYxh3hvHTtTpzw0H+W7saEsyhf5zsGbw3YXWmAvdW
WuAwErCHVQaqy06Gr55G0R5x1bvScr43XstHjxIcFrnA2Pudjy5zxQqDwDMgvgwz4AIVr7pisIoB
/awp8i/YmX3oIsX/P7PKe9UEPzuLyQ6xpAiHqr2r3V5hRbAa6gXMU8My4iVs/Wr5uOBUKreF4YsR
OZsBqVJYGq5snH6tAtN8bIW97GOADfaWQw6sdA88AubcD4QgVFsk/BUoRysNbW1O73uhC/bi3pd5
IQSur7TznYMwXePR6pxHkNErCA5qMTg2iS22KTNANyUAnm1hW3ctG0hAPYZgriKlmZE9UoKRxLU6
eQmlzh237Uq9WqRhX8WtTEIYx8hb60FsndIOPvrRQFxJw8a7nQUEfYMD1yzibl9FFmaLSSGtogeK
AdnWvvXOkPXMAgTEJNQRdRu2s010j8sFxd/SpDK+NUlK2AscqUgoU4d0gNn/KOqlpCDs02TQbtJc
BXi1H2ZgEp80qmGBuXzsw8YSQFeN9LsSYJMnE/k0/mN9l+eZ96nimrKdMwl9p5AQY0+yyPlZuq76
FNdBdN+PPo1I1QcH2fakAQifuIkVv0fUCR10oD5bjLPGx2ns4aCr1aiOoCWDv75YkGjmMjiMS6bf
jwT9vqs0qQlbiirBlj8uD+7E3nKzQjk3Cx7oK9fy9d2cZewAMwyuP91hfcN0V39L2WiTOwG45NdA
oAnprhhmgEsAc9hkXu19Khu/s96xLZTjuSPI0U6bj9sqqjN94Brgr/31K/p8+2uXZQqkbWQzlgS3
dbwKPeGJmD2SmRQiXlwSylsil+EhhRhgu02tACar9p4Q0wdVNilK+qU7U5u3jw5Gv3+VbyHoQQvL
J9w6+lUcv00zmVN3PxgJBXojesBm/2UhsnpTp41ziS/n3lpm3vryb4fJyE67whebGPcqJRTBoZ0Y
walA6LwCx6sACymePrOX905eTNulG34VnLQ2XbcCmNLvzzY4d/9sDZ63Fn7HmL3cMThoHH2aKqCt
KJmw13l+U73W72oAG/x88G04ypKrae7gIlTfpMZulNfRPSkRd3lDTEJtpwfwUuLSzVaaMl1N8PUx
ktoL9ItnSmNHWr7ftxXVFcK6wMYLEhzVY4XBwa/npL33c5QyGqh0nhQO+hkkAbGPQb8fL37fij/a
9f4H/bv/bGP8v6jLZ/tsYv/nTfGn//t/fnTDj2/l8y3x77/zz57Ycf8KyLNA0xb4lNDdgBfkny2x
7bDtZRNK74/ej/e7ZvBvo8+y/7Ix5AToa5HdmZQW/mtHzF+Cqu5QEzXJu6JTaP3JlvjlNGKNYPYg
BBXeOpN4Odc/f1aXibEiYwrJn9zMMuHixE5Y6hyjW0kJyBYRbbN0bMSZleq3nPBZtWQdVgB8oTQh
2Nb7nndUmHADfMpA7vABVSV4XyVjfahmN3oUdVoj3jfHaWIrWOQfgtFHAFMkg39v11n/3fGW+dAS
8+1eupyr4a14acahb+hd+4uG188WAPjnDwKb0ivfizpzzxLEP5FRonTDbkCLvq+Hwa4PHcfqmxh8
/2PU01rdGvPcujekfThe2Ek1v49jbgMZGKz7B8Mf1v1EruTfJU9b3Th8pOWKF+KLXrT8FpYoOINs
9LyRbeOvPjW76MkfQIA1KNwhjnbwn7Af1GGjFiKhQtZrP71ceMTQLSntG94jyAS+8/ROIhNHi06w
DO+I9hqCvwOQW9OuWuy6/GCnlfl9mqDAVfAhSuATdet+lGnl3Ai8qvEX/kh7KbDCYDH2bZM6ejsN
FuYijsXup8oa9BeDY0yyZS1bVmj46NT7IBF4WTcNvB3UuXERDzGVjRY4Xt5Gcl+ZnQxpE5gkR2BP
vGiYVN3Oh8mEAmzSbnoAy1Bbh7QqjBuiyAgcGGztYMcpXaBXZld576upnYq9tbQ1eM0YGBmbLWMg
QXfEIUfgaAk4cuPaCpwfQFIxfahT2Sf3iV98t9upnuCRuHIiTIy23YQV+WtNkQWpVAbhcMX/V8C4
3AG2fRIMxbCjWEAWljJ0rrDAErWwUY7VOBu7LtRjIrzxqfd7TOUDdHy5MwNiwoH7WqIOkeAgzpxt
B3gE0Kwa92S6lOa12efmHjp4/TltoSBGWEqMzehx3w5VSeNxg2EbpWIV5QnyoKArGrRt6XIZxGLF
q8+MnfjZz2Gaip/EvSz0YsFwA7Xo3ORnZ86j2MVmYpMfVEJATXgXcU3V9kVdORRW6qJCCIicGsOX
C5oOFDzdkXetVv3Mns1FOkWoADIpYF/pD7PQmvgIJ2ofhyVxEVZ3U/0j7uK23Xkmh4aymJvPorab
Zj8uHN1oS7juAL5imvzLqZygxwkX6S1H5ggIScN8WWQGdi6ZYRuHuYo4tIkhdj8GdD9+FEGA5CiO
2FiYumhvU+lWX4Q5QoNcjG56Z7QZb5NUqv1YuRZWOk6I/ZWfNnFxGEHX03w3SXTD8eSDSe9jBi40
IWWFWqKdvVDU3uROhWxWsr9Hr7Yw3iaInMnZRHRLOC/bKQI7NbekhoB06NCfTiOyncTRatgvpos/
BoJfey/btP4Ag6gasYm1yw0o5/FJu537FYjk8uDgcaQbaGfDnWvJ9FPGNumW8zO887mdgl/jUkEi
5e76zpUV57T55dQ0j4LDBhGPOYAKK9fz/TxrXmJv7IOPuLjnL4qexDfB0VGFIGOsaAvUgjobXSw4
ajMQhrtKFPYMgMIg8KGG3Qj/dLHYonJ+E6iQbDhcu3UzVcCnGhM7jDJXmXsFIQ7bAcgdJbf5CsET
YWPaaf2LwuH0SQGIaX+mzrwAxvYhlQZU9votTHy7x6JWlBxIsrJGH6li3PztwHTf2ouEdy5hyCJe
TUSZEtJE5DpWZrIOhj1cMWnexG3tuj8Knyb+FYXEpksBxU1Ou8uXBdpVaMZ6Yq9tt0HNVDV1DANm
D7sOhZ50m9HX+3HojC88ZISsC+HMpAN4TuKFdZfTYOd9ssfdlLmW8i9AopQdyMba577sjQnOyndv
MJbk4AHJ8BWxEamaoIrUsmQpsjlwcx5JlqlDD9kuabnr2qlftnbFqeoiKe0EMu/gtLADhW7m0uaf
dpzevlVCKtrZFFiA7tcFnMeEu2F4qt45dhLtPbsyV7QXAMKLCIogtJoAuIq4Wj9RVJ4VpVr/osnw
rEGZLALWuKTJMjBNfp8u0w0kPwKAN2bWdd49PFEhQemk7eo2TTBgHWrPIwxxO+d2Md5HIxyFp9as
iTAEpO1gouubNnqw0okEDLeJyI1n470ZjNH8Wdm6ti9LM54Q5OXmoLZzNrkHsDKCb52LjpPVLvq1
dFPyrs9MgrpUJC+zvm966POGKEPIH8jEsoqCPmf9aLiRsxLkrbYOFC5wZNVHL22ShzqO+yuS0Ppv
Q9GzPTcgNH8Xcx9g4admBXi1iTGtR0vN0T3OJuj2Hgc8YB6ja9Kbb2vzM4sHcD7gFdUtKxboYiav
yYprJN1l61vZFPIRskFjj01kEVnnQA6zEtgQuUavBPmv9L810KgsaA21WGtljrXs3alaAFDx7ccj
PAy83qowfzgyae8HGiHZ1uFDhwY3V/7HWFf5EHqz3edb26n58UuQm3+DMeIwEWDZ/4TEyf6uF+b0
ZvYmLnSYa40OrzEIlzhoT5bJvs4JAgM4quY1GifTH1zskV8W1aD6MJu8AHmaloR7sFmY24OunILz
eAdPfpdn8dSFedmNTxPEH0VtY04kmn2ByyBvmiLawsLwPxuFq0j3KjogJoGhrH4XpL0zofv183wf
A5Z9cmZo8VsHtuQPzWvtbrJlSL7FHu8PQJgysFEyqJrmUw5ke4fzD69vnS78dcpz/q3QHAt3kHo4
7tsSCATYbUeNG5Zg+iANyY3XQaIR/1IjZA/CgjxSAQjS2rspRmqQWzZmA9Qeg+WLLc7isV8z1rFb
jwCvS3QxyOUncLj0I2c73YFDxaPsaYGWlNpH1VyAoakCSjfgxDZeO8NdW0h0rdGWeBo76DQ382FJ
WZj2c8X+R88LfkdyRVV+2U10MkKJU2yA4+wOlMtwEe59WgTeVUrj5YL+iTHuRjuibAIR2mNdkqy4
7URYBXkUUfQOHi/xQao38J0Q7DE6W89ImKmj60fuRewG6FLgBmUP01SnLL42YJ+NLqzuB0mjvrXX
1jKWhCwkmJYLoIhrOVOLu8waJdpsDQF6MS3wpxooGkqkGeaxZ7i3nQPHKCjQoooelBdyJbXcMjX1
V9Rcib0XmmLERvRAouU4+u9N7dF9WondP6nO6TuCrox+r2tlPHDlnr/BhT3eG2t22aabfbffWt1q
NyNUTXyr/KrkExUQUmn59OmB8yI/ynSPq1knRfxelxCQZCbbv+eWLtEWhDW90wbv+SOQmvoOQGJy
M3WzeuBpDZf1SKkBjEfDeZNqRP2rhIZOfRp49H3bUDKE8awB9epctxPRDf5yiJpucHeDawR6O5I2
9TQNeY/agcA/HPGTjHFlG8a4bOOoIlgoN0dVbCuYtoD7QD1/yrOqjw8VxVjMDp2OmaFK5w+SrQqI
KMUSAxaJDDKs2g3aYZ0S9bpJTQcFH2sjyWDxDA1845O9RnKPC21jk1baezcN8YJCgLifNUQGKYmz
BHa3D6pU3aWyM365dmzA5GTDiJrE8h9hemR32F7FB0Kg5OXoo9Dh5isBmy6JPfTIRBF3l03gT+62
XQ39+KVJWtoKJ0puXYpUP8sidr4WrDVoyRPDM/ZmKVgUoOXx+xGKCZKsVNGgurQc9Y6wn/XTI4nY
3BcVCRKbIF0oIAkK6mrTj+QThZlh4Xjgr7ILbfoqakJZeO1HK6XcDigvLglI7mkOkNM5oH0L2NAh
RreG4a4EkkveQszZZpuSz/y+QxOFAQeN0j5bSpYmv3TxAE1W8FjU/Si2KyvHwbZYNpeAfTOxz+LO
IyeusIyfJX5CiqgpAqV3SKm6hPAxFpuNknk2kePhJd4naUZOGUq2iZo8tGJ5TyemAO6fpmzylpYI
G8grY+e+S0G4liCiG3k5tVlzl8czVOccYCftGeVBWYS8MFF/XtzghxXl6SO8mPizdpqg3nC4WZMa
fUibW7DbxXeaMvopHTtut7QqKEuLPS8bXOoUDHm/za/Am9m31lDJNqwA4nNrW5CIIiOq7igOwlpQ
xI5jTgCPRJHSXFFlYxR8tCoVgb7KanmfN5YPIrwl5ld0owvYd5kQzSW1ObIFsYYGTLe9tFgk3LL1
tk4WlHglapNzT98Yy7uYPXIRBs4AoRy+2AAszejAb6f24FzYBuI41tZmTBElJgNQezYdn6up8bot
yAuWqRQaIuxqYRA+wmLP/Q2C2Qb3sPCFC80iBvpXyPlDBqyCnN2sUmPYg1fnJk+1n2zYU7kcszwI
gfss73KyPQroHZtsAmTI4cquDiQu8kWkFqz9bczWBW09sU8dszbRjx1HkXLz54Wn/6yq9L+u3Uq5
5X+uLO3TskSb+ON5YWmVif9bV7L+wnTpm1SW0KJ54Ez/q65k/kVKw2rWJIcO8Zyg4vRvXck3/0KV
ZaJlsiksef7qx/230+pi3EYYhhRdINNAU/RHdaWXtWifBjBmTozGyDCQ5QSC+tXzupLjZGkSlG4C
4Sylv+ASknuFWiv5HFRQDp7dlRM12pf6xHUsH0U8jV2kENyH4wpz5rJy9Yi4Qwoy4vswsFVCluaJ
3QSuH/OUwRFnWXwari7k0DN12JODe1SwuM0I7521/P2sgGaKuM84l5FAJ4z0ujRUfWiDxtmJMap2
7Xq66pEwXnkTJeG3L9taS8//XZr+97olihfs3IJfcFS7c7oRHVPlYIVxUgK3DRpKczsbSFPq6Vbz
Oo/rJqu85myWHMhQROyqfPvSrlg28Q/N5yTbR3Kjf39QgFqb9r8U/LKX98KwWrp1MS2mrIwIUxFV
crVkbn/BlFwIg2uqX0Vgs15Ik5wyvq5qb7sq+ECV03p35t6st/3o3vjYllfRE9MPVdbLn7JEFmHY
VZWG/WxkN1lZ0i5Lkya4JO+Q7BF6EcXdeopM9oZoqqcgH5ZfvZPG3mYgRZYykjmTSJVYJsXIQOE8
PPP7Xurhft8q+E0C9hKlf964I+2eJkO1m1llw0ZO6UeqJDokwGbeeq0kV7hMukPeze21k0Po7RoD
MDKRArdnfsRLvdQ/PyJAIMhyIOW6WLy8SdJIXDJmAKxR+cNSmNaI05Y2v005luMXbLDAuTGFlTlu
1TuVrKVJ7ZXjN98jdfrt3/J6vYAv4bjAHByTmSNWN8Cz1wj5xxAg5FNhCQHlR5sLBQnO7w993EaH
t4daH/3x1Hg2lHt01XVEwa1xiWO1zQZb6OwbwxXkneirW8zz3YB3ZP/2gCfm4np3WaqBGaIZPmrV
pFaALA0oKapxZHCd05TXQpTOmVVwfduPLosXBWs/1XW6CccCfXbJtoGAgBk11TjGFfCsZSGOTeQ+
GizpfvPpiZ55akeG/d8ziEEDGwwZSxAqw5ePjZRTI9WxzkKvyIv9UKj5jtSAJCxyo/9KnECyd2td
7ldx4HaQOEi2U8zLRGiDf4fNxT5YfUaPgQK3+3kZNejYt2/962nFAoBKGz+URTflWHzIOpWjPqvy
FW9vH8qmlhxI0ungNCI6M9TraSXxpLDwOXwIbHPt2DyfwRUL3dSSb8ZTpudu1DgmI37Yfdzk427x
/fic7u/V82Y8OjcOkHyu0T1qoRS6Wjq0Vhle3D7Zl43nHqLB1JdebQbhn99F13V+6wzXG3k0gQfV
sopWMS7rMfBD0db5jkNVvtcTW8C3hzqCqawzSqLMQg3GBgWOjDz6qCnR+amZNCvgm/MyUe4GCRmc
gwFZ52DAsgn5AbmtsXNroRB/NyhR38RGn4BljYJfnECwAg8iuGvSeXrMO7otFVU6LySqxrl6+7e+
fuOY+0AsEGCbts3i9fKJ+xO4EzOKKOfWuCgBr0E6GuKcsDPQzSZodtjq9nTmBp0elBtEqqrJoz9a
KBdVIMsoZ5jZHS6WjVMoSc0ploial/JXTYDDrXIc4/vbl3rqPcI89v9HlUfveSPtBW4gsfJJ0Itr
QPQf8Md5F8ai5ZnX6PViyU1FPcgssxAKHve1pUeqZsR/QJjPBB/BQNxkqEzPSIVPLFwvhzm6jZNb
U3OVrUIN0+RXxMRQHKdudGHFpoUzKRso8/nVsJ3lYDzUbuTCXtC6wH6L4+/KTFTzwUDkAc9sIBR6
ms9ZGk+tJmB6+CaimsABt366n30PkU3JeUwqFY5sbvGL6zise+l9GpKAaAR8VhdvP+Ajp80/7x1y
TXclxDjUU48mc2XWvbeUsNhBifvfezMwf87j6kkcde9626kLpsd+TMo7ii3yg+zFoC8TKxV4wQMF
yjTBxfhtwo4GhjAVbnfmS3PqfkA2Rlq/Lg3sV17ej4m+jJbJWITu0E+fZg7VZEFXjfGFxVZdl6CE
/vhzSoOdg4XN0ipJHlnn6bMHMEy9Q2aYLsIstrJiW+B/OqS2rx4ootuHPgvg8mVjGXx4+zms8+7l
V1xayOSJoba4TGs91D0fViWWNc0FJQDFpCMZb47CRtvV3mxl9d4lOg1cnJVDlIDiVMUkvL09/In3
nOE5S/xe1sTxJsJu5qboiop0NIrb5MiZLZFHNR57Zz7nKjs1lC1MZhwGKibc0ffSrdgX5/hSQ5p5
GDaqsbvO+s7fFPXUx2cWlROLpoUcmc+JY4t/JBjP7ypNeA8ZuUIkjnAUjogl9yon7YQ6n7Wz0kgf
hoFS3R/fS2QafKJd11x9GEczaHS6JRqh9ocJXaaPXeQT9jMt8zUZDu3+7aHW2X80azwLdRK+LkwA
qyTk5ayRbmxNUPPJfsmcS23hgMSKTR5vAh8m55Szw4FYXILi//XnAyNO+b3vWQ0Cr6frFLGUGzsb
0fNjbiXdY0lg6sFhE7TpUFmEACHV53X3e+4IdWJFYKewkqzYMcCgO7q9SItbUaVUsg0RJO/zJqaz
lXp7kJRrC8uZzuyBTg3HaBQ1WA3Yyh/dYo7ZnFEiy9jFeZDcID70HxStzC806fOPVAntM3f25HiB
Senc4oTPt/7lI23AYzq2MRm7Wvfdu5KPFS0tdpfxCM6KdKszZ8HXMwjxPa+HyWDr81x/zrPlLvPd
eEzItggXsOrr6be/6gkHDxcaiQSBtHcqMT+Viducua32yYF9eg6BbSPOX8FjzwdOC1XqITCTsLMy
2r3EEwzvoWJ7+uBnOvhQORpMPq1jiSlYGilhYR026uva90DaZGwBt51rJtc27WXYR4nZ/sirqK12
E6XVL37mBFBTlproTFdMKGjjnhjNpCmBsmjlmnfzFHR6K6y8NAiocMyvxKqRf4B/XIZYVmJxZiU6
sfHAN+qZDkusi1cpOLrRrRhcu1yA7ze9mVP51XWIPos6sdbZDk9WtB0B5YelaeZE/WYEMROPigtG
5KiuCf8yVDFfJ4ZFLCHI9zNL1okKDr+NOe7afHpWA8fLp2GnxLhOQZKGNdYAhOeL/RG1kEmV3YId
ZiFqIcwUeXseiC3yZlpuiH62pcKE/vbC8vrrEHjU8ygmrSAM+/hgWTjWLBKs/aFnkckVa/hWfbXE
l8VYizPfvFOPxLPXaiiXjJf3eK/VwWDuLUgIYTePBmyt2Wmv6BP7u1SlNNcDu88+k0BkklfcxOPf
BjrWfjNp+FgeqYtXXtM323wpzP3ouz6tkPP4htffLwq8VFPh4mFxQ9r78rGMC23muo8JIc94LBX5
ebsxIZ6tdmsZ2kacAPFvz+0FTg663hV246h/juXEMf5qU0xRHCJuJnGRqI3kgsQ2uIztUqrHCb0Z
ocv+uSe/rtsvv2VrMfu/hz1a1z3DnLSRKBY5lAOXKMzRkbXlvH97fp26OPSO7O1QWHivuJSxsCu8
ACw7iOa8S3dR7XZQ0xiSTkbLLivdUGuzPvfyr4v28bWtAJfA9znhyOOXnywciL+VSEIMa9U2L2O1
deIBEJhrLB+DEdqVXLf2ChH5TlWa6BQOyOem+zpZXv8IyvMrkdN0zKN3PKgjDi7rj6jSwnkvBGxe
P85bkmH6/gOPdnzwW8gFLisNaJS4uKxytyJnszSuPMe2b1wXKc6ZO/N62xvw0aGewYbbxQN29HW1
PE6YyD546A7qu06TTG3QPSWdFaJZndU9ipWiIJdykoiqE2v39mw4UUpnfNCTrHl8BKldv3zBBotu
shExfuc13X7kgL1HzuaCfE+QmBu2vq7mSZvb2Mqz72iPnBuCftAgLIhrKDDUzpnP8anlD2YL+4xV
fU5F/eXvwTLWjE0L9wJHznyB+2Xa61h+kTFRv29f+sk7H3j0aqhMAvk8mg2c8ApAtZoXQSn3Ym6F
eBqppJGHQfd00xsqgsM+ORcW8pvbaNT209vjn/j+0yVCzWwHXLD9G7XwbONh4V4C+c/Gg4zFajM3
0U9Csod7RAPDhY+D+xJfbbad2jb+9vbAp9YZXID0Tnx8Ca8kyLBotT8t3OLcrKdDWQb5tR9RAX97
lPX2Hb9s9OIka/eae2DbLx+kV9GuksgwwqEuzTA1S9heHSzboPLje6ctizOFjVPrmru+SRTSLTwL
658/u53G0lnpWDDeQkgdoWat6WxKvF5AyprAIB5cYnEsAOOcmUanxvW4iwBiXLBWx4JurbLFzLBf
4HKf08OIkzcxZvO9NxHtALH8ovGcX2/f2VMTh68E+jjKhYx7dPRIDD+SMVv+sCVdDytj07NHnX0Y
cnSDHiwvHWly5cFdhzj73Etz6vX01g0zNVFsesff4xQWvfIDlYYyK4vdUFTOjti65AJOgzizEpya
QM+HOvoc0iFGnDqgzzAkoiPpEZE9YpclIo/wasQo3pkJe/JBcpSBPsaOwzfXS382gSiyGGlgNWkY
5eyD20XKmzqyne1ApOE2VWZE/mA+Hd5+lqfuJ0OtKxDnOQqNLwcVXddNkc1FLgQ/bImBTFEWSGfP
GX06M1FPvfYsq6ypDoRyeYxuUYhnCJqraQxSYtvbMZ1JXKZZ+PYFHbE51nIazR651oZ9FjfqAC+v
SPUoAInMzkK/SNur2W6Jw5QWDTQjbeqLnMDm0czaJzhL9UdfAAANmrr/1TfLcLC7prlgE0hsylg7
oTII+WuIuNiR5Ics0nbrM0vwqUfucy98Dn+A3t2j3aW/AE/BVZ+hVzXJ90ZwtcNP4IStmcrtWFfL
QRSe8+nMHTqxF0IaAKvNo+LFe3R0wJ01gjTVtmBY7WBN9h4eHASyX2YSmXBiMMMRy+QXrUXCvVz6
y9GzpzNN4hPXTasa0YBwkDzQCH35jFBZ53Ff0j+303IIhUnAiNBEywWOIXZ4wtKDuVT6zM0+dcSi
SINPj9Yv3ht7/VXPXjDMzm6ctJw26lG2B/Ilimo3+olPSjv5iJrwBaLUBQblvh9vDauc5g2+ymyf
0qp1zrwMJ947fstqxif4lptwdAcGYRfkw4gYoFts7gVr93t/JH7ecebxTLtqnfBHH0J6VIISMyA9
3o6jVzyOczvIZxWHVq8AjRRRnzw5JM5aYUOP5VDGifqZOX53SOIALe5Utu3l2zPu1OOmBMiDY4sH
zOd4ZRN13GssIiGtJ3FdDuThTt6QXuax9asx8EeMyTjs3x7zxOpNVYzL5qBvrz69lw/b0hyPs0TR
rbHwQTvoMy+NdJCXZEERGU9K3pe3xzvxUQz4+pvSXr+M8ria4msR1Wj1GA/9AtGQabn3euK3EeH9
PdRCv1PkgZ35YpyYRHwreIEoi7GJXoOqnk/owDV0pktaKXyMMc0KNOe5Y6Z7R7vqw9uX9+p2cmAh
ehaKBLcS/9jRUA19toVTvELsKIb1hNYdzIrVshSGQYqA2Zy5tNcvK1OVD5PFBjEQDkO+vDbLRIbf
4K7eJWLoLqlFuLD8AhKqalM1n1JiiC57DLlh7IG0wSZS3ScZOrumKPIz78+JS6eRbZt8HgX23uNX
tZtwTJg9VarKXOqtMMmFafI9yCxZtcX+7dv86hu5XjVhZRgW11KQPHpTsoZVKzYZC4DKCJjWK2Zv
O9c1Dv63Bzp5UeiXfg/kyONyE9niFHrM3thlykAjG0ewekp3pHFOdEwye2r79nivP8uccJiqTFKs
lT7lxpfPszKtfpjp2WJbauuD2xKQ2E5teoMyLvnZdHRwyR8V19rU+gndWP9eJFo8FWbt7uNutPd+
SfZ8HafxRdPI8qkp/fadqozq5zi2w5nJ/updXn8rGyLa4XSC7OP1KoBhhBEpNXakr5dXaD+T78to
Dk+Wikn4rN22fcIUU4eyLc7RrF690uvQQGTlulpzSDqa9oBCRzCWNCzMvp8vx6yx7zsjgOgQZOe+
hyfmGmpDdmR2QBeIws/LJ6KXQHmTMNZO6oxkNc80Imwj/fL2gz81Ct2s3708fz0xvBxliUhELJ3M
2MnIri45LAzXAzyqM9PrxCg0mWjA4N3lBQrWb+CzT3tGrFxFgTnaaeyt1w18VPTB7rkCzqlRflet
OLVDfjuuVaQBChrpT9GOQD15gXg728uxbM+cO05MAY5WnI8DTudcztEdMwZjoIbVrz2rtLgE3Ozs
R1cCYqkH68wq8GooyuHoF9cuh4ui4TjJx6vhsVATcncxMfShFk76oBJo6m1WxH+/PQ9evVMeNSbe
Jwh0kAPwz798QpOozY4wToZqM+uqtUQUtjAN2ZBbHkL8Lnk/R+59MfX27u2BT1wj5m8OOBz3eanF
0Zer7QfVZ8gid5Cu0vd5GcU7UQ8yzBZbntnnnBiK5BSSm7itlBqP5WZ1jL8l7ixo9qZGMNOPVU0j
cPavhyBTc/j2dZ24ofT3aPwh3ZMQo49WitEj5sFNpmAnddm32yaTmixrNDxEeHT+t6Hs6gdyu7Mt
8clkGbw9+KkrpWwEk5REKTYgR09TYSKoC0tFu7aXX7EmJVdFXOAXitCnvD3SqcskkobCHh9h79Xe
cVkt5CxQiEG17eGu6bElUaRLPophieUW15u4EkVQPsRRnT29PfapqwTmgAiEYiCHlfXPn60qqTsa
WTASaZcXHACK1vdDZ+zdnYM77MwsfbW04LNATBZ4dPbpywfOy6EihKdOmUfBrpsAfmtzGQmw9Loz
F/Tqq7+2mJCdOlQYBDywo1GktuKpQOyBE60or7ycEEEsxuUtai37Itad9+fThLAwLm0lJgDBPvrE
uCgK2qq15a5Ia5S9BHiGdMuNi6Cq3TPfmVOXhuJ+BbSDC3mllFMTbFC843JnUGu+6qusuMBpCQKw
wv9v7+AQjOnF29Pjt7z9xcmK2wlzjeYpdSLJf3/50IaS4tgqEtz5PeUgUKMVlvZ8zi2CGuLxY2F5
2KOyfF52c+NIILWFIa+MYLG2ylFAcr3KCUEzp5/f/l0npi0/K0C6xKGAZufRyzkardNx/ZIPOzY3
k0/8uIvBgB5mqZe7Px4LDcB636kl24z58ha4lYhmXcYBHTvQhF3l+LuihOCWECm5f3uoEyvBb9Uf
O0JUpZDpXg7VJqu9qY/kru3GYp9k2N9Yw61qK81SbROnHb/IYfnQBUX18+2RT9xQRuarBenx91r7
cuShsjEYzVzkQkj6phmj5qJG9ItzdmzOzan1hh3NKWmyH+fRcWCWx1epMglNPvZ4RYGMv2tEZ122
oiBsaxLWpSebYj87Y3RoBGJM28crFAei/PPv2JpEumogWJXkscA1W6yEpqcldzjP5WZcJnGVlxaR
XuUoHt++taceKvIZ6nSc80ChHD3UeAqmfk4bCfLEN95jHwbhTvd5H4ks3pkZ3JAF9/1GZFCG/3zz
g6QW1Sv2FV6TY6NMa/cIzYJW/j/OzmRHbqPZwk9EgPOwZbGGbrWkti3ZljaEZMuc55lPf7/sH7ho
shNFSIatjQBHZTIzMoYT5yDfWf8oVme6MlMFhdOsrwflLtn5IZanygpQCOiocP6v3hE4WJslGno0
cGvUXVabRuOYVd/tafIOvtxbLwgKAKZf/B+9D9vdBQUTwLyZRpkbpAUAwoph7cCaWtN388p+6hdo
u+9/vrcrw56Jbh2uhoBnj1obbETS61Zxgn7qfsBVkt/GIfkI6+x8/XlDFFZA2YPhYKxk52qZRWWq
trbsQAMJc1MjfGoJUiNonKOHRLYk3CcdMS77//h/Xn+scvGMeco1G0CMpvucReaQGSoWdTHlFxbF
m0XK7xAuIve5PRepVqeLlrc24nE5yR4gfuCNY3FCenr46ZeYNh8JEied95giztYUQ1miLlrbgRGm
cZB1ZgwhmNIBZtDt809/KoYKyMaEjCDtMHHlX532WmkoO6+5HVgN/QR/GELtVutl9XFYrOn7fVuS
8y6KbnT0xbKApG1tDXCGdswI2UE9On8DnYVFLtKGYFXGkoa2YR1457dRGuhQsH6sS7QuXwiBXy0t
d8qoKbUJPS6nC9FhH71z6uTJzxaccPx8qv8hs7hZu0W9MDRRgobBPKFpWUCUyGdqu4cw7asbYxD0
Mu7vokiBtm/O1qDY5VfLYiSm4ztyDrVsiX3NVNwzRY7GR8DY/JBMBkpdXlkf7KW4sXujQCAcpnN4
WxmN3BpdZ8RYWo+9HMrCfu95M/Ie5pLf3DlOLjnF1FOzzs4DU0jmQ1Eu05/31yw7OQxqUvcglBAM
XFvzpIFDk8KJHSjzGgrqcAS9zb64FHzVG5hf7WdhVXxUw2Veh8IBWbC998zwVcNpu3AB1db6koY9
shxKM1mPbuFCnnR/ceKEvNlb+MWAcIlG+76M2JCgZkbH4mboXE/KFMGSD4/LDRhl+rNtb9bFnXDo
odksD5rgzdmBDnoq4rWxg0lNeqaPDF0EDF2g5m77Ow94CkFf9QvPnBi/EQ8P7w7l0q3RHtIplAK4
Ic3SZTd6RVBzzFHHH612GqFY+XnvSfZHlYSGImWZfZRruvhmPWGRdV/Ul9F20N62TOXBQ1L3IN99
W/gWGyoGpygAU53Z+5jSgD61TTgotvlC16ANuXlqxzV8hKEt+uA4jfJ5bgmMVGAbtxm+pnOb2OZ1
IcM4WLbM3XF4+DmA31yCiu02k69m4TiiMlLXS0rH1oIGzYmNg+hI5n0s7oTAPZK27HkelaaLQUuM
VpA76KiSUcEkFRtocMK1fLFDawy6BHqe+zfkbdwpMI50h2nVEHzuMQxm40KhFNrk8vVcXM1UB6E+
zfZlTenZ9Es9BVE2jg9QRh05W5njEZkEzINg0ajzbzd1KXgb28awAsuNi49ZCh00mSN8dD5d5hHO
EKqM2YE/kH1IUlSavuRqNgdsa7MyF6XojMUKQBxFl0WvlJOT9+rBVJbM67y2snu3QpDZSZsgBBGV
KnIjSgdNyOitUGRDrnb/88lMUZ4HSECgodPf2y5oMhrVXRPNokwO69WqhusppjdwLmsrOd83pb3N
yGhc8tbzxZi11PbAnhVWxsjtVStobdj3gnnOdBfKu9D9OzOSMn1IYYq6FoPm5afQpBoc2hPIDUhV
5oNFy74ijTDm7QVRACHCdtFJaQyVplFCtQxGJsa+d97Hhbv+dX+9sndZhIg0T4FJE5purbRFGEae
GtlB1dcw0+WjHb5jzA7RzqmflPhkNvHwfS4bOI7TNeweZxQXqoMISOYSiAvEUD8j9vA2b38D72Je
Z2gfBcgKCWLAeYVHeITYG+AVjFq6lvxn2aVRHFwT2dUEJ/Q/SgPwyLsNNlILmhuXcvg8ryo+V+h1
xBDP+s5ozJdaD5UjJgGZRaBp4Iph48Qr7JxBCTtOYieDHZSVaj93qgKNXYUfj8whPPcJo58HS5Sd
IQErZorMwvm8HPZXoR4kP5BOJ72N3qeObqkZVR8mbw6/3j9DsuuJqADy81AR8HyIX/HKSpNHprMY
vJeAGg246CP3PCJXBOdk5n26b0q2g1QsYRnUGBkijt2aMvSqMMYJR27HIRO5lqIzhwtVuVuD4G/n
Yjl4E98CVnGfrw3qW4MoK2kL02fQfDfZ+E5zGy8wUHY62YObn5qm8RAgnLKLioje+6bOvrpTa59t
D6pJux+Sg2dM9mt4nynEg6ShGmnvbiuKTOjI2CRba1M2XxNQsu1JaWt0mhLFKn5Uk7GiL2NHGSNX
mVYonOKkeIK2QqEQUaLqdVvWvvtpdAsNHtA9RPUiBkU9YrdHnTFo7kxsvzDaeJ57aqF9az8tc+Uc
eGfJed5Y2l2gJjX10IZQLNAU7a+6zWCHgzLwIFWRHGeMEKKIdjAL2r022hKuqpHPJGStld9MtBwC
RqInNFwQZ7x/nKWmwDdCLs08BOnCdudWq6yQQlT5niVyMRldlsc6az6txlwfhF2Si4ODp7UCwzYe
YZ9/TalXMTlPRcBpzf6ST7pzUYG93Vy3NM+GlaYH9iQ+HTgOLQ78HK11c/elhhT+egPWQmQYGbpJ
Osc4LVqp3mKoD9GPq7Lss6PGIO/vb6h0mUyOIUpEasyA53ZDtcnrnRnO/sCqVvcJeMvyTHmC5BJu
0w9mC1f+fXuS55N2I617UdFx6ZFt7aXN0pZmtJJ6QaVIjaVaz1Y7QMTDjShPbjkU1zZakHBOUEKP
YT85sC/d5lf2xQF75XrTcejrFYcYTKa53vRMyZDZ1t3HvgXUb4AlP1lLejREIImmaesyVUF0Qtth
HzO48I2W5pw7QVp19S12HB2+LhU8QYNcRxdCsmxoCChUQ6kf3H/ZcomJiONxNTwA4u9fLXdJawi/
cCsBw+HxlZco9I0hMU7JUrUf1mxobkPR/DTuCvdGeELBjP4nH3vn3gBwIGXZcklTl8IgyUIR9HmZ
PuFIjxhMZP6AEgkDIxxhnXR+u75iaXNjXKh7rnbEBPIIteACf89lVF31YCtlN+W1qZ2Xg3dVG63c
IfBb2UoXbZRbrkEButSm4VsEQpf7N+Xt9JeAAbBZL88pVdBdlOegNNBRuyO9DEPlR4Ni1aOXtd7Z
aUKqMeEaF/VJbTtnOKXLOL6rDIW5r2xJomBMp/asJGb7VxYJ/s0hXf8wJsX5+/4vlDwuHCvEmAWr
CAiW3V12jaVBglNzgqgIB6Tkwn+mqGke7huRfGGeFZ7wlyoUNfvtFzZVSAGFrGMQTsz3IVOTXucM
UmA0f4+Gld9SDVAofW1rVzdJln72hhB2IXtBTeXktauDDL1dLv/osdf9SJq51z4yNOBAhJcl2Rd7
6szoVEdNppyQNAIp5tBecM7FPLjI7Sh2+9MvreAhohlEnZoHcO9IEBBUhxBUTGCnSv84Ke18yttE
O8dT4x5kq28/LtkFLxIjT1R1iPm3+64Ma6a6aW4Fo2LpH6bUXh9qBOcOnp+3npEqM1GDyPZFoLIL
TxUbTZ5VSUlUCdIu7lxXD0Rj0HBmEFUz9liXn7ppQtiIjsPP4ohIn8jgCL9ozdJK3F2vtmdOhU6e
FYQ9L0Gn6TXcRM18WYQi7s+eYUzRLMP9k7WRXGz3MmzC3EjzxoKUvszfZ3Gq3tYQmVwymD9/wRIZ
hRhZgnp4Xz0ReOwZ/hW+mqf0gKcHQbjUEdbO8J7eN/X2aeH/T3xEzEDE8maQQK3gc9Tz0AycsExv
UZd8wZ/1F2dOUcNhZBGq4OxoeuGtD97YNHffrFkUOD06bE6COVd1o+QE/L45JXMdX6DZLg7WKLsE
r9a4P57r7PUTvRzswWd3hoq+uUSx4R3caumqeKVFpZ28c89Ot7bOapShBbR/nDIYvBvY0usRIVjU
GFCRcKPr/S8ntUethtk24lom7LbHcYIJfoSWyQxiNYUiAGGzi6vDY9QUVDAjqzuqG0gvOW1JajLE
mKCxt/aGvsgT6qSclMwtLqrVQUAVL/NHZsyhMNcHV4hw51e9NdKDx0O2UjG+ScxFB+xNZmK3XQrP
umcGUNtGtzadyUOVvry1s9o+aIvy5f7GSmphzK7SMufJxqOQDG1X2rSj3gAxtwI9VsIH4DbVI6p9
KzoQE8xUKICfQzgPfd5u5btrlH9rGbKr93+DbMmAVsXAjC3Yz3Z+m5d0aTVnJv+unezcWEJ3JHEV
66GDgOJhUbIjmM/bB5o1awDAHDrqJAi7NQ+1N8V0tOFP7rj5KxzMfm/Xy7kNq2+/sDSMUQ0S9EP7
FKnJE3toamoZEIuhhDEiawpXv3Ma7Dl/V2l6dHB6JL0GrJGnu1Q2dQu+i+3nNPR2nipoVPDbApoV
jeqlKCBrjyPYmnV4xh9yJUJNG6GwjxCedVdY9dWTYWfewUcVhrYNK34I9S9RMFIBaAk/9SqM1wGH
9nQbLSJqJyQFjfijV7VgbATABzpn58b0DiKr9zdcfp5FcdcVLX/gyVu7eTagm6oLbuy29ygkt53+
+2QZ+UNPmeQfY0Ar1UK77JQ7ifkMOfFwhWB6PCrKSU8Y6AYxGgfjwn4S1046Y16jmrojIjS3osri
L2E+/BGhQXG5v2CpJVFegD7NZZph98GZUKUagHhFUPSu8Xu4DN7TYCrdw0qB42BvZaYI6sUNpdxI
t3y7tY1qwxitYkpfzOWWQCdwcoa0vSxJfvRSS00J7wtIlEB9P1cf1YrZTQleKSULO8VMVv+9Zlka
hPDM/3N/A8VB3B9UAUAh9gD4AtXvdlV53rvtisxpwKxU+00fEt4X5A8P9k7i46DVAe0KHFRglHZ7
165arw305APIn9uzPbTOF1SKxifF1n/vh2g5WJRk/6CDEkheBtKo2O7M6fk0j5pimkG+ICMEp4gT
cA3dbygAw9xyfwOlthgCAdCLyRdNrtc3nYHTyUQOnmPBHAgzy7rz2Fvmd8Nbs8/3LUleZd5j0jcS
dIFM3H2qvqR/6DjEUvlQG+ZlsIzoN1uLMiCaw9oacBS7CbBFD45/KogHX1DmWSCIJ7kF985/+xik
szK97hZigkl10gtM7e37DoHWQHGV/lOe5VAqOGmX+hF+6bFMRyQmKjjO7m+BbLPFpeAUwZtEf3V7
WucqXNx2JlruFbNXTw3SNI+py5AJKAT0OO8bkx1awbX6v+oeddKtMRrT+qSG6G6omUeYldJb8Cdr
6i/tMI5ZYK0NCqj3TUrX98qkOAKvno05Xka3Xzor8Myxf+g0xFpQ7nA/hlpyRI8pPU1M+MFf65Cb
7nGZxlypcd6QLs5VCZkq6VZznZlTOiOf4ig+he7sczg77Z+KPWkHYZfMNkwGrmgQiQd7t0w6HFPV
4DCCqki0J8+DLSXSNeQw7BbVOBRSzkNUfEuiOj/4pLL95fDwNNFnpbrm7fZ37deR+qwZlK2jXp0k
zlHANcxrhQ7I+ec/JYPljIa9jCTbOx+ElLOSrTblaLvq/y2dzHou7Ly7MvhiHSxKdk5NjeI6oboH
cewux1KobcOAV9lBgXMNxm40n8e5ZYpxQVprmJ3v9xcmC7JAyNDoZ86b1u2+wDMDHU5zgZBxmzD+
luP2HtAlst7NoV5+9yjWflqY0guUioGzRJms34qF1nFWJd1BV1VS/mH6FncoSv5i8Tt3kHijPtgt
8aVLtuArrbI81RXw9bXVvtT1WlOat5N3jdlGD2UIqNNTEbCgy1dT48xgCItyGqKWcYRNlAR/uEih
QP5CpLcfRAsryxrCiec7U2BbASTioLUVGX4XETOMM8NpUFAeUXBLHvKN0Z23qnNoD0NqvGJWZzxV
jt5dQ5DnB8+A7KwJFA/ysHx9KlrbC1SEXphMU2IHSFv8OTiJdV17cAKWmj5poVr+dv+oieu4C05E
iUlUwjFIeWdrbVH0iRE5zQ7UsNJ8NYkQFSvs6UOijcUtUms0otNJ9Y2Y2t8UFsnzffMyb2EhkGOA
GWLWYw8GtrwUJeAU800ChWXYJZ0/tHp0spK4vP6KKWAQQMaJW/b5wgrTV2cKkG5dxfMNMvXyTMbf
fEw1pNTvm5J+QqZKqDh5L3OZ2021wqwu4Byllz0lNHTKSP/YDBNycNTRArtGo+W+PekuvrK3O5jQ
N9YdYj9gTGslv6xMn5xI4VYUqFBUvG9KujQ654J2iY7jPvtx3SWZOwp6QQQJyDvqFPnspw0CXChH
NuN7y0x+mnoUrgOKaUzi4YYYmRGLf/Vg2wUFu7in5M9st3MqhkT3m9BG9SsNf3qUemdKLP6Vqabz
koElgXRYJ9tPtGEIuqYcD6rIsitHgYnuO1VkqiK7C951o4Y6HONghuJ1gmbeReo51LzHXI/UqxUT
AOaIZL+rkrX+pntztx58Q+kPEGBIUeeFiXT3mnVhuHSQ29sBRCLu5COFhKrdOHo/ispUkIPgvtvG
qFwUJcoDNBWPiAFkxxUJDpphPKVw8uzelMqEF5kAT3i4oVyQb6uLyXdj1/gDcUGUn+6fWOlqxaQR
uw2bxR4cyegomqYh1vROm30nnIaPK9SaQdxDWmUnSQFVoxI9ObVmv1+t+ahXIwvE6BRQ6qZvRUFo
d6ZoB2rlYOHONS8uUl+dyi+Dmip/aFbYX/SJj5uNaEK3RdcdODxpPiHo/ql8kTyBP98e59npBrWd
QQp52rD+M5pzf6EQX93cavRuDSxqT45Stb4odYBNZeSDakp91M2QPZpC5IAvzTe394NBhtIxGL/Q
XKaG9bHJQ/gxo/BYzkTml2h5wvkqSC0YL92uNUfCkRYCeHRL7f4z8067xHWd+nNu9mcqFUcz99JV
vTwkwCPp1eyPcJm7SdiDjuzMNj2tM50npI6PSi+yoysiAGptDHYTDG4XpUSdl80DiW+jR7NxUvp2
ed/m8FxeFsjQElTU9ag+c9HhWyVF1qJgcPL5F9CMPM/g3WnSQAEEpcf2Z0AKjOyJRqUt1Nbob5WX
xh+nqXxUEDUMqmh2EBoZ6ovqVoZvFnl1M+ohPMDCy77v69+wd5pq2iRZB3ozWeg0IyXaPmldod+y
Qct8FUD87b7XkH1gPJTDSBtzSm+mle1hNm0nomRsVtV0q6xev3mIFPxx34rME1JqgMuXMRvs7G7o
FFO1pOFoBRNqG/+EfWMWvlvkKIZ5Yzge4Vpkrsg1RS2eKRtYjXZ7qA0Ocl8o6waKkbZMmVqe/lgn
Ux6f3NhAhqnXEsYKSrtPI7+HQPqoYitdLXED9KQ4AzgMt+fIbKcxV7qW0gK6m5e66JbbCmaJcYZ5
OshbxMbtw1qOpRgnghcDRNnWVDYtdrnSuwlWCxk1X8t674TaXhmgHW6fE5hZg2xBxO7+55RafekM
6/RX3hyapoS0qBCd28zOq4fKzj5VTJ1dVUgZ3ikT9IFlxE29b1O2qRThKAS/AEz27e8K4br/Fcfi
ah7et5G6ftbGpL8xcXqoGSW7FCKgpexuaNTh9h9QZ8wtQl4wyNu0ulTQ6ryftCo6uHqyYyoyNrBQ
glx2v6Ixb80BQmEriCvd+M8qu3IKWsjnr0tSmgFzhcljD/cacKF8OphMkW4mLPBExzwkFKG3xwZ5
bD22GHwL5iEeH7o41/2Q3XiM2uiIfkRuihEGIiA4tvZkU57WgNuLKAPDJVecF6f/1s3heIYYoT8I
gCSWyCeRjYK7n5d472TaaUZTKgPv6QyJeYIrJnwcJ9fKfdMejOtPn0Z41+l+MwlM8XDvYrpIG2e0
QOygR/g06E1NgaTVXd7HGdnlfVOSFwFTYJw4IvTZ9rO4tslAlJFSI4mqQfmRovbgG7oefx3axgFU
WxwBVCWPMe0u4T/hvCWsEsf2VXLgaFOWIHxpBVrllsrHqVDUT3UITZqfT109PaZJnbuX2W1NphZX
J/eVeVr+vr9myQV8kUaiEg46hAxs+xvcPDIIlqn8DKadfh69YT13jGn+uG9FdmAo7DPeSemJlsLu
vW9Xslc4EAlutBCVvH5K/mkGpfIRlY8OciGZKeaEqDuQK+PDdpuaV16H+OBsBq4XtzfDbeznMiKy
sdVDdjepKV4El64hXax9JWtRqS7PDIgFzliv58gL44dsYJR7cKLkIFiRfCbRp/CgjOcigJ7afibb
bgfGSdEVGo1kvsQJ+qKJQ1Xj/meSXACCMVw/HSzB+rNL48zBBVIiXhtS5P6s6UP9lztOxT8o0n93
9aT/ft+cZP8EJwd+Hy58FrX7VK3r5GFFaRVmk67+iFYSPLzeMJ11bToKVGT7B+WIaGWhmaXtYUg8
Pr2lrTSXEjRdb24zDucmysyD/ZNbMZnM9YhJyEe3Xylssr6mhWsSCVTljZBEf3KZnLv9wrbR9QPi
wcgBaeDWSub1qK019FMiVNYuSjKuZPej+n500m8/b4nBF5w8zzPk+Lv1lGpb9bDOUHnvTPODWi76
bV7i5JTZdDjvm5L4QhtCP3gJYEYn6dqZKsqSXk5HJFlqueYbUW34WqjENyV2/jaUPDZ99FTUWzvM
0AtbHfHsffuyswi7IAOW+GLRmt5uKjEWg1cl0TlzwOqVEc7PlVlRuoyNdfnzvinZKcEGEqwMClE9
3BVI1bDMigLKgMBs2k6QzaOYazaenh8sSbalr+3o2yVltT41DMJxm5du+OIgb/mwLm7DhGOaXxpn
7a9jUVvnWKlCFKu7I2kP6Y6KXAeEMnXnvTPp09qe+g6fv05l/qSjY/GHo66Lb4Xap/sbKrOEhKYI
I5k9eUNXN68rXZNEpwE3ZNkNKVzv97gjS4c01z7YU0k8znqgCSGWFNA/8W1fPdmzN7tV3tHrg3Ei
/9cbTPXR6tXsWwSg4RF2s+KDNRvjL1x4mhL0bz0aFNa+AdYBk8hT6DSDJc0MP0ZzPhjLsL95IA2C
+1spXO4uyxHvi6isQPzIEd2tz9DqdjWYlGz6mWQmC4f+mlRV/i42nPDS9lb9DGO88p+nZkdlHdnj
w+tGYwhQFaPHO9OtrtejEsf0NjOdUcaKhk/prJnPG2GcO7VsDwJL2VIJ86hliCE0pou3S1USu19s
gnNA+7r1MMLs4+tz2AalEXWit6j7VV+25yTuh/P9TZY5AIYb6YIInjb4d7eWR+YRmpWrF2CvOXmI
uxe+6pXNgfeWmSGWFbU6Cm5v2LyawkyTohZ996wwv1XoK1zrXFsOIhPZjSBkEJysdCdY0XYxbcwg
SRTCR7aazXNVZNa17grl6tQKQum0EU5pqFQHF0K6Mp4jzilkPW+ktfra6HQzYWV0BfNg0pk+H1fv
3/tfSbYwHiP43uB4px63/0qVEnt0kmCV0VVaLtXU+5B0difi885P8qL2hyoZDvyLZGXi8RNoXwbv
3xD4QnytVuqiMP5gDcPoO6lav2vnZD5AZcvNCDgxIT+Iwt3akjhCOjqnXo82gfKjXqz8s1Y7R910
qRW6xuC+cSdgFrZHIy4MmhIZk/tObSs3O1KW1G+GwTw4gZJ3Dh5vodZHVQ042W4xZjFWajrQhrOc
1PxQasr3EC5faOuNxxxE1se+Hb+qM/oO+uge1WckTw+cjvSSBG09VIS7JWo1oIgijAT5WuS9K7sG
Rlkzs2e/1WbTOTgcUmPQ8Yq5Lt6gfWe1ga26NRPR5ikW71kNe+esWwXtYnWoq/l8//hLjbGbfD0m
dYkAtx9v7KJoAWPpBFVT/8A5Nn+gPYrYwZocTRfJjgnTrKyHgBag0M6S2Skl1Agh/YyiaS9wkkyr
v6DZddTTlDDlAaGlyCQGdXEc+2GLfFKp3TV8LLWFsbJe9PhprMvunCzOeMsr5veCfFqNoLETNBbn
MdKfRwj6Lwm1+ejUTnnDMKQNi3dwf6ulBxgsMYUUpF4oKWy3WoPxX1kHJnx0ntavWRsPj6TI9eA3
8xBe2A/Xg5oGLjq/MdQsOdlZUTcH8bfsc1NiBGUjKrmMu29/Q5U2jLtnLXALEoH3jPYPT2lrz5d2
0g9jbYlnBYcPbwq4TOpi+1hbS6xwMChoULWN3Yeqr5TrYg3tyebI/QVb4HzSo6T7hfNMji5AaETy
b7g21NTuHKUAVJh19vKnPqFc62n58LUgofmFe0o9mgqci3YbUKntXraAnHPYo3EKOuzcfqiHzn+Z
nhfldWha1bzcPz2y6wNBLwOtQkAHMMLW2ohkRhpFnJ4YcHb2nLs1bNVm4yy/MKZBwgkXAwAiDsje
IwzQvyhkUMyIrfVHp9Xcfxroff67vxrxa3cBKCpnzCnBPSjqz7vVRL3ttWGIj1OpBb+Dyl57DhkH
PMWJPiAcPidHWZLs4JvUFUX9gVrNnucK/ebIAzQI+YHX2hejAEaXZv1wGcrwiH5caooSDoE1DVDq
A9svRWt61FDSYIJbQXSs643s1o7NeK7c+AjNJHMpNKj/39TuOhut6VRt40HqZjCf0Nv0Key5/9Kj
pgmj8+z506qt59hse79InfqgVyI7koD14EIDD4jD3SXTVZ9aukW7KzA70/otY+LkUkxFfxAFyraT
XIxQidIln1C4mde5WE4OPaVgK7Ilam9LuCC7DkTxCTrx6XL/VEqfDoaKxRDdS0q7+3RpVIGZbyJQ
RY0WWg9tThZ70tWx9XwFUk5oV5sI/zxHlI8/2GuEcgrSGlXj24utfQHRP1/1spn+nXpTqQ5+nGy3
mWkHDMBcExnU7lt3DDHlmiHq/mZRf14qMB6AfH8BNIOAByU0oE4iPzS2ux3FdehmGpPzQ6uFZ8fs
vlVqo9wibf0V9ylGIgkcQSBRHt9aIiKfrUkHGgn/MFIWdtFCcJCrGsKkGTWkA0YA6SmiVKdpEGuR
lYm/f3WK9LGcay0TtHNWE3/1KBPe0lzVP2Vhbh+UpmXvnqA7oXIAAQHUqltTKnMVcV8IlAyTpGed
jDco3Yn6tL5E/uRM86Nix8rn+0dX/E/3DlXQPKEIIsT+9jVJbSljk0Ea7mLbx0+zVTs+rrUu/cbr
1KDuxiNUnNQg0QiJ0wtEZLehIQILblHNcNohpg4BiOZ9bxwGe8bOiP+KK+OoQSTd1RfmY06GsLvd
VQhyFG9R6bBFCBh+yI3e+qwpxXAZVyOH86RJ1FMP6d1RNCm9da/M7jyCxWRrj2YTHnZS9VOb5DWN
sPpoqE++mbxNwF1oauzr/oVhK3osiBxKEg0yTktDv9aCY/rEaAsSZ+SG8J/fPzGyGyHYsrWXnA2P
st3QrM26EZQPLcvYtD90S2Gco8l03meumxxEnbJNBAvKWACBEr3ZnalIRWBkpv0UWEOSxX6hguPy
4Uo4zNNkh4S6FqJLxK8MA+0MLXSbSq1gvr0bK1Q+KrtfL6E2NfV51kuE1nPPPXtD0/99fytlz7AD
BpaQBsAUGep2KwcwPVFGbhXEjLJcU7fvv61tChYjTox3lqHYFxvcxAlO+Za5V9M7cDgy1DddZ3wb
c5nUS95k4FWuTSsIHDqMDbR2DNhUz1aMVJ+PyrrWBu06Tk+9WaOKbg4TwMsJaPzk14NrQhPiNtVR
j1r2HQCh445EkIfM3HZDYMrm4+Yi2qpy4wk8d3QhZc4Cr1fL1F+dRgtgBaoO9kFqFewG/+ABAZlu
rTJlP05DT1CZGqqoKFbGjzSb03cQOK4fqoTyG+OVR9Si0s3nXRFUd6oYbNx9fDpRqErBqRfEIL4u
sLR1p65s42fYX5xTDHb4iwdG76nksUMHQrWJFcLkL7eDfuv+KZTdMjF+xEkAcmXuAwTdie0RlR02
fYzDK7kCFHWqcZRByq0weg+HMOXU/aSTMudAdwfSeHta0wdDn/InO7WUA+ck3Or+OROENpwhGuZg
Orafck4Vw2hFfuBNeUfVxbav6ZzN1ynV14d+cCq/CqG+t9Navd7fRQnLlWiRM0RFbgJEb5+2OoMG
E22duVjNhmfdVdRTmBfLn/DBT8NZYdp7uGaZodf+aLnTE8qmGRxu4oMXs/VsNlp6BLuVbgYdD0jO
VKgx9wSEVdhA69A5DrFLuHw3ZlVPAHu5KLToNdS2j6YWwYHTGuYTlKRHHEOyp4k8kNIoVWx6+7ur
jFKwZkSr0DoIiyH9oNRdHsSlrnyMzKwZv6hxZB6tV3aPRVahq1RwhFzk9uMTWyVWN7HeKQw9673e
O85vOnqF6m/63OjP2dK3585qjIN0RrJSAP44LEC3YkBXnPxXISLucUmZKYM53dHSj7nO9dXWovi3
a5W/VmssD8xJHg3UDEhH0cfQBDPw1tySVVlDAYpzNhj2c760CAoxWPrVDktjOS2jZ76DsUb75JVC
I35VjvilZculNPMyaMAx3/N0LnkbKXpuuqIVG9a+MkJb4GcUUL+u7eCJkMpd/z24WyIj3F1rsm8o
LgS9mfXmbrXFAuFK2zvB3NXxn10z6ldnyqJnpm/sf5NsKPzF7uvKTyzlu7EYfQA1v37gJiW3id8A
GAcyX9Dd+253Z6eoK8wLFU+nXK+tXcMtwDzaLVydwrdtRu+YRneKS9YW6YFXk4RcpG/09JmbIcna
M2AMhWUDlMb0UiTL701fu38yueo+aKvn/new1eK0vtlqsNN0NES/Zg+QKQxKHjHkJsHo1ekHwgDv
h4P26nzyYh2J2TDV9IpoIGs/OFOk1P6ilqp+SSJ+n1+qaVedE5pKECp2RYyra/X66EPIfyEngdIB
D+e+c2wrQ1wMWQINb+gsOZI3ffFE9di43d8JmRnKZQIRwr9oFWzvWWNVhVolnDktjOMqWJIKtFyT
r/kf9+3I7hO7DcILdAFp5i76sIYq7T0DXjLgXll00oa0+aR2euj3JCvwukS/37cnXRejLTA4IGuN
v9yuSzOycnFdgurEXcq/QRuo/zr2cIR1ka5KAJ8AG7OmPft1V5emujiwOBXrOn0wq5SeBxTcQaM4
/W/QVRxdEYnvh5vA5F5S5gA2sfP9lUvPL01nJ6inQclPKpwb5cWw4j46xetQRNdKA7x+Rgw6/uv+
fkotU6cmn3XEH7uHzq5da/E6cgdXydJPixlGn3grOJh6bfPuFxoVw0pZgvtWZa8AfR5BHUMf8E2x
cGwIwpWUoL0ePWMAGLV27+tMjz4ywMfUrZYaSnNJEiP+EbeJF59ovS6/UImBlhrYgaDhBd+223N7
1UqIvqmZm53W0GxSy+iLV2be4ptzczRVIztQlLGAAIGURURhd006zxoI4giv+jzOLuhtZn5oL81T
GYXfVxL6g/2VfVXYvSg0EzrRfdq9sq4xTTpNXZcZV+NpDY32Vg7qR2spm6u3AFpvh+YI7yk3Sa4L
HQD5wH5wJcwVu6BAiHYQ9GLgm6aGafjeXWBpXL2vlZ0W71BIsg4QyDKrghUISAXbyl3dugM9d5F9
i1W6SwbliUKJlbNiRf1DtKbedxs1kxO6UIekLrKv+crqPli2oRSGzIyuhLJ06rMHA9hlLtTl61Ka
tXoi9Jl0fxh06hh2Yn9Q9MG8NPA2Blo/rTbETKAc7Vg1PrON3R9RWi0fEBHon+/fMZmnhFtLKB0h
B8ibv90aQ1mirqIJEcRztF4rrww/dMNcX+9bkT3u8HaLy+zy1OwTo3YJ1cyiBxSggACCuSjNk5rZ
akAM119+3hTTGFQYaa9RFxdf5VWkqqmoNHk9karmjYhJK6npp1TArpBPJQf3R7Z3QBQE0hFC0zfK
GYVNkFZmLpDeNM8uyFEpl1x3xoPDK9s7MYD1AtwEQSB+xasFzWmGILYhqmzF8gNAXnTT2/UrteAj
SInMEOkkUZUuJIb3Knu1qg113oBWU1oaZ2FmTCezhM8pi4j2f/ojIVLENAItO9KmfYurXLM0HwXU
sWIo9B2M+NlZB3d+YlSxPQhpJasixiO8YQvJXPZ8BqaemcywA55fkySEl37ILhWl9e8r/PG/YIqM
HEwcTQjaBLsvFY2wBkwM8hLlOPWVwn58dhJYDbpUO6r4yrox5H9iDkdgVyDC2Z4K8qBYy9LaCfJU
ra6a3iinBHnJ8zJGg19SYz7NmdOcO3dc/HCJGKcrtOYar3Ppx+qwPHSllR8gaiT+joYXKqaCApzm
7+45Wdwyb/WS5atD0gS9PTKBVWnEx7qdnKxpOKKcldqDA4Qeqc1w9D545clGIK0BnhFPigJ+VLPW
89LOxp+LERq3MG71gyhWdpQ8agwmauZMae8FMobOgPZwJApSpnr6kaZV9DARCZynwmsOAD0vHZ5d
ikIRyRRFYU1kwrvNzKY8BLTHk6Vo/8fZeexIbjRb+IkI0JstWazq6h7X46UNMUZKeu+f/n45Py4w
xSaKGEmAtBhBUZnMjAxzzolqtIOqZ2vfKFrbocJFb/2ZcdH2v4netcNJwZ1G/kpkjdoLmlUNfMF0
Hv3FImE8MS8F6vHUOfV7YmHNCeO1LVS/s7z1XT2BcQzqVR8/pbAgSn8VOQx3+Dpx6+fE8nFQmEr5
Js2l4oiqDr3uC8GYkJ+VNquWz0T7wT7HBPUCwm0zUtNrmvY5X+vhH31uc8XvaxsZs2Up1SZQ275a
AiNusudprYb6gpSeoYZp3enKyW6L9kOa6taPtans93EhvPdtHLXrqUNu7Kin8DKylD08JnExV4G+
95YNZQ6Ij1jaCDzB1euvXbMwMSex+ktjWeXFc9DlrD2i2z6NNJ5D9eN97/fy4ErrvE6EQFJoZfNE
DYw8iupM3t0uEq+Z29B3Pumo9dq2xs4Mplh3f/4HiyCLGAKGejEv8K23yBbOjeZAWnZxyG9sUCDB
YhvVO82J67Cre/fAE74MuKizkqigHstKKWrc2qs8K9aXkTZfz3w3NEzi/mzobh9UzAYgg9aWcwpv
6mBbX15PjNIhQmEcei8wjVujXpaKwsDrnezOzj/3a6JTixytNxHI4YM3WXry29uJKfR/KDxSTAb5
eWtKpIMyLRH5ZcxlDIpEid6KVLUOavZ75+R3K/JX/PbyJ4sxJ6VN9bxeFecxb8rhlZMZeRCPqpX6
BvpH/+Wz0YMCzgfRhmfz1mDkarky4eHJYPs+rPQ1DwCWz5c8bcF7wnK9pkyi/ONYgL2UIEwJfpM9
olujsDcNC0oPfak+7t7bZhL5QzQW76bmkJyyd0KQAoNjgSQp1YhNMlc1Q98pFtd+MEvUSsyxCdCS
tH3UYY5UjfduAJOSpTAKSko81berIrOQwhcAvETPzORytLyAplz0CYn2+rW9TpZvu8URtX3vwPxi
lVM1pTuwDauStTHaVWcrE8CD02XWkvZ5zF09RCug6YPGKNEjuO9ZdtcpVUR4FVHkcuWf/3ZGVfQ8
+s4FUNg0iX5lAux4gqvYvCoWSD8GAzgu6BJUl/9ilJRcEnSplW6un9m7CRpIwF66XK0g7/d/Dx5x
d6wofaAs2RRkpXa00O3ewnqWxBhCO5jeuO3N2UFkBoZilq0hldjy1GWC8eVRGQd1Uc8nvfDWg9Lc
9on6ZY+gFSoA/pPY9XZjo6zz1GVM1nDK+vZZ9pwuaTYNf2fR0jyCHXQvdSrUZ6+pokDXGjR+7u/x
3npZMq+jVNx54U2deqCTYc+s14n/dtJ2fk6glfu2OV0LI57+uW9tb7UUeZiHif8GTLzZ3ZrUdI1p
LoUi0pl1tDTxY1qXanmuu6X5oCo1XDxtaf+Khjl/1c+u/vd9+7urpUcMvxZqHBH87W4z+k8Z225c
QwoULtITVnYy4z5/bQ+a5ivLcETRfCEjIj8vgoDokVHIoy0vf9Bv92ZizOIYmXAms77UHtZpdX7K
pOzSDb0WmksxnZRa0cNhadQnU8viDzGYtYOoYOsO+Q3cHQdAADK3wFA3D+ZMV6PjI6+hmXvLaQJG
EaRWmgcpHKXw/v7umuIkkR+A0KJuf7vcdRKFXtE0CdFGGd6Yca6e+1KtP41zecRz3DHFdeGSkl/S
cd6iGdc+sdyuY9wHsEb7vW0UpAZTlj4VmXKwf1vfx/5RMUGRircEXNF2bOwoUgX4hlBDPbfjk6Ku
6P/Ni/JdENa/SZGaNPzSLLqDqGBvfTZJOqEpf/Fs3m6lQQVULxk3Fjqd6gQRKjR+RBf02qSHcwf3
TimIIu4F6Ak4idsVRj1LtDRlDUdPsj1mZ14oDKT2Q0Hj46/FyPIfq7s4iPFa+llba1dFDAdFxgNf
tLPRUg9V0nLByLzgajD5Y3DbXlHDPps+K8JUHi1qaIiylss5XkcaND2crQOjO/tM/CqLSAghwkeR
f/7bDV0LK9fVXGgh6Yl20YRQzrE1J+9nMt+D92zH+5FM0UcAMkDtd0upK0oq75qdaWGkNW7o8o+L
qyE6nRT6EjZGPbzyXCQSGcRRnqphzg4S95crlcIasAaZaC79wOZyGko1q4pVamHLbJPTXIj4q/Dy
9rSIdb3e9wMv/axkO5N0yakS1C02bi8p2rRlhogWFsCRAqfIh8dB1dfHuvZq32i7/tN9ey93VlMZ
UAAmHH8gOSq3H9F1W9iECKWHMzwwv1Wn8aFz+h/GUGfvLK2qn5TO0x5VvrS/1mV+um99Z2OlvCXR
Jlx8yt2bV02P8khU5jiFKMOXT0oS/1tYjXjndJl6vm9pZ51EJ6hRUeVg5NdWlWqxh8VdXFzR3Opz
WHl69h7x/eUqrJKC99J3T5VgsqWip9XJTCfvoFzxi5/xe0JEAwxfizgLJxXM6haTMjR05rtyXEI7
02PjYthRpvpkfDqi5baIX3cUI7yAMV36D7fWuuksW4JpkKh9+pyTOhVvW6Zxpn6sC68Oeithno9k
myxPPbF6/TTYRU8NC7Gq5Jp3adT6TeNS6cqcIbrkxVTWB5/upcuhOUGHmDYWa6NbcXtw6I43mugr
bn/kVhezdedQq1W5edRNclEneMOosv+5/xn3rXIDdSmn+GKgUdHmaFqrWE2KQb/Aspsu/TLMb7yl
7P9tZ9L2Yizjb/eN7pxSsMau1PxESZvCxO1S7UkpvYVpCqGVR73PQA3j6ljlHM6dax8c011TDq00
F9lBlcrlrSnwfUZr944aJl1tXmoQ0AE+WAnQkSwOPqB0WtsTSfRMToIdsDkbUwgtF2UVZ2pY2G4W
GEm6XOzITXxVce23XuQpoZ20T9Tv2/DPt5N4jugOnB3ogk1UNTFFbanB/YXqDJ3Q1vmaWuww1E2z
xMG123mfuW080PKJon+zncFQ49EBz6REIJBqrsDr/lpWrz0XJb2OTJ2bh77t28fZABXvl23aBOAt
+4P17rh0bjzZO5h48qKti00cYUOjbDk+KjOu06EYHpMxjX+0QMJeVQ3iLgcP845BqaIihXwBCAGS
vz1EhiuEbjTNEg7mXH0UVUqFW4jymjAJLlRIQQ/svbyUktlIQ4nIhV7pdtZGZlOPo/Ouhq6diCel
dAfgbEaEHENsd+cqn8ePS+foH+8fo5fnl2BHDstziHvoXEqP/1v4YQ694cYV2zoAOApkYYsJ9Er5
OS7b8glSyfeyksAzSzloCL68ovgCukxsLp+T9PPWrpER1C0tL6Zudd5z1mc0aLMkf0yyPD64ojsb
e2Nqc0XFPJhpVuENPDctALShUpkLy32rtsZ0XqO6DjRj7Q8ikN31ATNSYWtLQbENNEStmIca13xN
rTLTryCvi5+OxXsyxYV3cDNemiKfxMlJXTi4zNvoeaptYfXd0oYDcV+wUCh6verxe7N2lD/2q+Aj
OC4gu7mGKBvefjQENBK7a1egf1GbBwXKnOeqc03fSRTl/f1z+TLSkFAMfA13XspabF6LOkESEd4a
phx9uNbT2PuK0xZnbU4phnAe/aVkOB6aOZDflz8ftIrWkGqiWUvlBxgMbLzbpU5DsVaMtO5CdU2a
a1/O9ud4dAyfYpH2ptL7MiBI6h7KvB6eeUTXcw+R8jQCN8gDMdPxOPAOex8ZbLsm41oJ6954Ixdh
5zZCIT0s6nVCsKVQP9EcoeuluUdD2V7eF1fj3SSlxSlQMt0cXZsJ0IWxRmUoLKMMELL8Odm195iO
fRdWo7G+j5f+CK3+0g1Jm0SWMn6V8eXtdqu5EzU5wV2YKZGQY6B131bG5fWS5cMpkZMAm2XRz14X
H02Ufenm0cFAZp+vDbWNBu6t5RWMoyhKvQqrPLaIXDXtWqfufFEGZiGuBErP9w/23u6SXuLrCRkk
zvXWXp6WUdVrZhVaxeSGiepkAVJgSeiunfmQttkXqplHLfe9NVJUhFwuJTFxvLc2M4J2Qj61CqNq
1oPUaWJwRjGXSZ3TQFSu/cfOj5vzm72Nn5gsp/OqRKvC2awTX29q53W19OVFdWv7IDbZXRpFLmY0
8HCSG9wurVKyro66qQrNxhx9RD8pIpS18jZDLAN1Yu/PK3gsjfQHUV4CEehCt/aWqstjchS2cs7E
g5tV/4xZxRTiFmnKdrC8g53cuxe/UAWMgiBu3nrcTrdbI3OHMkTozPos6PgHnpMkp4rZX6eu0ZzX
VtdmQZYaxcGrIhdyG9jSpEOjn8Ug8EZr4XahJjznPIeyE8ZR3L2Fm768sosxO6gyvQAY4Gd/MwMi
5NaMqGtj0RarDGnrJ6g59+JkmG33yo3Ec8Ro4sfYKeIwBiQdtAJeVpyy2+Y0TK+YI9cT1s/mAU1x
70TRHyL0o/eGtP7mC7duTa7dOyjMr8sUNmnfhGvHMHO1WaezG/dHNctdex4hAsRoWSrdnOBusBll
CiknbHU3+1moo/O11vVJDcalKzI/Tqrxx30XtG+RpIUXXBYWNy7ITrueNJ1POzed6bfU9sIhiZqz
Zi4CKLp7RGffebsQGbJkWQ3ZENLc22/cLyb4X9ssQ61w9RNDkN3AXb3yWtdNf3Ce9ryrLJPymNAs
gm91a8odqhkhEpeP58bea3NaplNTVs6HqCumV8h/4fOWAfDb/Q3dsYruFm0plFWlmNNmQ0eKkc48
GlWISm53reZReShG4LIVAX8wVLYWpHSrDozKC7i5oFLHAp3CXx2qrdJjCjo3Xb28CXvNGalomNHr
rDR/WqMxnBijMj3Gli5+Dap56iYtP7glO0tGyImCE68JGf1WzbJDjWidDKTMtCkagrKBNzB5AkF0
fcw+OnarBYmpHw16fEH04pVGhYgikCE1bF9sdFlSWbON2j0BFK7tkE7KiixwM1rfiY3Nq+iNaAkL
Rse9LWZww09L2kdfvUok9Wm2FeXg7dnugfw10jsiLwUEkEFut4dtMWl3FpnuyhmTyzXthiFc2yYN
rb7t6KehYhpVxREta+uXMUrszURUKjdAArbyIajBKlac5dHJiePyM7tdflnaQ2b49nD9sgIACcQu
JdQXID0t8qiBjUWEAE5hvNIVxfyr8LzuFBliuM7tmJ87o7b8Pkmqp3J0DxzU1mFI61Q0ZY3YlLoD
cuN/S0qNYbAYDW96JzHU66u4NB4NoY6P9USx+v7N3bNERETdBiCCJMTcWprbypgQpQD7TdYz+VZJ
ScqHjtn8pZZreQDn2DUGFkeSp3+RnDbGGs+a1lUH3m6tWReYkd0GE53RNDD0dfl4f2V750TSb//f
2Ob97rx1WJQBRHnb1zWQZ7e9OMBkLv/BiswGaY4QFm1bCqW9GFo0SsQtzJqznnTWQ+z2zvv7VnY3
DkAIHWreCc7/7cY5U818VXDzJ2QOi+doEp/Aww3nhYm8B+t5UeqSR0+KY4LtIQF90YpC6cLR09qA
wApKlYKokf/dmKUX8IgMT3Uba0EToZqNDG13MdrRfUeg9Kfo9V+/4ReeA2wTNdNNRDDVTZG4Hfh8
9CKTx1nPNF/VGvuKsPVy0oSyPiq9OR28nNugAKNEXxA+ALDj0rcE6t5OzVhNUpyZXQ+nQm27KUhL
PGkU6e1FIaU9+Kh7BgmhZXORwikqDbcfFVpLlGSoPtGBjuA7NVBL2W795K628qilhzNHdw4R1oBR
IQRKqLWVZxhFXqeD6SEa3GvVg1MX42NsLvbZIWo/2MtdU7xQVH9wLUzevF1aGY25V06ue4r0qTxp
Rq36DeXoc2PC8vvjq0E9VAp2S54ZUM1bU91skwXkI6tKm+ka1+J7DRngWetIhO5b2nkSIDajdIOa
FGpB2yCnT5VRY/YLCgJtbj8vo95+oR+cQGazyo+ksfZTGa0iUMUUUfOexIH5vT1lxDPvEZBG0Nwb
HxC1SwNsG6RqQWXtrHVtc5ncrDu1y/z9/kJ3PCfFNEqw1J3QsN+CRGJmEznzjE/zCvjNjal4f+mZ
Vx88BnvHHygadw5Kr0QX3X642i5tq0WS5dS3U/Ghb4v4moh0DMxucB80WnfB/VXtfT5QoLJLAa8a
9Y5bewMDRp3VovGad+NwWWqh/CwWO39WtdJMmeATdxd7dMvXkT00X0qnE0djV16ketLDSH1MyXfl
Ar4oNSeTZ1Po9U5Q8FVxnqw2CqJmyL8DLVc/tXFdnlNNTN2pr21zZqBN14cMO/Q+0M4tmP7jJc7n
xBPjfzhYDqk1gwNkPvRCKCGiwdeXq4fm62qc4c8svmugPNTQETy4rDsBoxT1glkndb9fgJ1Mobop
qhTeaW3QHsDT1d7zEg+u5lvCGt7UaWeEQ2MdHejdnQfuBM5Ztv5BdNx+e/ys4XaQrk95FSef0kaP
HxCtqt82sbAvZEbV5BuzLmel16rwhWqVn5Keae2g/seV8q46VN9Vq4iOMDQ7+8FFo6gJPojXZ1vd
yIWZD0PUeCe31Sq/Z98e1g6D8UKhs9b6KvFbprqe79+EHU+Cb2bCiCxwyirO7W5YdZOJjG7+CVbl
SrZg9OFkWSODhOf1dN/UzqWjeAK6w2ZODOdf/pTfAtnJAq2uFbxxU6K0IWO2wT3YXQ25OuuDnjTh
auflJ7Mp8rBY0bK8b33HkXHMoFHix0hMtx2sSnR9anuxdwKwaDy0zHAnV5ziA8eyt50M8UTsQ6rL
kBfcrtEc7dWIMt5VqPPfSqsUnwRn8IkxqUdEqB2XCeBKwgSlBi6B2q2lJmnEXBbs4QhyLagaFGwq
1FUDZ+3kLO8mfbi/f3v2IMrzgJNqQkfdvK1q0hStanQeWJW+gKuefeyYdn9RmqoM6jw/aiX/6vD9
ntFzQBj3KjuAyPRTeNqsrxtFxkdqvdNQxuU5iZMRSWanCxpdrx+XTlkf4sYd/ZZxkr4c8+sniOa+
zg2OrTd19sNg2T8R2NOD2aaIzuy96WBD9j417sPh7vAF6MvcfgB9AJvqebkHrTIxOM7Cfm4LM/cB
Lkbh/b0/MrXZi5xXsytKTE25WlxTzSlo2hnJOwspioNLunNNiPUJeaEN0u/deqFYxEM6ofxxasxM
XMy1pOW7KtXBNdk5TORIKEciP4Ba11ZRQwD57WsGhKLyqvBdy9UVviM6LazNCd5S79r/3t/BbelY
uhvwD78KbipQiE0CSOd1jWwbzaqISbufNJd6lBPlr5U6Wb4ulP/eILbQ++Wa5Acr3fl0RGmU+X4h
dKAVbU5JZRe6N1msVE4wcNE68D2a6W9M0RQHVajdNUq9JQzKAYFy03/zr/GyUDrVRXQaEd35BwIG
amuxopYNKtJN+nWxhP7GaZXo2jZ9e76/v7vLZKCwpMaBMtmSXeRwG8NBI4QgP9U/Nws4o8W1otz3
qvGISLRnC78nwRdoH4PlvV1nlTrGYs82nsEtdJ9JqO5jmmWP7gq96c9XReFFZoL0lAnVbi0xmGEm
16wjZNCSRgkp9wBNHMaiGoI4G5Pl4Inay7cBPcg5ISj+SAWnW3uqlTCI2I2j0zRWlCu9wur/svV0
YOKXq/rKmkHpiezPa9/kDGMpzKAsu/rgwO44AH6DhFxAUZeF+NvfEEfChAhWsmZm5nxB+bn51JBf
HCx1J9ihuk97mOLdL27frRUeTqWyK4fC3VioaegWcQWzDoZNM2gnE3Eh66xonfanc1FxAxRNOKOU
NIg4t6qLql5lWWKq0WnVWusvS53sj+kkPv7xqbkxsvmKXhqXa61hZDa6CMoJl02vYnEummn6976p
vWAWW5Jji3I7wocb95J1RZQ5xhAhQr4Uj5mYvdYfnD7/pOvZ+k1T7ORxUebs0kxG+lno6RwAsavj
x85tq8LvVcDw47hUR4dILnHzeBMoUD2hEAwmfNvkUKbYGMxVi05DrKUXSrjzmSF5cvBS1Ph5cySp
sneapMIYOars1G+zFnfRRosRA5jTRRxlfgvlaPApk63jlY6Z+24eqVa9AULRHcUpO84IAB+BO/eF
ys2LbnJpzh5MDeXkRibAJKTvPyRN3jA0K1vMP484fvXJkRCXuJNt5U9RnHyajJ5p7blWBV3WqJSD
kyactCK53j9Yex9QtuT/39TGC2iQ692qmxSktQrjlM/ecEaedDx7ytAHJUnagb29bbRQOANngjgG
+MNbf6B5TTQ11qIgh9PQKY8086eezF8KbbA/31/Z7pWRpXREdXn2X2DMRycWvabzxRavWr6tBvqg
vqG234YGaeJZt/UPMm1H0zePfYQznCuaJ6bfqKBjOypJ1CHN5nT/N+3ttgS8UoszoKluh4cbUa/k
jqIqp87xoHDBPBzfNkxn80v0Ha7Qdoc/nc0uHaEjMT1km+T7W6DHkteNoi6VQkE864mkne67OYx1
yDSsN6tnFf/BJVLtQIWIIi7VpM3nTYaIhoKWsuduWTykxcA8GRf+SyLnX9/fy72T5MDy4U6CIn7R
9CQkz7IpxSNCGo8+5Wn1FQCLd9Yc8V/OLBhMyBF04Yi3Nr5X89K1SOxZOa2z7nxdxvi5NdvplCT6
EXlZ/p+27hR0BWB6UEFgT+Waf4vsFifO6sXjfGSz3p3qzOz8SJmPdm7vFFIKhprExrkv9ONJMVeq
PNxB017ai9tN0xfggZGv5H12FhmE6ftfandV1IShYAAadrYZuaI6wzJJqcYhq9TT7KTN87CkANLv
m3l5IEhkQBMAaYLM9aKuoq6oFZZIGoVWbFdf8hYAcVCXS/WcxWvdHURPO8aImiBC8Rjxr+2ZmHt9
ZuxmJcJVK9bA6D3volqRE4yOPh2E+zL4vD0USJQxfQFwhtRb34JFauQGYGCY3KnJcL7DXhOXsp7U
zmdu5HCNwfE+aI01WP5qmd7sR8YyHdzqlx+QXyDJM3BYfrHabo8lI0/0eGo85aTNU/4094X2mJaI
5t//fi+PpbQiKbaS2/6C126M/dKlbS7A3ggEqJSk+AtZ0TwN46ZWPipamein+xZ3PyJxKfLHEhOy
LVRFS81YpqwXlKFa75quSYQWRGOGMT2OP37SWdxvpuTif7vZwyKmyjNbEbZVlp96q+xf1RFpky7s
6P39Ve1+LRvJeg6NThyxKSIwYkB303gQYTe7DJ7Wuu6DKrziPyyIzpL09bIosuU1DY3plXaM1GuV
tN4ltuofohDjOXEYCH1/PXtfiQIybVYZ+74AXbSRsRrGHAn4mom42lqkvi/rpKh8NaGE++e2QPpL
Si6vJm/Y7WfS3CRV515RTo2tDqcYUN1Dt3RzaIPs++N2GcoqMunkGyEHsJWDNAujjhelj2UppHhY
hSEeWq1h3JQ1H4Fm9k4EDzKg3l8Fiu0AGNWehFYNehxCSe3Dvps1qWbXnP9876S8gazzA5je0lBN
UTpmlDRxOLWZA+3f7n2bmQZXoxFH3nfHVUgYKSVmasySKXr7mcbZiyc6/ElIu1+86pmqczaUyQmb
osgvoJLsd/eXtrOBEEGoZNEEhIuxBeoCQM80u7FiQC7m9JYxOuINs5yNAwf4MruR3CRGWkClk0Cu
TaHRVBTRGK2XhJUWGcHQGmNgAxqGcJ8q7/RUJGFC+Hzwuuxs5Y3RjbcQWdGIMXaS0G6rCnBBOb7L
5qx9cop1+u7Wc3/Ah9zZSvSV4V3wnNGO3s7uGCa903WBVy+6zgj4kt4VccejkUc7FRapuidHd6BK
x7HfnJC0krITaHCHq7oqYeS5XTA7bRRWeJPAThX9OpaluPSwQx/54EzN1rMpvH9qdhwX5G9yDwfd
VTnf9PaUev8bjyeycLHq+JSv1XhxeyWi41h6X//cFNk1vpj3GTjD5ivmHe03+AFpGKlFe61nJfFX
rV6DrnXdg1Pq8qs34Ygc2UWtE5YpnUP557+9ZJD69KKKcwZnjO7yyDFpnxlEkl16XtO3jSpLD2OV
J8R5BeoJ95e5c1ixDTiIvxl8tP2qiOc6mrCKLFSEYofGOlc+svJaYDQ84no9HYmC7n3B3+3JG/vb
WhsRFYtlYg/CcBe46VQFrjDbJ30w8oPEeOfyU92RMBSgjYRz+q0pdyp6NTe8NNTXWP02FzT5ZzNP
n5vEdEo/pxL4N9ldcbm/obsLJEGkLYjTeUGiHbjzVor0RthYYCf57/IHACPao9cM8cEC90zhPqVm
ER1n0qjbBaqdTEYaj283JdMpEmnyWVfAM7TILx+Y2ttLYh9Y1xTHwWlJH/TbZ6vaIm87uo0hgx5K
mLJNdRYqI1HiZTTfrlNWXWzICgdh197Z/N2oXP9vRp3eMhQmgnAvHLV+tHuhBXWSV4/VMCSP7tj/
qQgON13ieWQ+BYEe6v6tPTNG0ieL4jyEqPe6KCbe9CG+EH7ZlwiOclB57lEcsbevPE+00+WTQTZ3
a3LUF9VuvCkJF9DGjNMgG2OQqxWd4GFbsV/hgi5J6/55rxWhZjhAACnkzJ7trbczVSieviRhX3ZD
OLYMdVA8p3/VD9bPP78OgDAlN1BqNm+nRCtpBS4xUpMQ2rz1kCJkHSSzMQR1pXT/4eahbg8QDGjI
SwymPkTt6DRdEuZtIt5aosyvYMmXh2U0jlr/L59c8kdgpcRkEsNkbz7bkLr0xFcnDQGkle+Avlav
zL45Gu378vyzawZVPcB0psRb3B4O9CXGaJAEKoOZt4gBDGfbHaClV+r3ZkmM0/0vJQPx21eIhjFK
6qQglJ7R8b611mlr6SU1SGynjItLs+buGXDPW2vIGt+Jx+mh8/ocDb0+uhjmfNTAeXkRQIRRhEcl
UJIst9X4eJiKQZthhmVRZCHmNy6PzKKoPpje0KMq3HQgJ732+f6SXzpQNCl1Sl7gk1G+2jbK3Sx1
zNL1upAUaAyyrOsujElWAqbJ/ekIePptkEFIgrAHvn8rsDVHXjwq3liEkCIZE5sOAjlx0ZVe5eu2
kx4gyl9GFFj7xQWRigD468239HBkdpuhrxkZzeME7Oy0ou0Q6A6gocIt3xeRYVwBqjzc39A9u4Cf
5VQASHDM57q1W7ZwOXsdFIqRFs7rUc3Tt5PNLCQxKR/iQu8vZYpUvb5wlO8b3vmSIK8k9wWRLZo5
G8OJylwcNjYPRdtOV23M1qvuDAOANDdXj6az7K7SpbACkRK99q0EXG/MjT10cx528CboVgxa5ztd
oZ6zYXmbNVPzsfSKJchG+wj7trdMOiX/m6TCQ7X5ruY86pTflSysLZV4sBiNSxOt87Vs1eLgCO2a
gpgBMQT/xRW5/ZQMBMSLJp3cUdegEwZ3zFJa8dZs6vLgGu7tJ+AiiMDAJMEZbD1Pk3p5qlR5mLlw
JaERdpdaGSvYwbr2eTRq/bLo1nCCEnI0p11mm6zj1u3x6EtCLJUyYqmtXnE3Tp3IopnRBcwWGg2f
3ENjtlvNNDm/i7UCsbZIjeIgMuYFJ8RpaE6DaCrzpMypfhLMwpp9o19n229Spfmg0Y+I0HA2msqf
psm8FqDnm6CEl1r7Dkyef1uF9zcsF1N8Xxw4RoHjzV7hd5XXNFBWmVHi16bTM4aUiZZTsCQLL4te
xAl2knieHiAzlDXxZW/8PeZZU1znMXKnk94PRh8MNf8lhjI0ZuMCpLI/tXX2oFpZ0QVFLfSvCbLd
7anv4+UNmhIivQxiUP62Fst7KG2Rdb42J4l7Eaw61IcExlxfzYMeUI2Ku9CUvuXkMXHzVCtpBzmy
azUgQ2zhVe0qUfgonSCKOHlopvgdqmGvuyQ2/01RXW2DPmV0A+S7sW44tLoW+26jKKmfJ+r6NCax
YqCyk6bqVQFLA95jJOPzl4rS5SVa3PzDKDRUEBMhnEtm9sz77Nza+2nqSvcDkFUmi4F9/jikvWM+
1Y2bxP6k2+MURKYyXrPaaLQ37mKrrzJbnYyneF7FZ7IB/Xlck+lbWST5X0hWt9+A0tSjr3Su6tFt
MbJXXkVPK4w6C8hWZCn2N80hqQhax53EWW3JLzpNXd7yzLT1hcc5eVY7GMhBFo3Ng4kOFeLUfWLn
waiPRXMaG5SqfRVJhNhfi1b50ShlOvhxX0c6GL9pvTa1kbe+h7RBHSiDqr/rDbBFD+sa5VPQ54Ph
hLPhlHQAGKjJOANzBvbXoR3k+ijp9J+1uIveaEvWJ6e2NvuvaazMEvuaOSJw5zF/3ZCn/KOnRIF+
UsMSeBiBd35XhynOgqaaDeO1PoiU0VsiR7jTcrNyOGlJVXxhgmZUBYu3jo9tJ/r6hCZBdR2N0jZ9
RY0g6tbrUH7KR4GwVtdEcx9EfcOXEHnDpDKAE+Y/VLZyMENwiVvfHsT8xY6aLHosMPYDHo1RBMyH
AGhErkw0APJm+T4h7/SUlY39E3ktXrHMi9Y6LApUBsMM1aQsNJyhetd5huL4neq1qi/sPj53lLkd
P42s4V+dqufPWPWmx8mKsvyiKqv+sXcKRi4pVWl37EmkEpkySu3MIUZdJjVFsgROnXsC7Xsl6c4i
Huf2NBWFlpwXdSwrJIf1rAiQOKuW5zVJVzvMJ2EXyH1V9qs2nwbXpw6lfhOTWtJfB157nQw94xms
s+zH2DCj01+KQnmKjVF8R+ll+WD1OjUVM50XLcgp7b/qOiAAAQzexPyhOonnvFsy1P9qavDjyXSa
Hiq/Wc9NsEarkZanOavq+LykKCPzNUi5g1KMQGCGwWZWNEAZ7y+zVjTzOdJngzEgXQ9K0O+dacqv
o67V6PcpXRP3PmwV61sxMLbpXDt2Xv0LZAhob4vQhRrWxPZvBy0d1DIw8zgyA35EVD0KhJ8zP3H6
eHojMm0dfVAx0yunzRQTieUKiOGktG361VJMABazVpYTV0lxrujqtKM/aGrXBU4eRd3HcTaN5VK1
Ysj8SVmtf5j3KV6jyGfHBuLO2vJOZIRAQTN1ivDdepoF4WpeZN88SGWtj570kL7tGYThtn7VOLH2
PnMpBQSrnSaf6kFTPN8xkzFjwp82gnxAWQg9o1qZAEh2c1+dYpEbhu8u8ZJcPGMcvliWiGzfyYSr
P8yrQgTHm+/E52JJZu28rqhrnBf07vVXCzo+xT/jqonog9HGZfe+iirzwwo8ncEOntlXb6xU15PX
vYtW5s9cibTyCYEDL37j/B9n57EcObKl6Vdpqz1uQ4u2vr0AAhFBLVNuYEkmEw7lEO6QTz9fVN+e
qWTSklO9qbI0koEA4H78iF+YS21/RtDODq/CqausHR02477rRFcTEHLXB9ipUNd1/MV2EnetyuKg
TL96iepgvPTmatbH3iLc7IMODdljFLQ9aX0xih6pqr7dEumXPi+xMBTOFv6sD47I5nLvVR0KFE0W
jC/CKkznavab5sdStN4GxcbXPUFNjvZV2Wz1h85YdHbu53Cdd51fhPfBaFpNyiytGfarO7Y//DGQ
PgAssX4w9DjVyUgyWFwKXSz+PuL7OLttjPCfc1ery89NP5vCeKl7ozjWhovc/hii2IPkklIXjlt4
+bdVT225G6S3bTu3rrsuNrWq7HvVF1LcsgD7KvG1Uxt90pgst+uATAzR+SKAalKvtR0d/K7y+7gc
XEfDW86D4B5cg2H2ia/GJtu3ujCW3YQSLCJkqhpWta+5mf6qUzmIWLMYK90k6FjMTlwMo39Bu3Rq
jtG0BdG+MJuVsGksI120DIc9Nw3zvtDfC2fLv2jHK1WSyz4M0nb0nA91YM7DZZnbYQHkDwOnByDe
frmTro9VDDLGowN/IbTFuC3IFUVqIzsJBafp1RR0jQHVAM/tKEeMTyzRD8uphXlT15Y5fbIyIxdp
WW9wshfGjZ6z92WzhftB+XN9Aqf6Q4o0KyIZSueAK/ZzY639ZzNH4NOIBVCkam8oY0LSS7rYzR90
WVZd7IK3L19IGtE+5Xymq91jqNcfGEbP+tE3zGFNVNcLoiKSodZuDmQLSl5sFWees44RW95qnX0Z
jkEPVG8YurgFjzXHwRZ05teoCMs2PulVOaiLL11EnxCaeUL0knOch87SJQt+CDSg8ZsKEtOuiADa
xJPr1ELR6yU0GCR61ikTN+PkN2sqxmwVV/bStReDUdflrhj6+tKKKqM5Nmh7m4k11/nTVPIOkXkL
qxpsPYCopCx6mzZJrccoBgDqrTsxNtFyrl2CXLzZ+bwlS72ozyuSJjeTXCMQ00OwZMkoi9GMM3hM
Z0uezy4ivIUmuE22/jROIhqxE/FzJy4Xvd7ISXsGxadp58lKSP0YzQP+TPjq1DeonhNyG/BRYmcR
CqrYG127uC1MTWljuVXTxFWui2gHRWL0emKYtt1kcO2t2WtlttVOG7O092tWU0xXaIjVO8dZ1xu1
yMFJLNppRdwKf3ERO9f1lNBz9m0W4zbl1zlUGfFdNaVe6qSdsgrMOl05mXh1SEJslWhrxmyIsNzX
7eKtl13oKfdMucKxj7VciuXoKUt3h9zINN8daEmzYp0xNJH/2Her31ekQKPKIkDqfZDHbunJ6Kp3
21pfdaVwR75bB701toNtdcN4dQOj/0y62nefgr5rs5usiXJioEkeP+ex4VVjdzHN9kYr2160PlqZ
31znQDfyXdBXQp+5WajyYcd/jOJlEHnj0fmWatpNSErK1DdwYIzLMiQ7Izg0bpwPFgN0REFUEa9R
g5LfMo1he6Qx0xk7tPed+R4LZfeDxadthw1sRh4vhj0MacM+6Pa2uYbfWn/rshhH7jY49irHo4BS
slCpE2XZdDG7kXoMNtqcqRvMASwameN8UHpKDzedrg0zXvzgT7S+xosmIECIuKw9RSQyUO2+Wkif
kSTkaJl21pAVz94ShCv7pfS+2nPm9ckcRPmdIiexd6Aw3KPhm6iRrXXE4I3yRmhcR6zMxubMVZes
v8w4OCUs1jhiQHGjnKhdDlLxMxkKt9pVYKZ/4I2Ch2XHrPS+cOfli56b8rqvHdrERQV3/rLqapf8
o89yj37mPPZHYaocMkkLM9XORDbtfKtyRIoqmVunUTdZH7xKBEOs3RVEGyRxeYNVBzxSo3aHKIHA
YN/2CwyHGKZVpA+UYP33bdPNRTSGYXdcmnr+jEpgdFWuEYY64wSGnezB4i/8KVrVsaiCvaoc40a6
ciQECyc8G/Ej/V7h6Crvwnm0b1iYzkDhkBsP4B0CQYpXV+dAHrIPbmM0Kq6oJu6zKsvNnVsM7SO3
5YqLQMicyxShebMYa2Ql0rD0VeQvpk3Cq7bswm8X95MyyWK5lWzVx3L1W2enHA+xDqq37ROOGex4
JxpX96AG7CTP+rCvg3hpeD+7sM2Gm3LthyCuxjJHNaGdeNomZ92FOdvms3TzinMWPcYnPLns70ab
Iwq56qi8WnTPyRaOk1nE9UT4SdkK7uey7rVMe8jxYdJoz6uTgorHi9eihOPnhnqLrbywzsLBPnWR
5jBH8MypVRIt5mQnjqvHIK2cybpsC9Yostte1sSlqrcmoSmbyWM0u65EawDl7NSzS+OcesLI9347
+M9iNMD5bNPQFNTTW11xwnScIZsjI3VNJjbKOJfKs/aKEwCOPUOIF722C06DE0JIh8qrsie9jSW1
wlg6Xgpe3/fj1gaq5FDn5jB9hH0qpwx/fXBUaJFvIrZx0dmKzwb1ZtZoH0vpJ9W21odtzOYllkXj
lPfjZJnPmDL6Y5L3QSX3jbew/wdK6ZL9i5AZ54JvPVdBVOe71rNI8qvMlxYFvQeaoqVvuSTar+16
V+KoXcUW5Lk5Fouc3KRuwRnTPJposvrzDEDdkC40nF753yYxDkvKsZ0rDua6t2IrMnv30JaeXaVy
6cspHb0A/ZOi1VFiyClbecG0WY6i9NsytoZhDBPfzcVwvWR1d92gj6VjtHKi8Cqj2D1OdeN8ApSV
jXE7q1bhqBI5D6UA3Uy3p9h2oj6dDc5o42NqmgNpvV3SF0uWMRjvfVfZIh594ZbnsmfAGEP+dh9x
ZVTrUXVl9AmirXNZDrn11VS1rC+3AvUxztSt75JZ1s6dLfFLvy2l330rXaOW+42s9mXZOIyTmq/4
o4VQQyRZt+Bqbpg4xWSJujiudjvyPB2jaGNAzbZGvaMtoliFJ6kCu3DJWOTmf+3kMuXntZLYOPpz
6E4JPDuPYZnrNQG6TotimWL6zRHmqzq6HuW8BrRzaLfcIN9ajTFUA3Vn50227WdzaV+aalmnJPSW
iGxqyTx6QpYrnk4VCYcbEXveU+5O3zkIrALBQ1kgMVePPBA/XIq91y84itMP2HZN3hrRhauFfQP4
2XqQXWSKxJzW8YyJpqBqCoLyTrreOsWdjYxZ7KMb7cahV6sPVuYWT7YzuC960RGz6axrD4tGgyyh
ZKMUd6l+PbZg1J9X4TapWMsQRc2i7eqMeG6tL8T+sMVseJy/Oq1p1Dz7MWfoq6vwpjlpSwKlEs1z
6856PrhNpPodzxRHFD/37ftsa20rXpbNaWKjRff94NTkAjHPePjWmaUc43LyxyUGltE+BmGrLz0I
A20sWQk3Q1vWnwqk2F4K4WVHMlljRqG2Kck9lH9WzVv/eZ4gisRdH9EkkE7f0C/HCZXJbaCNhoSx
ss51URfFwWnsnN7aQIs7xtxxQUYryglz5TzMxZmPe3mXMBcCR9Nqk0rAbFr7WjfBiuGPGKeBG3et
Iw9D5tj3OG6X8hnTA252jODKxumrXb7OLas+EsNCGqC7JxougUkuki/3Jcm7xFYIdaK4nH3zu8do
O49FV9YhjKVaPTUwwvy4GwZq1mVYwuthGFq0ZJvSenAM0/oa1WK2kkUP9rOuo/auZMFvidfb03m4
5l2QGJoM5MwfUSSmN+m153jURWFilNrdi5W6FtNXM5jjygoXPw26bDZI0OZmJTh1xWcUfOpPfWRV
n1Vp0npQ5pp7e51185OaRHsflS39SxX5yt55ned/ycRS89BoNm0Mlh3zqXAr53IGBjcnpjCwydqC
Kf8ezi354EjtRBywPfOL74iOllY+5aROc68ufeTbDAr1arvEhXkTyRRt4LLsqPUfLVW6Z3Y1VZ+l
hyhXKpTnv5BurexGo/cfVIAy4U6Ya/WJFm75ZNXeOsIGa6dvFixXm7bCRg7k40cvIGSMoLxwMm+f
VguEdqx1tHwEwNnoBG0Wn1WKj5Cd5l1rkT1lDbVbp5bp0GR46aLa57nHPihyM66rdqUnEo6G2FXZ
cIrYeOne9LW15PTKvPB5Eb16mWCGqViGIb4vjqZZngQoFd1DYg3qZFV9/2wqom7KsvJeVsLyR2Di
7cfCUzbdh8Ijg8iMlgBa1303JEFRGXO6ORbuUW1Q8q2rQZkhTQimdegJRpOxWyK/Px2FYXfWTTOh
YB6d4iYycrQs/UDPu2pCOTKZ3IJDaKYgerE0SRSsTumdNWOD7y9ljvtRlwB3rr2KwjDhwNYB20M3
KKhrUS+It6JQeWYWxWLfSjdgDW0ThpOJmGfvhrEnWlTOKIrwONDtpbprfVecOzQZ61SLsj7vnGWa
9o1p6Ci2GtNbktGfOisJ8cVgcrG4/hTbyg++Ab4YeC1rNtq0bCQyeBYt5kNUWrOT5Mw1ENKpRHVR
Y5BmXDklVf5uciKji0Pt0LeJcs8F7VA5Fln5FLb0xFXZP8yTWRW7sXUXHesmGsUNvfv8q7ZR64ZB
U+lb3XgWULpN+jeN7Or8rOaUv29bMcFWECT/KdT2dowVLDYFm30hXZVW6w4J9gHWQauxrNN+nZqH
QQeUquMSkMxnZB0DSB0/umpRwEZPVOv5GkIffaIIvvEW26PPuebVXtCTPDtbFTdq7rvYotv4YMvZ
EMdIleUX8iHqQCPrAgTFI5oyMDwbRUBiJn2XS6f9UoRu9mFcl9k/dZERhtfMJcJkLqlokk0p7zyQ
VTclTd4zFItQzG7jhQStOSyNFy5nLZ26L/gkuXe5EVRF0nPaR3HO3q935mxZI37S2XiVO0uA+hXN
FytGc4QOmww948tCeXEjNk8/9tNa3bZVR3IlwzZ8ZFvxkrowqy7aOaO6hyEV2vdmZBjFGV64Dvhc
3clTXeFP/I4xXaicectq1Ug1KO1SE7oUEeVEFrd6VJW7LJxA7OES3JUJcyLv4OaTjcmTrNyWI9Jv
74ge8raV9VJyKkCg2g2ZZ6WO10uHPtZkXZG+TWwlCFVeeDl09EgvB2o2NAGR9Dp68zLdebO1fh3l
qIvzSCvCYD4q+6gaXwTJfLI+SdrMC1+M3rNuckINW7jLdZXWwRJ9QGjHog9byODLmvWADOdIhyyw
bAweKjXIEhcKH4aebIYuiIsIvZo4rLpAHIrZHq29GdIP4HTrcwCXsm4y+nleXsXOEIzqlMaGh7ql
fbdbyt56HF23/uDlo3uNHe2Ks9Zg0vlt82U9gEtwmUM5suxQAzUilLUiIT4PeszUETxsjitOVD+v
BaSIuN8CCiK4BGazD4esNlNfRt6N1CObQywlQxw/dxcam+Sa5m7yRXcXMBb74dr9VKJATCJEZKfP
God5AzCh3nLvqXZ1+YSRXZ9jUVCOxxwPx+qylSOVps0RQOniB8s5rTeUtoc8UMWddE4EN08O7Tsg
018BFBFQxRMtiqSXMfgrgFRm9kOPpDfj6NEl9YqEue9MZWEuKbzHMlfLh99Pod/ASHJBFwOH8CSz
ifbYz0NTVWtEB7DhwEhTrtdOppakUoTOXOGqlVkV7TSKirOmVvNOGFO0H5vyPXHlN8Tt+BJgI0+A
9ZPw2itwCotdw+8XDejubLjYWCMPY6Sr78XWBTpFV51MUuSoZMfTJjh/4Hv1+c5DgO8cRRU6tL9/
KL9iZRiwAqjCx4yOIPzcn5+Jtq22ET1en/Cr5SUlfPvYO03xDuj21zEuYyFg8+GJQ4Ku9Osnv7qK
ucjWpGaOlBxTy5kA4HsXudzE4e/eEMgfWP4u4Byy4NerSjAc7es8kmlUT1E8im6+YMphvjN/fwMQ
c2Klok8AGAfrxdPa/gv4rW305oRLww2pgRjQBPVLu/XDo5f5MFE3fO0Go18efn9rbz1FBhyeBcj3
5EVw+vlfLko/egY3FTbpJvo5acPFObpRm+2VaOU7iMI39wpwuxMRHeTGLyQEA0O0DQS9TF2Rf+xG
oLzONKmESZ68xIgjO9oIJu4RvVQfW2cbkrq22/cURX9dmyzKv3yHV2szt43cmXXE/S6IB5FO1fJS
GLX99wEOJy921JoBGiCi8ioOmQGWyCu9kJRr0ZZQZvlEnxjT2W1ynxjGkA6U1SS+gKl5T0L5rRDI
Az4p+GH8jBDtz28UUuRGPCplKmt3vCyCHgzlKgZQBaj5aYMB8u9X0JvXQ4bHBzeNvIp9wnr8ZQUV
Hdx8ox5QoTXrNaVTPyeeUfn7yWMYN55keX9/vTc4qbxCNGlO3qgBoff0iv9yQRiaubl6tUyzpu7E
WbVypaS1vexynf3yelgcfa8U4zmJtw2+zTNTY6cyNj+23SlM87bxzpuxsj/9/nu9ubJQN0PWEzFy
/7UM3ig9p8jQmUwxWK6+GiOUcgOp5/j3V3nzaWOyDXob4Aw1+c83L8ZFUwHaoMo2egBFZLQ3lTUz
mabKuxrIKt6J5W8EJZxeCLSIPNEgfg2KF37fexMlQYopanRmj6PeM9b06JqB+TIz7d1twdBOf/cu
T74HqPuh14OOsv1aqnTrK8sla5Wpkl32Enhl9RFS1HrdWct2troQct+5zV9j059XhFONGxLAwNes
UdEgBlCsok0DT5cI8Xruo1tHtM7CLUgKMN6JrFne66pp21kBEIoGPMzv3+0vqKjTd0Ax1Qc9Cy7y
NeRaD5NblqvBwjYDHymrLTyv3BPTbaLfLuvc3odmFyZlX49/V1KOK8PQ4JGj88AXeLWqGKM5OisV
2uS4bh9H3ecpQBQVd+uMN9TkvicR/ssqPl0Pwha29MSpX7ImTtA1X7emxfvGLr+Fwu/qXUAZ9bSh
t9on9ja856rxyzrmiifq8ckiBTzXa5GFpYkYAoLyhsYy4UcX+OpmEoBTCmx4LoA2BNfgJ4J3QsIv
h+vposDgA3SZwNm+9uMuxkmGiMG16diFMo6iDW4kk0twgvV7Kcpb93c6vrnKCa/wq+i6YbtMSWRa
BGbdx57R9M0R2TArjJ3N1AcKh+qr5OEefr9m/9wYP6HpuEckhYHQs1GRDXq1dNoJIAlwoC41oIzd
a8pYemIRjuB1OTuIpKFX+5FeX5n2XR5+Ao8smTZNWX4pwGIxkgDYlQrwHA9CWFkY1zYDz/9FNIEq
dcoRGUP8Qv4l93Qm4WdtGnatPBo001Jwx90hjOj9iG2dbn7/TN5a3fRTwdqTzp2O4Z9jdB71unGp
8tNu7tfEW2uxXwzhXqBZV6F9Vb7Hi/1z8b5+B5yGJ8IbhAb+9/MFO79hEtroLs1ml7azmW23JBf5
cpFhYHUTrP6m02EVzhdt2MF1acrm1renIYubYXPvOgXo/e8/cpQ2Cd+cVBHCNafl+pczetJdPymZ
dSkuuE0aqbY70ncRKcJc1j4A7fBO/H5jp1nIb2BSgSEQrKZX+RbdCkfm5swjL53iOA76yVv9PA1R
zNn//uX+csyTzsGLp8xC2A0qwKsrbW4m3NxmWlKSLKvYNwvnBaW89wQOfz0LTusHFS5e6Qne/Kq6
yWd8W/D+6tNKduYehA/i0o5jnIdbjeSiBz6jzwLnjIrhPXWqX6vJE00EcC6RBHoYsp8/vzsc0KM2
mJ0+dZhEUj5XYDKCQOw0elZT2o2uf6bbeUxtQZ7j6qi7Ef2oPlMhvWe6++tbxRzRAdBueRY76bXG
djVTRprgMRAICLOjsczLjwjGzu2svX58Z8W+eS3ySop4Gv4oPP5818wcQ/DPXCvsTR3Xi4PorlVu
8bKuVfr7JfTWpSBVRpiJW0CQX+urydHr2i30+tRclbtjidVndtZ8qKy+fCc6/7pYT7sQ6iVawghW
vo5EjEoccK4Rr3KpNhXTFQYSKlTe5e88vV+oJKwZNOUtHh9uYJwHPz892GL97I4lTlLD+lFp/9GA
/bDbplKlno//9ObQfgpO2IPe6Kt3tuRbz5NbpPVx0uDhwP354qo1nVVs3OVs1NF+YEJzBhipOFbD
1r1zqV+P2T9dAXEuZ/+TS7y6T1gHVgc6ZkiD0tP7ujP925XMKTWDrANXQ43kMWqLhnd6HW/uyYC5
2f9c9xUNwPZ7YVZYrIIgIybM/ZSfNU1o7W3Zqb3EjXKH0OFw1pRRxAmjh4fNHcJvEs/q9yL7Gw+b
Qo8OETkhzZDXDJrNzREcruSABcjoJyDSzfOggZrbD9F7VLk3Vi9LluWLbrPPq331sBvMEQT1+ZCu
DFV3dJv0RUt7++vf3o0n9YUTcZQL0Xf5efWgQWpxPvZDimeXPHTTKlKc6+x4kdbyzin1a2IAuZiK
huoNBhkh9udLtSjn5WFvs0v6ekjDGo/OXDnyZWFTxeGCQs472/LNC2IBbXIPNoTjV8ewCBcLPEgw
MGVCznGGTb2rK+87aALYB15Vv7M73lobBE9UxZCPAdb86mzEjVngAdMqNBJyJymkZ8bIGprJykN9
Z0e8tTY8bFxhGnI6oAH886MELh0sdYRbxsDTvrNmHMB2kV9C6vr96njrOmTV1A2otvhoif18Hfzh
OlFVORK8OgzTKNPXEEHe801767n96ZLJtgogGL66yEhBa+TZPKSziJCLZViwz4Nx23mSff77+3kj
gGHldfKsILXgxl4FEmV5ehqWDjc41znZ/iK1lxUKjMtULFdoz/vJWEx/WxqSZQ+viP7iqQMbvHYu
w2pLdFM5q9RqqNyjYR6O0FRuu1VZ7xx4bzxJ4oAZnqyUyZ9eywVYsArlHEmVhiW2H3OFxV0JbTiZ
Q4Zuv3+Sb6wMHiPKQMFJmwBC4c8rQ50o3+RPKq0xc7llChXErvamd9b5GzuYY80iMaFrGnmvvT19
iejXsrms87pa01K04iiZveG1wNiPVvL/Ig2CEEo7GFVZguFrBqqdKceq11GnrYDxPWIRG/eSNLBs
xPLfTYd/f17+I39pb/+7QFH/9Z/8+7ntVubhQr/6539dFc9Dq9of+j9Pf/Z/f+3nP/qvm+5FPujh
5UVffete/+ZPf8jn/+v6u2/620//SKUu9Ho3vgzr/Yui8fjnRfimp9/8//3hv738+SmPa/fyzz+e
21Hq06cxYJB//OtHZ9//+cepi/7vf/34f/3s+lvDnz2qZ/HyLIqXX/7m5ZvS//zDCv9BJQPKCc3f
E0nuRMSbX/78if0P81TDohiBjQ/OQQRY2Q5a/PMPz/oHEqGMfmhhQWmjW/fHv6l2PP3IDf9BZkZW
xjEADoh51B//891+ekn/76X9mxyb27aQWv3zDxrIrzcZvV54u5SOqAmR879e+WtehQYibzIBAxk+
tLIEVrxFR4gmH0ppqLN+jUBtlSet6QLi0DAG35ymC2+LxgzS2oiA8odPplvdFX2R5kuTVB0I06lr
QT1o92prPXmNbAbyKSUj9YVhuC+D62Akl/FUe7YxY3MhCXJ2LheIFBw7YSHcFaWlV540dK9AllzB
rorZLVfI832lPH5mNn109fBDGdFVoJxzswvuBVSJEaWq+qOIXtrlYoo+6s08etl5Pp/Lsri0wg9V
71yDoCFvdevElDj5rocIreDe8Z6j7olvl0z5FSwMGWdIIjZFcwsKZQdAnRBEg7b/WE/ybK2WNBzR
o80vFPgxWplJuT1s9ZVNj1wDYqZh81xW5ofN387maLsOI+y76eAY0SNFEBpA3k05fNlovHa1SVuu
B0HNKFac5wgXrEC//eIQ+GDSduv4MW+6A89yHkUcFVeLc23r897cEh1KgEDeC8Ifj6gA2EkTwcNz
b1cj21mGehzybxyAWIQmef2QtSKp7RJZtAVui72TfnY7iy31BEYrg3kl3O64mbkL/N71roKtOhje
8Jwt+bmi2xJPi7cDrHAJ1+FGrANllDhORfFUDful+tZ2lRNXZpOsNTBMo9jZ9qHIu7tVWnAqjASc
LkPlLslR9DijO1He5VxWkFRUODpNt4P9saT9PXpr0s23tT4HsxxLMCgrzCQw9JE4E2N7OVWWnVQG
AIxsuM/rIgmsWzqcqQiQ6RyG29yfHoYQyF/vrQcSMS/uSv5lrM2XpQW4FvjrHSaXFw68ZqxqkZgM
t72ptyhZTHePfty98njIW1V9BkytE9trE5Rcf1jmi2uhNm6309VafoQac8iZsqrghI391DFKOdNd
lZRetTNhs8X9an9Q2RJPsIxms0waEInrdhZBHvC0vCjcvkwm1d7465Xjjz/KYLlWUb2Tg7cLdXvI
AMx71ZemG3bTOO9U2FwUoAhcebGKh6HHyA60JKyudaw/DHl0zMssrsdm55nTrSph07ThpdJjgqFJ
6qsikeK7sLa9a9WftD0+ZIU8s+uJ2XG4o/+NtdFju60xzJw7FWCB3NVntWscZ2e+WlvzOaq9L2K1
nsvhc7QdldHtMsDEcD7QKPoYDMH5JHdhAyDQCx6QgGliMHZxY7IM/QlbzOwum5ofAleLuNfMPF2w
KazycbfZ3vW4TfobpJ7naGjPxZ8vQ++lAC5YTMBd6OXGvujPw7X8IozsUxSySQzP+aEi84WpzRQX
4RSltUWYyIpUbOWFbUCLGfJdmTe30SZScwnvltHoAf1uXbJVptxb8/IQlPmXCPjUjil6cGPgNgTB
KTwTrbsltLLXHZyaHMpNfbME1EHWNHxY2UfDQmww66M5g4KUXxhEFZ73GTbVsYfqRhB5KPSzla0b
sKVt50vaDZ14ssL+WjBisMFBJ7CAiriqgzbBKpkQlLnbTT16yz1xdN4xibiETAe10PK/z2YI9qze
4sC+sOugf2iFcYmCs3tGQHcP/fphlFWyufZ0C+7kc2Y1oHVa96FCuinYiiJ1tQKmUiNgbWbqYQXh
1PirfdcoedN31WEzQZ77S3iORyDKFAC3j9nAaAiyrr/fBFszgJuKf13xtbLVRRtG6QhZI5zAAxrV
Zdi666PXmJ+Ger2tyvKiDLxrC02gzL0AGb7tuql40cK432a8y4vIfxkQSE+WCmsptZYgpVbbTec6
LMGSNMsOWPbtNAJOQjlyqnnxYZWsng2Ii/wlnnCT3/u9vwtWdpNrZJfZvA3XRd8vYMhzZhtufYmx
dn/M9DqHxFSprxEuLK4K8IFxFY1pWDiArWCJn9lhi1Re53wIuhxPgcz0z0IGuw/GAEs9GBZB/Dav
sjXLPutRqr3vL8VHxNXmvbeCoWGBlCmEq+IyaIrlIifR2+XKbY/YMjNYCrs+rXOjjxsC7K5f/YxT
sYSUa21XwRDt+23g5eFkbCBOkzuoVVj2M3rcY2yVwxrDZaoe8jDr02EcmG+Krj2ztg7cVfu90zn8
dOPo9AbCZDDmita5zFyGsvbQjRiHeu3tEMC4hiXhy+sBXP/eEXp6EgbDrw0eh3W2Bg4cHTJU4q0t
r4M53HbzNvXQQ7YxXen1eEt3tpTUsHIdh2TJf8B2hQJnf3Wlae4E1p3R7KC43WlQXBgyuxS+jdtn
8bpU1RmOqW7qj1uzE2v1RS9gdry501CXxSfoweBcnUuMscFIr8FDUa3yyg3K6hnjU2jzxlyeZ9UW
gpfw4ISWwEdXCwCj20chT6a2mHy0WHU1BWmBbz9BNe9BSlssWB9heKNVt55rTKknazBYnaFTr2s0
8uOnT3NOdC5ICjdS2t/Ii5eD14EoVEIcmz58hNR745nhnGAb2V+OJolC8NFGr/Cw5auTQKfZoBmv
T9jCjUSJpbgIvTlLTBWux4a866B41YnRX63LwdxIlrYfkLqsXWQMZlL7w6dNyu9QNu4qrzdTETZE
A7u+stbyg1OoM5WvV6Kx7lBA3juOPGpvfLSHZme5nCjZ9rzQnm17sjSjOww89qKoD4g2HpCUiYtl
n7mXy+LvrPaUM3nnhfIOUTUkoqhi4Ji7FkzarMT51oTQsYbxUDOd6df+qvWq82hpbvJoTOr5pse4
T0qD8Vl3yBw/NSZgRhmJ2/9h7kyW5DayLPpFkAGO0bcAAjFnRM5JbmBJMhPzPON7+k/6x/oEu7pa
VHVJpl0vZDKRIiOBANyfv3fvuZ2hbZSMV8PQ6jvuPRXEo2Kk8lDnqOZwDIzHdVyjiBgwnv9YHbVL
riiDhyuQtmthq52XFa1UvVU1wj34JmebRbDR23Kc/T6uFN3tJ6PEqtesauGvkwTjtNL4c/VuNHdY
PIkgT6ok9cxWkwfs9faRItn6likUkLEaVkfMX5lHu0zdVvUa3zM4ZGeMRUVG5Uj8prKG6taK6CmK
Aq3iOPa4xjqhed1NjFPKBoBBbCgPhJuBVJigHQ1xpp1GpO5fFxwP6EsZqcbKSpXUJWv4SAAgdkZ9
Kej2qICy8UjN4wXodIb731R3aT43r60BrNiYdMwF6piMHgPhcler9fKUrot2bqEsHDpOmp+FFlew
Vqf+HtrxuzmVGEByUofviFFs3DmqqGeKRlXuOLtlweCUyRNmf3Wvc+nuGKv2PecH4grHyNznmo2L
SjbNBoEmotdQ9Kx8sY68eja9SZuKQ5sIdg+70ZeA9UPXd3qt7+bcig6jTN5E181GoPWq+arlAkUq
kW9+hzfnKi3yrtn/O31gjbbR1yMWfbbGAWihUq58qVAjojakTFlwhWtFpxzLbEKDnEr9FaxM+Fbo
XX7Q9WkqvaJYKRXrxX5fRwpjpdGi2+LUDdvJLobzDLz4rSUneD9riHjZQguALWVejz/WvDZ2BOxC
K4/7r6bVqyyIuuLbymCcReU8JNLcmnPFzD8CoWA5QdMKf1CVA3BHzI/JXGy5k4qrR8o5LKs7p51f
jGz2iQq+EzNSEy8e5/lI+d75zViuHrP81R2y8KtuTEGuWaqro3RKVO0kY3ZA6BZ78rGenKl41vM1
SPuaTWlmeaqe2FcPuJY2KjZRHwNBjsEp/aIMmka6vRbMiY30Wa3WzZR2VzGgMW4GsCKmmWB5Um9W
xvCMeupca/Fedu88g5WXZ8zHpBW9VNnsEihz6RpFUACqBA9XcXxInUzeUniJOoAAjZDYeF0nVZDh
Ibj5dutlwvkmZ7Tcg4n7zIJ5cUgXo34SosGVSpfiac2TwTNpfWJt4uRnpJoIqlRr/Tptn9d8lQ9Z
loGBiFbcu7l1KGyCSRKbHlSYV5emHRYXn3aGujQL3VtPfTPXyiGyjUDU8mHRvlaJ6el175ljuw2B
ELCjbGwwJzi5uDPprNJ9r91BmbfzknlTxt0bxRCYFR5qFO8o6RWMLV10J7Xxx9Ch0HWosDE9qW2Q
JzzqJL4q6OD6pOUKuWDOAFN2VNdh9OexwgluZ4M/UIeyTyjFseyjA8TTu0jphkOpDtcaWwcgBBP9
rsRqnnTxtlZaH4Ns6HepFaM9KGHh5mNRcFBp7TJgd7DP2WhSX4mbNjnRMWi1LAldbFm5q2WdFRiI
6u/yvrQgfubNJdaTcaNpACKLMHKOHOV4CbBxFgGujzSo1NzYkcMUH5SEkLBZUeQGdlN8xZGWen2s
2686/qSthb1riyUEv9K8zvIVTfp6tUZrfE6tJX+0zUFAkRmBSLRhTx5PLs1XYfb5OR6b9JyXinws
cyUGHpIbGMqJa+c4MzV7TU2K14mO0BMkkeIdQXn/baS+OPTroOD3j7UuGBqtf5ajPVwG0KwHJXZg
M0YZjmM8QOPWKNtxcU1ZyDs5Wf1bb4rwMWvT6EEjcNxxxy6kzhVhUjwN+qJ/XXEkZD6MWa10Z9GQ
PozTazekWegJUdpPZtugnimz+S4jqe64algbe5sH07IL7TEUjULbtVXOGCmXPW7u5i7MElN4hlWz
1Ke53qto9xrrxKK/HlfD4NTGvLB87TP2Sc1cFm9UW+NRSjN+I+SibX09XrrXQZq9CAyg9y80EOY9
8B3gAEVWbQCN7tcejfwcJW3vSpxAD7NGbA3nWBIMRLlk3JqRjdnppAcrIH7J8dptGquMrlKM8edg
jBLPYWTgsQ6rFbdBaMfhdjWb0ROAlIIVyx5WQ6VejuACbsb7zDlggAnduUIe2JAZmE7IH3lqEznv
tZk44W51dVXrgOfTlDAY5BVKe2Wf7VzMWZhjTUhHg/GoFjFHGGYKOZK3nTYrBfxQLEF6uWo/ZDFa
aNRDHz9tAp4WIgZ99P4O5+Y+CYtxU3JAx8iouVGoOJtMZm9VKPItlttgksYm1Vmz8Sjc44S+0Xgm
yq7sS4koi6O5eGuL4q5G6s9rrkZPjtHmLth4Wg5lO1A3iAli/Toe84ljZfy50itBvOKOg/o6xOGe
zIjNZGB3EN0I8EOsB0cNQ7/HHDATJeuC4uHP5dOpEnkwMjtxJQcwvS58TqO38+O9Q2IpvziNO+T+
hD+O99b6nJorpj+6DfSTHJzScCSf1KSnOaBXlU+Fulftame2rQZtVSPuvNfqs6g/enFZQbxOJtYX
3HR3dD1sT8M74MWzWhGsQScDz7trOb6Ux6QJdNHkvENJj6Ur+kg1oi8L+6Oek/y5LJRzNzNGsPGa
4zULjZ0mSNVZBOepLK0vnKT23MofCrMBLJ6hsgFqGBCE804K4ZVFjjW+Xwuu9scylhu1fguVdfGI
qPCZrEzYjjkJ9M3tUJbiG3aYJW2tVeXH1zDVWory0kfdpisazqTEng7tOhzVzNKCJo63XWjJTetE
DIMz/OpZQZPwFnqltlFgOCc9DyKMMI2F2yKrvyuxJB1iYM+MCIfxAKU4flFWxpZdB4sUXhDAT8UQ
xDFNlGap9U1RFc2u4RXyClF199GqEZDUOSwthVtr3VNWzadwgGGcZdVLixZX1s479PLR68sy2Wro
J8dsJzFwDL2CiTFbzxpIIcRNXpzKcxSq8KSLPts1aRN5NWSoTafXtFvk8o0h12mQoXXHmj1tcC4f
AczgoG4ruSmlwJhrYJYw45NKH2iDxyJ9j2DCUBA11etazZ8akoZgvR081RauM6CZu6w3DhIbEs2M
dwb56gl/52nogHxlzN4uQ4nraJ70+YLfxN5OVe2LeDlWdbgZkkGwK5mfqlXezJPyTJ4KwDr7UbZ1
9aJPq71B3Fh6RKBN3AYUJfOYtq4a1w4kgNk8KXScHpkQjDigiX3su/6uzdatlUT3WEN4zUfxsnDW
3jSrvNMF1kucLqtKS6YD0AVMqRgznhbStis938oSYIolQgr2Mt53axU4t2FXG89XLS/Mp4L2YuLo
ShAVeCDhCtlbvC82QVBLuiUkAeJeUjn3Spx9b6boKlbjwE/ywp54VrBdFrbzLvOSvtYiWApT9sYw
SvZmYnhCMxJvrkt1YyrVtQkl7UUTspOTJVsR5oNnlX2zWQznKKl4mnJevrJZ4eAHID7SCjoNGcAy
MtlTf1KX9jomWn2hNDhrfXdkxKuDjDF035nS+0wq9qELow9tjLMN0ZbfLTPBH83E93HOV177rLpX
9JZFsp2HIMrb6t7KMJrGOcZmt9JGB0DBKg41lqwThIboUiki2XWaTIIEiIKrLrCnGkP32LiuuRXW
XlJbL/qQbafF6X1h1/WVjWdbNqrcaQhMLr2ZxBhp6Xua6UWzikdEJ6xX+g9CyH/uSnwj4YLJV4rM
yylt/DJtnk17znYROid36QOUAG4B9a4fmhfd+pqg2b1Es6pf4mEfhZVvQ1KDn5ur7wp9uEenMgFT
wSg+aO3aupy8jMdFLBnQ7nV8KsOucldnHi5pqSsbrcr2bbiqZzMelk2SOl8GB0sbtddLQ0uMNvvN
iA4qytVxh4MIrb26WWKudK5PZAwApQv5TSwF2TG+Bc+pl1GY8yFVqsa98fORf20ELsqyRWtjVcYm
i3khIPVJStwlp1ChKTs0e8hie1VTzlOEQ0av3NqZPZE8U/QKb2zFrmnRL5pmv0lXDsS0XV9VkIXn
uItN1yhs0+tIYnOzbty2rLlZqtVuaDjoWDnt68Wu7WmK1BbzircM6oJrNpV5LKtu8MNkMHalIWM6
BpRdVd91Z7ZL03XGhX0wrT9jpfHnCs0HeImYQcmaBpYYOk56sWIe1IzJRGgSEI6b87uICE9tytMM
5WGfDdlbu0TqcRys9gDwAMFIVO9SFRf8EK7grwpEt8ws4GQMnfbhqDkqUTGc8tttVwCscI5uDmOS
9xttWTaj0LmX7TephfgfUbaHoBGn0+TwkCehfWBM0wYFXnBfBxlxKLTu+5Db3VMaWh8Ixv0xMg4D
HeQpLpVgHGJ2pEhO3pAyw3LLXtVAmBXdt8Yx3zMc4F4mR/2pdqYnHoPrUFiJX+vRB9WPONWyP+gT
Vp/ZVI7RmBaAYGgBS4jKm1KvI0qOcKPmmeprsEDiQZn2Ua2XyIo5QFaFfs7S+Sps7WJF0asygC4q
jGJrroARm1Qciigp3bahFsiL+CTS6QAPGhSJAEvgUNq6dDrBwaQwuHLzxqM7ZN0kXT09xwNamB1p
r2V27uv2wjHVZwofhIttsfdbeWA3JIJhailhn7lNWwm/4PRLzzBw6vZsqPFlNLT7QaGfGbfZpm+h
MiH5vDBont11mmekgB+K45oFD36lVopXgTnH0tvtdLW/Yg54NPsi2pvDdNHa5tBO1eIZYrkbMsZG
jfojtBJW+iQxAYOB20v5Hy42gC43swBcYZ7mPdMXP7e/qq36Sam9I06x9KGBBsriPMomPZVLcunD
4UdpJPoJloh0gQTWmL3M6bIo0bFdOMHV9vraRwhA0Nyycd8VSn4vo96lVejhSDwo+rIreyP1V9lt
rVkeJklcLrc/8bSpdLtmuR8BqtTseZP6jE2b8i720mLagnJzfJOIm6LtHvlaMS4ySIK6WLsghcDk
3V5gycqs8cZBiLwY1XocFuETbneKIhpi5cquYYfxDxFHZ+gd0hWgWuolr/aRKV9ttk2XdBnyP0na
jq7WrT+vKa+DmVhI9tILMLLVdyABuUNarZeEnGZ30qvQzwbb3NNTeZNNdV+h2gdaJfclAUNDBF8Z
G3M8K9vClF90/sqBZ3rSM2aew48xZn/GctmaQW7dSVkEkRUHaH7PhAB6qL+CnFNjDd42176gkcaz
bX2b4vBrxN5m1djIyw2c56elPVulcjbm4XBLvcCAvRtG+5Ik4bEKnYatOE0pAROvQHSwaem1PVpg
l7ZGJRw/bhrabxZH5VxdHyWD3aemm81HTMmpp+iR9qRXUxozQoxCABWmWh05LB8AKgOokmHhRRAT
D4sBbYMwh/uU8wcdaqPzRdMrrrYqe/gXEYw650OWLI0aw1u3FGt+Sxdn4x6XyU2b1rOyQvOEsbhj
nTpeeTsE1QNs76ZIfTkOlywh90pTF/hceY6nvlLus6E9KHl03+KLLx3jgqUrO7RQrZUMNScE06MQ
TnyQhjIFsxO9ZnV8Wdpsr0WQsep8tje072wXc+rgAbHBRq3OR/Ls7Oe0aj5VlZbqYnPuTFc+QJnk
o80K6ENhocmFz2qrwJA4KgKyj5H71bg+FEK4SHiL+7Ez0vsYm/3oSoVrArXX3wmpnOq4C/CQXNZG
4PVIqXFW8h++92EDVPShrMLdUIyeWUDpoJC+c/IqIPZjayzlgwM+TeC1l9kP5LABZf0OniArC0vX
PknToBzGrSodkoRit4kaptyQ91KdKgPXdq2Sj3NKtdGzq2Nfwlswnqysu0AjOkVxc5cIuAOAv219
wqi+KsYXqaOoQUhmeD2+qReltyIohCCy3GkKbyCfgauDyRIk1lMcwUFuX4x8CUIzu0MsHUTtPh39
fD6Z+J+N6LvkGD4sJggCNpKlY1QjXDP/FPVtt525Krkxs+TN6udA77/HRqDq9RvW9fdwUa7qdNMW
6D6BK94a0wHKik3bn/JMeCop4nHu1Rw3U5bhpg9S5Dk9SFPI/m5ufSHZhuViTHwKeo8a8GBjfq8x
TPiNmYRPdQMBACDjyilOsz1ryNX96nDUdsPaUh/S3I4e26hrriXSbK9em3HftYrcIuUQntDb5Jsq
Q2NbDjzR+L90pA/dpG2Y1FcZKhpc7Cy8qkPAOeBMtARcKozJc10P3SHUS2B7o1lvqqI0Xsjp4vA2
dyz1QKo6X7Y42ea4vhhpqX0xbd5gs156Grd59NkZdrRXM5bo1FCr10Hrx4V6NZ43berUD3MeWt4K
mDuPcINkACp51wxyR0iRw6shumtGOfA0U9SDKQQUp3UM8sy3RoY78kceCex8tntIK7RSv5D3BQWU
XCc7ZxGtxHDfkZzIZvXCwLzaVgsW/XAqsRZwTICE48H0A1/I43xAbw4EIcy/i9S6Mqx7ESMwkDj+
nMyMI8aN6NHmtAU5yQ84SRznIEP6uvVsXqRNL1cN9QvJ6nSaJPDDmslXHb6xyid+Vg30hLH+c34Z
AdcSVw3NCabd1pjiXc0UwxDV5Cp6f79MYE+cqri2U79bpX4X5calMe2vijAf9Ek5pHp/WvN2m5pT
S49gyvgqV2UXZek1ryybujB6nNX0UOj9m8Hu6i4t2LneiM1dnSsB/dEJzmf82Mz6tVBj31HoSlc6
GvqZeePAmEbLzmFYqXQJh29m9tlqgwJpaeGJ0jqUJLR49QxnASfRzz6mnwVVBa0L4E9bq31g8rBG
ZorTfDRJrI7vDH24d3os+eEKp3/Ovg4yS906qj+GMP6mqxXlNcm27SzKrV4qO6hs/c3KvwNTBte/
Cew1OkiLsU9oVky0o2MayhcKwztdU1IqhOQ6A0XOgUeTV+UuoTljfitOqc52WukOb18Lasm+rcla
4Vth7IfTskD9oUNSNVxoFmZv9WpvnXg8aMZ8GyiGbl1KXwVNtK1Njixh/3Wpi0saduz9TvyoxpDU
m8ZhLhk+DKBx1Vx8LY1lD3fs0pdpENGrCOP6E9eTGkRCwqBCO0EeV6/Ym1YVENqGZuuUjr6zl3IJ
+mLWN2sqpBcbBtt1btzNVIp9oV/HottbadF6HCbftZjhjGopXzVQbLQZtc9UW6RXpj+n3jSRneEa
z9ollPOdUKOLMoW+1fVv8KhBOraBYi8PtvxGBGySq3eMC2vPBhqBmBqvk5R+PpkeKJNNpo67PE0+
TMahWuU2Gu+kOkaeGCk1tHPOgNroaLEUYp/SXJu1/GEZHh17vyRi55TF/Vw8ikwB6m3dpABmxJjM
bD0OqRzbwmwfyfnYLDZ+o0mY7hzfuEZlcrRX+O6NFl5SJG3M+eharWvFGImTLR1lilvIqnNQN/Y2
tWXrNRknd1hFnppCB4oK64eyFiekH4/mkGyUVQNdA2zPhb9y39/CYZV0CeKZvvnInuZpUf+W18sh
t40fUdsfLKk9MFrz7dQ50+M4cFxdmIcx1+R86VYWNstoLOyt3izgDiHY1eYWAKrDLKiFh9sPYltq
QKgSZax55JhAUoblblONp8FRfxgQtR1Df27q4ltoF8dFjh9D3vxQCIxSBziuFjICTwzt995J7xXT
oBc1tA/gtdgVrH1STyitopOE16oVOcizlIneJ1ibEUDjR5c5z+2c3XWEJ9PxKsRdmzenvu8v8bSq
HhxjFAyy8GTFOjqs1bGCp+rCrKP/lOZvFLl78BTv+RC/TV2oM4ewj/OkvSxj80kAh+YKGni0v5Un
lVdbowG1XZeP1ewGN6tYJSPheINjvdM+BnicGMMmiZsre/FBOMsVdKVHgbG9qTLsm8kqKSbfKOKF
S8xWoOv21lzEKS2LCy07m0z2uMIQUp+UAuVSnCmVF2vLZzIwt4IgxWzVGfxcZTKbd7UfKdGp7Wob
SC31fid6DLBdciOP0cGrFmXvNKPq4uRfeZTnQxIVFVAiOrdoU7SgtuRFM6V6IgzmxoMqiucOwm8l
lG9r3yOIip8GxYbXO/I3jmmMXduJj0m8cPtqpmKwPiueR+1YMnjw2gYiYd/W9Lt5V9kelG2Ntmfb
WuD1QpF8mql8XKDZ+Hkq6NsVWxmNX3sL/KpxwoRGo7blRseI4e2x/Vq288ngnBAHtbGErlEjybDM
FyAnPkNSky5HN26WkTSwpYzflTZ9Nmeoj+VMcE8mcvMbPK9Pq2xZU7X3aeKcVdT1F5Gkp2SBVzjf
SGWD8q3vxJdKbTyTyWnam57Cu4CaCDfx+LaCgfWnnCJKF8UphO3SpMkery6cvOKoSKRojJSuaW74
tcrTRI4P6BXMkmHtLgBvuzP86LnHI50afm9Z+1TUh2htd00zPjgAk/dqzatlauGT2VuIIwZEMIuG
qBEyuqXPb2baWHfqLGyfCe7jWsMQlcVRm8e7PrGfGsEt1EUAPCYw6Ii5U2EpW2KYfWAKX8LqvlXQ
utVyDRQdnHozMM8q4oeG3jQtOdeIEeija+yhvgN2/tqssb7tp/SxU6ChIzgM7Q+dsqFjyDuZOvMP
80BwiDJt62y/mDVqBaauWX6+vRZpFeTx6kXp88BcTw4PCf0AePCGv7Sca1WGHHUKqkwN9AWp4ULP
qC8ScSjNQT04U3aKbSRhjrp5jqWnXczbhB0xWpTdN7EVP4GMCx9alQtFkqoexNInHyAg1x0pzMpH
ZhPZlpNo+bgif/zUY4cdRvSBhr79s5iS+C4pzGnxBZZnRq1L/5oh0rpDRVtsS0ddUBQM6ZHASme/
rI0ekKzVnRZKoFMB9upbWELnAbXG8CRsLY5OsxoUodruFAI73ImZ6NtkRe+hRMtipu92wyxJ9DAc
9bZn0KPYYoMcsD6N8dqe8zTO7my9UPdaN77gox8ooOiCbnSlxJCbgasVRLAdtNyJGGhmP1rCGlhz
sQ8pwaoZ/jxYBJprl6qLXxdnRMRmvXQJClNy3KBLczC2SyF8BXoRFuO8fmpSS7kH7P3d0t8rCgui
u268UvWc1tm1gQQdDZj4aEDs6CPBg7LbYtMYq75Lxv7aJPZDGzvJw2SRL1DRA+9ECTQIobQ/510M
Lmy4Aw3yliS4gMR3EPReMnICYTIDd2nqmcen2TZboPAyoyJ/6s1RzxOM4XE6aVYU2MxcIuta2eOO
objbUNjZ2ocyMVuMFewIRAPrzVc9/bZKSQ/5hffWox8sEQutX5VkXIJBodsXdWCyBdBJ+PDru26H
x15FcmpalQXyaaqpFu0DkQsbOiV3UVrvsQMhYYoQDIrklSCF/nZ6aVhVIn/FHWeAsNLg94tWuVbA
GUn+OorEN8S+KoprYxtj4CTDRs/V8A2YfhHoFYW1gtiReAp/XqvXuNyOdXKskuU+vTWT5rQMccI5
3X7pJCfcWaXjPD7mgzwBWgc61cvSX51k3ouVoOcoJfGPBF96Uuhmr6GqOC90BuNAXyV1P+4XT05q
MJa3OQC6tawGZTViwfWl7Wy07FaztInlNeTlejm8Yuh2sFbN+AwBMBhn7XXt22PXo80tzW2yRIiV
U/lDCpZI2ivKF5B/mrfEMP5TC4SUo6xHpZq2Y75sM4XEcwWosJsQ4EydhWG/XOcQaVj4IxZMAHt0
roQsnYnaO9n9R9KpCHMMSiTDXFZvmPN3tlxenQn1WzW/lWu1qUokrg5bOqNymHmyqt2xoTArtO92
+r2tYePT6jvDYwZfwn+YSEZdkyI7r9vegyZFxxWeOAvJ5GwSAmjvUNKBZWZfBN9JZ3SoNpGMnpYe
wCGMKvsDBljpq/Tb/EirD4z/z22ivjDhjj2sPxOKaxNgeZZ3BT8FY9qf5oK/ZbP4UwPFL8aLf2vI
+H9os8CH8Kc+i2GkmPq9L+PnH/hvk4Wi2fI3gAW2qdo6pBHiq/7psrCt3/DLCoAGJqZDfLP/dFko
5m+WgTFaWqbAXGPhyfmnzULR1N9I4GJ4gKVXVcEN/C2bxa8mC9MGn0WCJSmWPzEoxr8YtWyj7pkE
9c9DHuYowhmhwb6fH82CkQHybmfPg1QgT4OhJnBDHAjiqAktsNZrB47xOGQQoXMWhyii5nKISDhJ
2TdPGqTTk11S2FnQLXdG263HRFvpgdRmF56aeJeJHr38X/jofr0c2DGCQFWD5Lwbrwt34B+sgarR
mlZo6MYjrPbIj4rS2UBb/65OqfIXDrdfnfP/+CTshwITzS3j9A+fNBQde249mI+kkiH1j0kpWucx
2ZYIO4+NjK1zPdA6cWUOIvx3z9c/vDK/98b8HxfJJ+KDpqmBxVPefrTfUQ9iet2zU6jho5lIVA60
mY95aBinyLSWzd/8KB4y+Hb0/iXWHshLv35UynMzSoKFnhTkMQBhrXfAhaqnIHv7i2/upwH2f+kS
3FA4UpqhMdnDaWkz2fr1o+xKtTj4Lc1TRlVVRN3ecczAWfsTg8ZNMxdg9mwWyH0ZZdT8rygO7zWO
QAi8o/AdbYJBnlSrdLt46g9LcSU7yR/p/DBzCYqcc2T8PJvIRwqb2NTumBbJkXTKK5BkDB5Cu/75
ffvVT3e7GOx0Oq+nBbbP4EH89WKceUGEJfLsScsmJUBkWnlzCJKEQxAKewSJwZ9/3r88jVjocPhD
5QCwJngyfv28ekKFmy6t8YS/2dqu4bzupDLnx6kIwXjPk7zPFAaIov3LJ+RXf+LtSkkdpNDkzVMt
/V/MuHaazpaMEuNpQMIGBLdEgAZm4C/etj/wX24fA5iBmwqxzoBGbt9+jN8981qtVamizOJpCLVq
lzKk3xnAtrZZYXuL5uQUwwSMhRHy8QiX0qYLY8ttja5hmNMmdzT29Y2ybMXQvP/NO2/g/LUZemi2
5txgbL/+YGQj5UOVhtFzcstBDMnzuNga6s+wHltX02exQaL6ACLYvv/zD/5p1/3lhcEBfbPomfzj
WIb+h2dMuwFzY8tsn3tjs7Zl55txTAE7lfdNt7y2+viU5gjG7EjCk871b70aMQhqGVAZEK9rGkyT
3rnLor1XpGhkg/iINLSEGDa/ESjhG866nZFMA+L/i4f1DxQsvkwTaKPDE2tBgpJ07H+9ZwqYeMrd
cXluTHEOV2s75bWPjwO70XRMSwO/P2h2xXjV/hE3/LeqlH9be/xSofxpLfP/sEq5IdP+vRnU/8//
KD+K9zb7fZ1y+yP/8IKav2nmDWtjaZJShcz3/6lSnN+oTABFQr2Q1DI/DZ//4wW1fyOolt8jpAIE
IP/6Z5FiGr/x11HAcOa8gXkoK/6GF/TX/c6SN0AMhE9BAQX4jtfs18elKjMSEZN18qaK+BTZyASv
F0/mkjTV7nd35f/YWn8FjPz8KBRLEOgQ+t9wDX94MrPEDldjQLiPZJuuUEs7Ilm67DTbIwpGNaq3
U1vkz2ndOts6GeO/WOZ+hl/+7zv9359v3/CGsA1u5L0/LHPDFC8h8PGePSKL4qsmYmcjZidxglQf
y4ZTSgFKWiJPST3cJQ0NNuIAHm19tL9HqR1eGRK1to/1iQZOiqFDEi6PzjQIMwD2AUexotzaWjp9
NtAhCYPCx4ay1uGWEl9UMPoeK04/cduUnzNqT6xZgo6YG01N/MTz40Rei6PmW2Qv4+s4muJZRSp2
liPdhg3BC/Hzn38frKJ8uf9yR1jjANbdvpE/AnOWWqVJsaS9NyWkGLiDaoh3WjdM6unaEgugpJbx
Sttee89vQHOfOpsQjLqqCToBukF+SzExJE3j0AyUOMcg0iVR/b2DAE9Ow4hA3TNpu3OejCIz3eZ0
YL5rM62VbWRm/VPYC7jP0Mfzb5QQNyvP6LTzziH+620eHIZvCYP7B/MWEgnaPZ6RbFhKmvvSaXva
B8v8BBmjKzZkbyHg15YhvhvnrhGYK+rYvMQh6uEAtQzTAbWBxMAFkcbCEKymkzhbom832STpprWt
Ebd+jLPL9mRW9u9qrjJiKy0i4fZos23rvDqVrfhdpztfQ438v11lx4jxYxoYa5C0s03jjbYO7dV1
6B8tVBjRFaTzLLwQru87rklh7USFuAmbAyGwntXaHYOwrlwhRPUhZugaY3HvqwQbNF7M+TLzUzNx
DHc1VhNA9Doaw4A8Vw4GOI5ZvaFIJwD/oxJK+9jhRmzw4Vn5Q2LJRN3Ys1JqPnmQ08B+g059l2g0
PL9zwehuSCIACW8zdkzus9Cxp3NIunhIqoJTI1ZLRy1HTS+RZeCfFPme6OEcrdGYdWLT1+hoLilo
pQzPVooz1YynHD9uqrWX/2LvTJrbRros+l96jy+QSIxbgqNmyZIleYOQbAvzjMT06/vAFR1tUWox
at+rinJFGQSZ43v3nmtggSzXMnMGD0lsW9goRJF6v6rZjGJsJ5IsS34kxBMEr9r1YvqhIOWknpxW
UM2IRKX31VQbU2XDViPkNd7qk6v3668H/2eLEUGLLuAH4MPAc9+ve21iTWmvq45gbodouYhqWWu3
NSROA9WnGjAlzD2Gu17HluxmKnj7+vnLofFo6nkmvnvun7ZpO8um8PeZqxNaGGcuKoUqIbyqa0rz
nFib+MwwcxLshZecgFAcHfL+rH6wJ1zHcDkY4Pk/um2gPxFlJUxFhAtOVpjtHdbWojlfAAAvFJOb
fYAqc91ZY7Ke6AQcCDiQr+VArgI1WAqaeRKgY7A0eS7xljgn7l1HALzl85mECWObXNBT8N+OTlxG
rntjXWedX2sBZApvom0kqY4OOqjFFc474SfhCDqD5pJHS8YgqK8z522Za92uRUd+Yrd6f/ZePg97
tQ6HwfLYt7nIv/+BgCCAS5WUKFGW1agaiEEhdBJVwom72SeLsMX5gEBQExQO4Idlh353+k6tQXcn
3Y/Kob+JsqRNNixnMsFf2Tq/tbFEtD4mnFQRFkeUS3GusVUTJIbtT+DWndZpMw1PtTVLsUUpiAbJ
0cxsl2ttkBOpkIMr+LeDF4oJ2mEHRA8o6KWC8vdHdinJOOQW8ZH7uXoVsmx3iAlztCpF9C1GbnIC
CXN0qCUi3ISIaCPhombDJUs/mq2kHZQq1Azd70GRf68D8BpkONoDzcNwxuFWD0W0y0UWXidemn4f
hgbb71C3pzDt7wcF5xZOLoCYqDRhIrL/HOX+fnHSEypuSyTymK423Gaui9gbSvT911/vH0rs/y4O
/zwG/qeF89Tm3nNchBDDUJlJH5MPwMJfrERUeN+Agdp3MflgPxVlIiICm/mBIm9/EYTU8KEZFIlO
DJ+94OqFW4p9OdYv9DBRgn796d6vnMuHo6TFsZEiGlUCxArvf/zKRW6CsngJJM3JOLNcbTNmItoh
8noIVZpsEJCKNdHA0bk+9e23f/90qiWuDuFWh0d0dIgkSge3jLJpyc+dCMl4RBRSpjEuvSkK2/U8
lhpOLGPAQ1vpuKOdeTgBG3t/aPrn/Q3D0Bn6LNxUGN+/P1j0iEMeY6AvEnRGpD+LYdUl9XhTVvQJ
giSjOzLRcPz6xY8WyOW51oKRNKhoslgww94/V+KBxvA9VFjyZBlvAkPXH7Kw5mjUyzC95KzmbLS2
pCGW24lF4yMaxm1sxdCHSysDowcPLxrXX3+q99vYnw8FAnG5u1AfWcoU7z8UY0SXmcTyS8R1v3LM
sDsAHFJox8zFWdu4j18/b1l1388MFgJwcs6fM7w8PsPLcTZmLWUXE4UkTlrTrE0qyP3UGrf7lldL
O6OMkK2Vnn3i+/849Zcn/0NGA2TpHC1BsyAKzUU1TF+Xo2JIFvUmgF92YmU92qb/fKELpJtFDtqW
Y/1ZCf/aDQbolplVN70PFz3fAzwJLmUjAQkoUdyjxm6Wve4VtbeDo3BpZGG9fPAIgr00JyzSbY4g
n4SY4sVCRXVi7pn6shcdff0CQCQLgA0PWT9OqVClMgjFsGu/hdkS1tK9JXO3hduiZ2rF8ZsCSIbt
35gXuYW6shTg2BRKSaKhHEpHIn7Joj0vG8dqkENJFzutbNje5BwQ7Suyzv6J8wejYospu1yT1keT
CkN29GRHlpdsspbjM0XybMfAn2/M0HtMQj28cNgygk2quZHkFhM7bKMWWeUce9WbhVPtydRGxE1F
F8XzRrdIBPbzVm+KbTFWE0algJgx1BLGYVAWWIo57zCoB6kRkFhMBgw9oKl6NutBv9Yq8HiY0uy+
xgrDw8/T3iUwERRU76z1LoivDYAGKGwrYRxQR3ntgTNzBd6DcjOOw7Syvg1EapI1O9SJoI4Gb9kv
JuQJ2GVtPFvcDiR6qhiDytk0jZAM4lJka47P7tscumAGxqHzHoiN9aAEcHEb12G7yM2srm5+E84J
o0ZawE9QxWoxFKSW03SIT3ud9aq7Hy1ZPmUQ4367oawJwkWIbuFubZLfEcHawYGxiRyQeBd69VMz
Dq8c22AczZyI7nUzzMetTR5Ns2fiA91I9CANSQU2AvTBpZiuC5WJ38odx1f8qhEmTA0XAC/jfQcn
nHIFiFvzUhHwzrWYJC0MeXFZ0m4cDRLkc00BBQq6PE19Y9SRXZFMiS+4ClnDVkM188nYGWr3Kqtk
/JRntkevXkz8oJ0epWheAtVgtzAiCA62U5AqUFXemrRyeokBFMJD0WQOoAZAOvx93ON+TWhrvpsB
6yl9Zis4jHWL7UwbJkxEaTVhpSdnCTiwkbXJd/Li1Qs4Oo/4sETXnw3Opb+4RuDAUSKf32z6xk/o
cjAkp/ooEMplE3qISCvkfaOl9XOpBv22NIR3q2UDHRt9kggRywSFSbpE6viGNwCfAvs5XnX9XLa+
VsnJOfBezk+BzAnJcO5gwDZKU56RtWQHO+4sS4O4lKrZGJUV9uBJeq6Hmt26ECpGLQy3PTchAsKj
1A7WPZG+/Wqy4pKLZzqOh8SNKmuVTZrkNVBhxWegC5p0TcK6YmwGtdmxwEdcS4Vd1i82mufWt/B2
Dz4VAWNB3pS68HsKtm9YZKMXt5Sko1njTJQluUVuv8mxyaMC6ilB8U0qjBFpGyr3bGpsqFx1mmqH
HhkFYJQoQ0mNlbZ9DYgSH8Ha1HZ1xptXfyTHodil0cTBSwHSphpTjQm+3kAEAroR5vwOuzVn6B0i
IMLaOHlXOo5IUi/XKkChuaO/jFAdgEQot9jrPQZ2VxpPXNiHxHfjQF6lDNZx1eidne8Nu9e7ddMl
NmRubJLGGqm8vPdwEeI/CFPvquQ3ctfco3Wa0Ezuil8w7i6AtaSkkNkFyjpEHi5/YR4aT2GMZhlW
lVfV3KUS+/vQZgZtcbRztN6LIHkyZYYiFceG0g4p1fEfVdkB9wLoLH6OZEneaj2ia19pGFJ2Wqx5
/ObE3543M7mPG8ovzh0ivJi8eRcL3CrrpPds4BZ96zwPDINVzPdlnqnlex2XaScJMJ6mGZGjMYO4
J0VxSaCy4pAdpnVo7gsr5LjVyRRHbxBZ8oaITDKq2Qatbm+QpHHZhWblbuyZrwZLfUb2VtXXFBGq
3rzzLMyI8HXcdl5zIq0jXJlq+FZNbC+rshfttDEnlCAoWSwk8VSu84s4FlbFiO2iCg59qZ9LvZ5v
evyx33R9AOBWES6XrdJuQfeMWRSWey+BHOgrSHxQ2rD172VX0JtvR1tcVWUixy1VoBBL3TLyizYJ
f9F2CdEHpqN+FjMivHWe4XSDzEKGNVZuIuiQIPeatnU7m4NWm5ncQtN2vtUGo/itzzJ55G8wodEF
ALuSsS6e3bzBRJTNaRyv4yBGUxJK2KOApcxyTTshLFYy0lGRQuu07gbTiuT52OsQKqQhi2vXqDrS
BWpJqVBvPPtuDOrpe0IYquNzrR8fe7K6q7OpZbDszVYBtYahYJFr2nHxX7e4X7L9SMgi9RjTRAfP
PWJ+Y+UUV14ScIOvW5eobWLMgWPMiKQRR0A/PigaXByoGtAmaEeBT6ktsbIpgGkrrFLjWg2mGmD9
2+1NFgWtvZ5Fafd+m6B28JtmrJEqF1X+o5hnZ2DEwRigbzTOWoKBpzGnXVyHOLZEXeB1FwlJuGt6
Wo62kcbcj4tuBK+e21dBAPZA9Z1vou5h3RBRe8bMsRGFe3Z/m5aWQqYV299rY4IwVYq5O8xZnpIQ
T28DSU+EvS6RSqkdHvxNNpTaxaBgI+zNIEV02DZ3cWDjNgK9jE+qbi9zr2h/54jrHkU93DQ9dy3O
NGcAosr41MHu47XJFjrBSTTYpCDebDlJ/3Wwy0qmZ0yKtw+5F3hZgcor9IcJN69vWU36M7YSYMxG
kszXiTEiyh2d5WBQRRMcl1wzVOtPqKA1sqsGQqiJgVM/mop2K25ujZRmtJkxxB7MTfGKSk2mTpz0
P7l/cAFfPjpVXiJOjptx2LKrHHHQ6Hukva6kK5NdNeXooVUlul86rDI0xYiXIpE2B4pK+s8Kde59
LEeqxb1eyFMoZp764ThKFcKkOCARJyxn5/ffKf3lJbk5Vb7nsSqf9RivmQFDKV/o7lN59YAiVOvM
0OLvNMXD2K+aFHcqYTsJ1mOpYn9wRX/rFSWHqiHUqZcykW0UqSmFV+BYIvqN+CvK114Gc3flRS5i
5yAx+ml55MRxV9OiX0Nnk+ocRIOJQVEZzIdQVtlrjVRM4DX1SOWKLQcbl87vteqBecE266fgmyKB
sKTzMoX3AcP9hdiHUa67UMk3qrT6M9l8JuQ4r1Y5pwOANb5OYO24jmazi3wzWIKpg4ERt58HR8Tn
S5P/AQaKivwokM1zRPfomxRpbiGQ7OuG2nRcgO9ChrySXefUG5PiunYuy4T8atIJ0ZLbNqifDPTK
W0wuJwG48YIxGjhPWGs683mGRU+3L3QaXT/cvplf+mQiWLOBHw9tEUqftjaAC1H25WyXb0A2QYxX
VcPxjbNPubWKPIc4qZfBJgtV/ag8QnJBGzrA17Hm97pfAEb8EWoKJy92hmyDraMXO9dp0zebc5q5
J/jT3HYcGlmKoNLjZefZeBKTtAqAbk3dtTc78MkoC+HXcNHR+bVeVS32VKI7Vlxjq0vOp5bw8Z2l
GgKyqPROVEk+XoxtOK2QkpeOOtKBoyoB6dmu0ltY1mPjllsx5TAUsVusUdAtyyXa0K8vxh9vZtQi
qJ4aNBINA8zV+6mQc8zB7eKyLBuFde5BJXkshy7fCrNkzf/6WR+XMosmGs+gWmk4H0q1qtS8OAtK
wm4FVgTedKT+MXMCrxztnJo2PsYu09fwAfUr3PnG9uvHf/xqLcnL8q2a9EchHL9/VTEZKCkpbvpN
5E1XcxRUOw15xtpWSgfbFycnKsEfCz4IP8hllMjMJNkBR6tMNc6IjluOFyRqhk9uBau1EGrcuhxY
HrwmGTgZBtnt1y/52XdMEg8lQFRqS07J+5ekLdT0SW+3fuvF1UXmjdpj0sLDJpy9I3NbUwctUsFD
2lfGBlON+PfvDE4I5RUNA8CS+lIN+Wu30ooYtH0Q8XikIZTAO3vjDZiBekSZvhOJytenVD98/c7y
k5dmDBt/ikmuS/Xj/VNTs3dISSFPUGZt/wv2vGX6om/YY4a4KjqMQV2KjZWWRbCDYklUeuBF00vU
AaagLtPFqGIrgxy7sZtDsj8sUFMgItSlZxSYFQyn4VZiDu4AMaUS2rMuW87FRpXdz1NFXniUmL6a
gXSnpSfhDvelWBedg2AiJyGNqIS2JydNFu6IaD83Myy7BvHjLi3rEYDAFNjrkM5huyPTraUNpwPV
GPQYK3vZObAzvv66PqlIoXvUiakjxYJ5eNShSHK8DVwnMOA3RfDIvp9a5C0unsSvn/NJzc2h2Oos
ahId5dXR0qLxZJA2gfLjTkjqrKQYP+XCFpBBy9sAAx0A2XZq4pXRDKfe8eNctzlJAH2iBeBC4zga
EXOI/tMeI7qlRiR2HoidDeQV10flMp1pCYCZr9/1k+eZ6C6I7eFEoWOGez8CdcB/xG6Q443aab5i
GwdvTeJKcN0x47Fc04vRTny9H39GGoAEydiS1pdtG8uk+GuqOarkz6uOJrwtYTdCeK6hYsn/EREj
rPmc+v1xclG2cZYDE1kcgsn9/jlClW3bmKzaztTGN8z5ZKtCLnyhaLQnlVPhsDiIH6hL9huZa8nN
19/sJxuURYwa77dIK7kXvn+8rgcRObWoL/qxc7dKSe9GqAoTvK6XT18/6pMfEfEt+QiczWxqtkdr
p+62oFmSgTd15ukbxn0jWJWhg5QbRNfKitL2+79/ICLf5cejS4U65/27ZZ2ma00pOgzJVkIs85BD
pLXz+xr69EVtD8mJ5xnLlvO+DoswzjZoR9EeYv4dTcmymOzW1hkzTc6lyocYgrgsh0e3rg0XF1Yr
POR7g5ruK9vSWpiSnvldQ8WIyx9GQYI/P4kq3N29umphnYFQTEKS0l1rVHdJB9hsrVcTdfWp9Bav
OeFcp/oZnwxHhK8MfVYKh4L60XeWqwgTHqxaP6QCfNaoMb3O85g6QG0BAnGsMIRHokniIxN5yIxx
tk7Mu4/bOouaifrFWhoKdFfe/2ghpTRVmAGjBD0jpo1c7kZ9qt46Yr8pH4TjytaRY3w9Uj6Z7Kyk
5JAs0RYWCr33D608Z1Jt43X+aDAoZzpXZzJK5hMxxJ89BaUVTVrm+tJLeP8UJA2dMIi+9O3SmW8b
Tkg+EpHqROKk+OT6hSjTcWhSSpZp42hKM68ciio58FxD/qCU3JxXbU0RnLsGRsyu9nEfOzfUfymY
dzXRF3FkXPVFPm1T3caMDkgLOtfXX/CHVjEhVq7AN+pxo0PXZBnv372fG6+O01H5XagBrjaLau9O
Sfm9ExUmVVsf7I1bBTkolSROnhkEOH/IRD113V8eczRD6eMsEnK+fq4BRz80UEkZ4YXkaqpqzMoV
7dSHNs2Nb/UUtlhMmhbbTBq7MDLLcfztNr033WRxJH5ydibfu0xdN9x8/d18MuIRNdC6poGIePpY
Gtr2rZs7EjzGoAUvfzCJsrXJUejHeePF3AwHNA8nvojlPY+/BwuROwpjnAOWeXRYdzPNzcYwUuA9
52SxTGVrYYJroTZcYxQdOxzdvX4R9X3781+/rSfYAEA8uWgV9KMFJhxZk8nS6rlfp/oNNlCaN8aU
I7ezw/1kNd1rViTly9cPNT5+xwSMO4I3dZd97njqlXEeLjUypp5dNq6vWcrorjjXxNW6ZX8NVm3a
4c+Nao+GDRa3UW2gt87iojaK7tEZjaSnZWFCxZj0yMCsGZquiX5LZeOCnh0SypmVuEJ2Rk5K6pq/
I5weETMtoCgTWiMIutrMNYCBhW3voiE2Rva+drrM56A9sc9+3NIROLCpw5mRTPXj8gtprLglXGqH
muqtHXgL6M2GC/YgiMvD19/rh0f9uW6SxW0QskRg9NF0SoMkJwrEnQEDdvdzDRw2aLDhV7AD/+2A
ZRenlLR0rmmbkMH9fv2I3XzKxUCZi4o+cB9RB4eCWo+va6AbxlaAxJRVeycNGPFfv+NH2QeD1SUM
i76vtD6GB1MfkFYQhLPv2Zn+rRDY4uVEPbxx7XI/T7N9kxUoALWZVh6NFAmsvC1vRVSbK9WFziFN
6vaqLZfl4+tP9mE/sflk1M6Zw4vw2D7aT3Qvx7LYCmzlox1cRi5GJiskK+Drp5BncLxYLLw91M7o
kZHfE5Dz/rvHV2TkdWmM/lii+dvGwtNwLDpVZmwc2rNPnZOVT/poLaosawT7ExTJQKtUltCvJkp+
02qgTZnBI6c0syJ1p/nhjan7WiblKDZRMRTupcFtvSDhQNe/aVrdX+du29VbK9aTEMLmVM9rIgsg
QWXcD0pf1JodHcyhNtSKGi4YOA0Z80KSnWVETnheN1vRK/fSS+qgoCxLlRuUQkRBcTJjnSSDoeFy
ms4txcI4Vc+tEMg+jbxBzUQot2pAmUzzb1UrHJhllEX6eRMROHxGTAX1+KFRbc81VwfxPKSQfVew
HJLpUHlaQMuOtV5bV4NU7V7RFnXucneC2jqHDIg3WQ/Wg1eP/S/LLediDwcz8SDqyQqdYUOa7Ir1
p5JbLq40zBo0ycU6B5EOCzMwftBJAt3aayHm3FyN1OUtzEo3Xd4FNA4MzC87x9HC35YTAj5pMUfS
MLBr82dcg2oBPFir57QMzDcazsY5+FzUolqTVt7GLr0CDPiUFZc0gERyNidpQX4B2isUPDLsgMzP
VsQR1HMpiU8ZQIwefQv2Z6DGkCqKltuRE9s2lKNBAolvzar5Vlhho++qEuHx2uo7ZKxDV8zfC9iR
YPlMN1l54yI2mBkMQDJtuoHY6DNIw6odquvQHIefLo5lHd5nM/3o5gAuXg2I4kFTtY0PLe1cmAN2
KutVypUuh5hlQE6N+oHUjwGFb7R3ZpGmO2DOxV5HgNTsKR642TatKwHOJNFrMhE0DtyAuiIECXU6
jYthuDPezLhryNHgKq+4IrHErUb0DA3bgAD4VGAuB/UADhxRXg6bm8ON4MSfDqEf5cXSLshLrTrU
XVWFUEDcAWZcopS5DqJCXwKBQkfuomwYXyu6vfIiMgJvqyu7NTdqakDClZrdO7imzeapYZW7KQnj
ADge1eoSwVHxmES1ca/ozpebNhsDCNraUikejMa783Ijuk+80bPhdVfBq0478bWd+8GgDu3ZTyQB
uPZqIgwD4Tzi0oUGOuDLrt3aIv+GlmO0GttAWzeCsi9KU814IAer2jTNXP/kAqAOeSolgYf51IPb
jJT3k4oqPIe2BxFVmHNB598y+WL6tkMm3gyOW2/JuKR0Y05amfkF5UQ06e7CyStSpiRU2Nr7ZZV2
/ZTNlLtXQLVNlCyGqM7F1Hm/p6En0CSwI7zDemvDpi5hW6pVHxcR7WWw0tpaoogq1p1r9eAbQ9Ta
5xmHzyuO/5jEG61EmEdtODRO7FEf1+Ol2WEgULUR4+BYfb9OxhCrs3ig2GuGNRhexvau0qr51H70
4exG2QULikflBZEnmrP3j+lAHOG1DGkSKzDsdMSV/QPHpVhFMJ/PGEvtjZG5/XllVtMui8r6Ga0B
Y6bMXFCkiyhsNur9OCGYMZDf7OgkP1elpj2U/AzNiT3qs90Te57AzuLSEfpwCW+pu/V0d3Xo6CZM
9hBm+EMBtiFbJbTZzmn8kUnh2ON4x8IT3NW0lw/QouPbAdejOl90TzYtCtE80gaBQvP15vbJAYZL
ru5YfDpBeuPRAYYzaFZgChl8I0+wi9Ga90uzaJ/B9p84gn68AfGzceBFt+xyA6Tp+P5nQ0VRwlpu
Bx/sNiExAaJ9Tp1u8puqiH2tRq/elWpyfbpF4WUUj4Ro0OE9cTn8uJVjzqRm9+coQ9rs0RAlHlmy
adLuzHND2w0TWGS3Hp+l1ZlXPR3DE1ebTx9H+4NmhGDEHr/z2FOFBOpNklvUAwTT8/x1NOf0gBkB
a5MXByfmxofqBd8xvRZMORzX8P0c9QRSdhlNjylfGQuo1k0J7gK4WkyXhR6Fm8ALnP0QzO5dSydq
07gBe9/X4+nDPWP5ANS3UKJi7aWa8P5HLt1wGuYRM5VeOiWU7ZywiWZ2Xqwk+Q1OdXgaI9N6/PqZ
H8cwz+RYRr2GXE4uTO+fqWtZlBttOfpBnCZ00GIig5CFIEUNnRMr3B9T7bt7I3ciAU4OnScXOGOJ
Y/y7Khp4kxaZNF19mlpx7MeIV8aVakz7eRg8R507Ud8+U3fIwp2ZWFRpSXGPL+YgYGtnZpt3VRSq
x1hLjG+dFqIKwnEyq11vVeKB+I2AdJXYusL+FNwSkBnAwLJy/EuybCgIaHOlv86FhDxtozHcZZTa
HorKi14C3YB+XnBPPh/6wruc496NtobZWwiquiS/cYNk6lf22BbOuhI1Nk/LI+SB+IHQ3dRNUrxM
jojiTa7J6hU2PjtfNg4mFzYThQypHdhNYi3XDX/QtcjaEdzUv1F7JkzFaGcobd3gNeFlj4KnviU+
xYWc23aOR+Orj9lRMROeKht8MrcEo8zmWkuaPVnu738KWg+dbcmaG9GYwV+0jYsx5+20fkCKhcKj
ODG0P3ke1x8Km1z0aEL96RL9VRDHMh/PaJM4wHgCJt5kBhrCLKfKSX0pszUDWz+1ZH4ysiW2GGpY
/O04ZI5WK3xbliaYT6hu5xmqHAeBsJLlFUqZFgcv2TtR2Yq1Y4tpS0msQWWM2JwQgafK06c9ujV3
0yc6jH0tJ0H9X087SQlpYS9w23aPs+a1enC9wuRWVIsxfpQRTf+k6x0qWDZIpq+f9cmyguqWuY3M
g97qsfOgU+SXaeQy+7WXgLqs6/qiUrN+jsq05l/LaEeo5CkQgvHZL85NW9Lz45xB+vz7EYbHO4o1
izfsIw9LFPFpdkCAkA03tCLqzuaADg5+6wyZ8RjVGvZJL6jIq+kQQq6jOO6nC2Yk29yUUNBaNWGe
/qzcQGY0ApP6EYlW982iBDdD8zQJw5yJ/gK5FZjOhrqc2vRWkta7qkrKN6TB9AihN3fuiSXto4CG
iz1edhfbl2kTin40j3om7hhQ4fNdWzXfYypSWwq4xBtWRC1swqCBnGYSDRf2KNeiTCIUSAlTxVpj
txdN7Z2KrP7kFMnnIfvY484NJOXoeNeIKvAQT6PbLKo05hRLf2ZF6yg8ca/HkHxUA+QuT8InhmYW
D/55NLsa/Kde1Q4DjO8p3iuhl91mQih7OzkFVFfAa2ykg51ELzMVoG4t7HGAEKvy8CUZETAASZPR
IW4CqyJYyc7vdM4WzhkcfQO5HROz9pUzjbdUjsbHONN00q/iAdyo2UZELCNECUI/oMl4ngI0Ijyq
sMtf3HzF79QYHS7julXcYeFNLpzJi27SDCkxURhdG2xdXUejnQxB/SjmCt1W6qBj85ER2W9ZUBP5
NEXQeVexkVinGoN/6ufv9kBUfbQi2ePpZIGKk++nRdg5bhLEFWiJyBPl2tbwxRJoRui3hnIO5aEj
HinOGXeuZnmI/lJy7s7QE+cQ2x37Lu3NIrzl6NGa24Aum7oAeJy/EPCH67ZKHQoVwGtrtXHa2iu/
OU5SOxt21Lj5x3v4/2CA/1q6Vv83GGD1O3uhPPM3FmD5H/7BAkjjPzRDKcez4UiO6y7T85+IaEP+
B2kNY3epBC655Bzg/wcLYPOfDBAuTFvuq2wK/4sFEP9hpGAXoxlDM4v6w7/BArDnHR9x6YwhdllK
GHLxy1tH14h+xFUUB4aFrdkgEgftorcVIwzKTM3OPmwB9aKw31muEutGae4BoPt1P9QxV+tgzs7r
LHZ2hVn8ILcYEh7JrD6x0N0SqXbwZpwzRkUIOl1Vb6Va/bYI1bTP3TL75gB+Qr1pzhA9m7Ma9drK
TTQqaURqbUYtoZ2JB2Zt0Ug5c4tmZ+fz+BC4Wr+iwwx3z0boRbUI5llsowxPUCxmCRO1i4F8YS5f
kgnJbYkcCwTrHA77Pq+eK5O8mSCBawMkex2EoGCz+buVDua6CSL9Qhhzva416gT64EYb3em25NFX
Oxv9mVxNQ3ue9xm8PLjG25JfaBXW4XCex9Mv0hLcTekUJGmNnk8s0aVBAesm6bV6h0nc2RZkzJwV
YSEPMlJyW7Qy3VNdKs8ZI+G60WvApHWm7dOgxVlWAmTmkqHOx1TJZT2Koi1dLrUjHpvCbyNnjfKn
Yfs9VZ3vgkzRlT4P832Gf+ycHMlglZKrvOboPR56iXPF7ecL04rVW6dgkHP2uivC/gx/MCZ0IiAw
3ouLpJ4tirLGheQEdEaeX7ogvzHNhIPTbfrU/V1XsJpWhQPUFaE/WOyoGB/q1PzlgXo/75y23HpN
Y5/NuHf2wey9WNp8XbRh70szNWDTwStFtUswWtHoG220ytVgDcgR51JuOtHcjLLH5OaUP4Bp7Edz
jBkGMvMOU11yBiC2EwiQ4+3jWR1kFgABpylBNG48sNQt4MIS+G3dxfidxQ+PQ8SG8tG6NEdAMrNn
8AuSP6lF2v0UJt1N4nrND6JFZj8O6wzsUR2ch7UFljJD5kmpGTZ7Z78kuMZNsI2T0C7CTKzNDDp2
WsIv5HfEZXQxRETSCPsiIp0zLPJHW0P6WD3zWzQA+OZ90ogHrgpoEoH71ksy4VQ3K2L7EFqZ3nVe
xBPCbEFIr8zJP7Gy4roYYwUFXjUW08KzPaan2X7vxsxyVx6gpzMqQ/V5PGrNA24fGKNAAZhaO6pE
lKer4LxpmmRNndKvZ5SqCTzevhn4BisOJrXp7lu0X0hfQ/kz0SifaZKsKKwacA51VW1NcF8UgOqp
W9iv3YXQR3nWWrUJtbNh/ygF4ETI++u8Q+qsp05KiHUizsyWOUGseHyZEDF6m3Ut0DyqS7+GdLry
8m6jKEGXsSzX5NGJdeXiitAtrB1k/NibzJ7zB7OEspyXYfPUYQy7AdHKzduwpjNqjjHpEVHjUwgf
dymhBclKqV5fzVY33jC4L5zWUN9IKiXNp0SbtfHa5MkIWvRtSbfvEnWWYXQlSHUKdibWjQBsB1XK
XmXW2QJFon5Pgk02DLsIDzrZCiG83T4hw8R5cSi7n/d9re+p78eUqxvggI3qGFNIqraOCTmQqlK6
8uxZu41x+a+6fqEcQz/08WgGG9iLD3Y0Pc+k0q6Ahu3wzAWHsHc2aQGlErncnU24kM+uTjKWZxVr
PFvOdnJ1FthkDC/ilnAbkPREpAZBRSU9FBZproF2hwZ3weRa1HOhHDqYJ/lRSq5TNpmikfdW9RMD
EmV0H6c/iDeRl0jysdIa9qXuDNa+5Z7Nc3vypNwglr6WM3L1kVhSs1fqus/t8iKxim4fjajP+zq/
4mqikXPWkn+NZ+dBOKSMYUhOV2PQOeR7V8NZgxaBu7CsdlK24oJUcGdHExoCxpzCyO/zThFwg6Vm
FWXmhuozSoZ+ctp4VZQlrr6mh00RtC8tiBKcvkQCievcy5+niZiOeb5P2SdC0jfHSt8khe0LSG6m
ctjCJj+hRp10kw/b3vXRVxLh0b7iM4a4DQ7Ti7FT090wjatsdG9CLz5b8jjrnjZNjtgNZMW6MzRE
RCIJud9TTFa45GSnnvNYu+76xwFuPKICnx7NranAlJTIVVcZJ7TVgvgYvewGJRLWjNGHVIZTBqPb
pMxfYCYOiXjtoWpP2CdRKXV4n6I6jm6dSOrXXknqczVnLRj1ciqRXKhuPY2IL7yxzA6TPXj3Vej+
KvORmDvdegggk+1g1CBbtwYuGcVgjLuJYMHzXvQhSR0D7mk9emOEuSRqJamxtuoqvtI0Pd8YRAHh
wjPREjKDtEcT/d86oWx+LTIYOWHLJ29HYqVkLc5J3b7kiM3FS7RDuM+6NL406ilLV/D98l00cdx0
htq9o1kcvtA1EN9tIodY8BKH2JJmUf0EuRNfjkjVzzzsZpczZb6nLpH7sZvka+RMoR8SvfnapPDJ
WxUxciCa3uIpABXfdoa112zF6pzqg3eoGm3a10VW3w9F4V1Njl5dt23CahEtHTXam8UurfKaMbf8
Gbjw3yWSrSWu/NAoLycfz41s4s2tBQk/HXKY2LQq+jOAYACgVWuuS3gU+4k+xMrOGnXbQLLewC2l
FK/NPylekHfmkuPsj5HKL6L/puxMdiNH0mz9KoXas0DSOAK37oLu9FHumkPDhlBEKEjjZCSN89P3
51l9F9VAN24vC1kpKd1Js38453yWlp8TR/+OqP1nlSwZzQhLthqWzsouIarKgunOuFrHNMAX5mNK
iw3PqyBuZuGFB+sTiSDQxsKm07BI0Di2sixl1LnBU1YN/rUMbfJX9eodRlNekyD7AEPXH+dm/ajd
6lDOBN2kHSYrln6ggFHuvkz5bB57PF2HYanxwULNfasqhYKUy5kvPWsvxjTeEu+hHh/XYQruoHqH
scFcbdP4nUF209RHPEFwHOp+hSNQdXvAiyS6eg0xDCz0+iIlsWEYJi9yQpgiuST82W26Q1+p8o3o
zgiDG88QPil/+ZJjoj6Yi6N5AN51QkAH3CrQMGB1FqbbXOj0MGAno0UJHose0CTsG3Ztrs5iyq71
aJcwAAc4xz+g0YFd6bm9xqki4XVkJapZ5O1DdsbSPFHidRd9w7W3FJbbyXEvRo/rcO2zV2brENHc
51ZVn21G6C5p4NL0d30/PsDLiOfMS7DAJfLIl0jGu3OLU7Yq4N7m8rKuhfs2wKCtFrnsw1Llv4KW
sWLlDvVJ19n4gFnw3luUcQuQgnJRyf5nvibTddUW0NrJtMAEY8Nj8UZ+YjcWb0R5uK+iwtfvNZWM
mJcxdG4QgXcyVS/4X927MCWCR7pmi6EOANwwLqwW7QkgnBuOlJcZjIExmX+T82Oe28AgF9ix2HcB
DcyT6lcq0O/fECm4EnfM0K8dgc0hEb0eyCxbegcV8JC6TfPkz+vRKZZ3laZHbxAZ1YATay/YyNo5
2XnwLuf5bXJhlbvmdfKxpok53ZseHkhShDLylp2MCOlwv2RqPFRJ9iNnr0qONgahdnichpW6rdIn
sjdP1kK0cAKaYSLfe8/s9ilovLhwAXtPRtzWv8zB32q25UW9lBF/TPdZGcHnoJJjBv8sGgP1OgbV
n2CxdwmBkVHN21pPwVU0bGFWDSh2nPciuBEN7BhmBmJuQCnMCywSYkHDWBFE06d0SqvvcSo93Iv+
fGqHwb1risGM18zLz5qJ5FVPS8MJ72xzSZj7mAOoMVJsroCy9cVIPRllpnePnOTD0Ny/M1yhDZGP
fFucdfxJsjyo1HmrZddG2rpFn4cs1EepToWl9tXamlHtIg6bGTPM5RFwTFybNO9FplNMFkt58XsY
GSRIWw+A3/JD7ZPWPa8Z+t7pagAKEmlofVjTqD5Zkl7TecYiNs32PsEPzHMEtqa0RPpUVZP5xa6M
mJ8iD9ElDd8CeF1cMyCPNPP0rdUNNheDDyWsCJcYzUO9CVdXIN10riIYHueyZ5Te5NaXL0s8nEOZ
fedSslgGuPKTONXrXJMt1Pq8OuP4RmhJ/RpazW4CI+aR4WJBCCtB7XApoCYorGnjF/h+iVT+7dVW
ExMX0F9rTD+RMCUBXcUIOsgFT0dcabSMKtyYjbubWuFfFtaQzIua1j1DHhYnWavvZND+dl0W+xKK
9FXbxB8liDzI4v2Z50t/qoZSxAgFu70E8WL3efoV5gEOo37S+crGrktwkQduTEhv9cVwSJ+xYEq8
qmsMKBeG1+CTFVSU2f2s/d3kV54Rce1VBwwqB+2qi0cgyfOydI9e0MBnqttH5WbPWZq9Q628eB3O
Y0adPxEptzeIeTwZ4cHI1Ynrjcxwk4Sojhv4EozUCxxH8pwJbKVIWAA3V6ZHUFB5x+7PPYQtYHaS
WDj+8kC8Jd1sbiumZ191K/qPzrG2oi9QWxjQ49EjULDGql02GMF/VFUP/oLC2JnEAeTpph668NBx
/+xLl5eaxC4A4oE6O1P6OratcZqD5dEu5U/8WTBnq6DYe2PzhX0iSgb3O3CLr36a9KaZhf8iC9vc
uS5ltG44ipKQLKOBJRrkkvnO9ADztkX5YHBOJonpA8kSB8v4GtG0Vca4cyfHO0i7Oc2V8eDi6vjq
Z0QxnZ2Xx8BhSwKljvuEuN7IBYl0kOAIXlCLJ1jBu2Dnif7c6Z6Hywfjd1NlbBjV/hpkd0RxX50J
VcmvzlrOcejjK8zrITgjcXgOb3nwboIgRvnNZ0Ao/SEYA+9QhNCWqh5rNFkOnK3h+iCM6hVboh+P
TnORiz/CUC5PQrY/UPVIYnTH7sB0QxUbSVN3hhpJa0WNX2/H9eaw5/WMWDHk7LHMimK5cl7Z85av
vrY05ZdtHHtd6jcHp8wdubPtttMIN3q/6h/7YWmbrbOuSeyMGRH5sqRDRSSk4YrZ2YNsUvA3llQg
HCk5AOSN6D6m8Ttcqvyw9GaO5lkuoAw8eH0oZ4VdgmEBOfZCjvsNFSvr764S3mmEYbbzZyjJkImJ
bcCzDMlzqFBEiIQzRxQ75dXFe1vm4UcjquHL9oMbO8v9zu3BPBYBSV+rIjzRAC0QocNLd2B7DJgz
pjpopxr2/syto6asOZGOpXZJKQo4XOv6E1KDsUeWNW/cpZkABZRG88RXM271jS+aMmPfmIs3j5th
QEZj1qP/7Ax5G5FmmD1OuRJPpNDJjlTGuTr040wrNcwMdXGRbVBVDw9ibJsHuvHgTtXmFJlhD+bF
yGAYo4nfFAFy4YXJdNTOmgJEqXVrZMhu6rVbdqXvyWMgDfOFyAV5SUpCRCoCrC5wEbdICzEJoLY6
kWoL7aUzqvG9Hfka+jmEjGQq87iY7rMs270ceFrSkdT94GbAp5znaK1nZzoPtX1vozaK3HGanbgn
J5iPkLyKbdOu00/Hb5s9JUwd1ZaJJKmz8qchW9+FWV1SKLRXs8SuL1TBk5n6xBGq3vrdJl0C9jXn
+kfbWnV/+U3p8Wddwr5FNUQgMDzqNn0utSi36cL6bhumyYdl2Iq4DOSYW5ve+tbTs0rJjCqG9bww
I9SMYCCR+1ec9WJrFynUgICFq/RHGxmUvEDd7ZGuAtaNlMrtj2Qo9SH1ejCkfcPn5sgPpyJVRibm
z8RdSOLg4zlTb4JJclb51Tflc5YsH8bU3YUJsqgJodq2HeElpx4uoVqsW1P7glJ0tICJtulKiHXg
H0Y/N9+CwoAl68zkHKPYAW2FaZSkN0xiAU5fnPKWxp86L0wu+tEMDh6o3zcxWCTRyermZ7fWc8fD
fU4Il7kvUmd+knkm3oLSvO/aBhinbjDMEt84385pk5FkWsNdcsFPQz+zYWOuI0/hulxdv3Dp6ers
EXZydSJjAJZNaohdFtrciW4IChVT5zdTGiR+1ryeHCOzD8lgdCwep7OXC2NvtrZ1v1T+NaAMbetg
J0CRkZc3A8er1R9FmbZNBuqETT6B+ulClszdaufIwNKb5myAI0ru6LHDPQc/kOl05GkBCJct+gaR
VhMvoUUjOWsmoUrui9qV+Jv7YLpDmLG7bdQ3TAYx4vPfbPrU20XpsE4UktegmZ9LpGh3ek7s3WAk
6XG1iXls6EM+PFAapFWshw6GyrmaUOdR+j54pnUtMr98aVxNv9RIxifNFBw9t6TwnH1xITpInG2c
HBfW7uap75f5Iku53CsiTgCDkoFCskK1ze2U4afTHQZjBX40KX/nJj5fcDV+seT+DRfvo8yA9hQ1
ACCz/bBItjo0ocfbNGMYIEGRuYRG3b3Px6HdlEUJ5sXJPmebFU3yYlhk564nQBXbkXQJzV28Wo/O
rG6RMgQVFkgT6jYM9yR9g8qx2keCQhhL9/cgcS/m2txPIZXwYqaxg6qNKwLHeWuQr+o1Q+xVww8e
aXrHzH2sRizkiELfacxO4UQR7t90dBTKKpDqDzOMLdKC57ry01vqRgozli8iKL1dnQG5WNfOjiaO
8DfLDE89MR0m69Godoo/GVzFmJl7/aPKCHF1zLrdeqs1Rq2Yf1p1nuySqXiqk3SMuzKZ3rzOLq69
3YJhJg/Cj8YKRJeVfTSMU6bGeSKFJBLVSRk5oFE+yLAM/7S22jEb2RiwsjeIyuxozfQZ61pHW9+M
V6+3vC2muApJC6u8wL0Lsg7SFYQXcrCW52W1WCCmy7vToRKls/hjdXqncAXvZeOXd+UCjtOYAoJW
x+Yg87o9AxA34rHJTgsGnMsCNPUghowzZUjrcxH6H743Jb9tppzIdl7xnLYvcI5Ab8tSWCS965+0
5gAoc+YEZM5ylyzS2rWYYRX1b71xRuk8dEnIP+6kzJqtMNyarfRgFh3D27z5RRsM8kX4vYSAuHLk
dIsl9KVfTLXTqPmRF/uFzyCuGCzil5sxq356QV1ocMe5IpxXDcLeLMhIPH75CrUG7V86Q9ABOpoI
16ArmBI3IdiibH57JBRdSRUyilMS5PkQJ4EMPqxRaLjWDDR/zWEXwq2zO/mzJ2LkRKwe4inDyhaG
1zY9PdrJH4u7kGy1zp99SqIVz8qb6aOQAwqZZ6fAEE+uQlJXAG7hyGDWht2KYADCCmu/TTfOLEz4
L9iEPbcPr2mqq+epJhZwrWTYw3xxs5joLXM7JuOwEWh+aXQgb+8GtfgPoUWbF5hpdjabnqgJL/eO
JMQTNZsHKfpR5xGm4xn//SdRvyUTlfW0omLEaePvF/937/AqzWxNe3P5HgBmvg2MlO99ogsjw6AY
h0ru75oe9Yq31O0+BDzP22uEm7XjPAuzhgSSJs32pp4+SWV77K0xP65NBRlmmdKn0GADxYYrcg2O
IcK1itckySlGmh5YNFsyNEFsY8Ip36+ujtm2nrrCKU9jQadnpbDkW4CqKLuW2ErKfD/b7DkA2Ci0
HQlw5Lx9slqPmVv2CP4n/IU/Zv7Si5Ff5cr9B8X2pjhCyhx7IGO39tSvAPsQDz9Ww/JQuTnHhrgV
K4V3XfpuiskB4C2eVDlRy9l7IdfsiGT1lf7mlYfU3nRst5UwP1AGx36QvgzBeuzq8LHOJvGHoRfS
ZYO8uq3Z8gZlNWaPAbELYFW3ewmW2T8K0/ydTgisS2KciYwQ+UHBl45LRFOkmTTXfHa/gUWt7NEG
cd+x4nE8RO8TcdLM70lXqqAszQDy3PWTqfsti6heeLaLYatIv4BZZ9S4/CFsWYXlHoZObZWHBC5z
Vm8zSPXUGf0x0Qm7IjJKIo57EeHBGuMGzVBcrX4OkWwFkNiqwEPITnxolVTDzhvT9IMpeLEJ5q7Y
ObPvvePg9jhjzOTPUJQGl3hlvJsdqcmRzXW+RJYv66eiHcp31m7YziloaZHri57lnxUFCQu7X1aj
3FgEtfwwy/yT0TwkVFX/Dni6udYjOzcisq0wN0q2J0Wt2gMJPM61X9uQTC/1gsBzYNpN6aNk8Jvr
r4wlCReVtcZlkNSXXLjLmek7kFhTd8+OV9iX2zfY+2m2cTvhEA1TPmHphsLRrk40GYwlJ7T9UWqU
Ch89/EikifdV3tT7RmsUTSN4hzUdj9ojRkYho8Fn8urN9WmCuVcaxSEVBHmUWcF0j/jiXVt1P7Db
DnHBh03JnLc7ESbsZlvjwXdUZfNCONW9TeA1rbY8uBXspdQh63ntgulTT6b/DBjB/DHlOazvHvug
TYPwVFd4xOaicG6j8xxbEYA1Vo3ZU7vk3YbsuOAR6fJwp3vlA2sOD61SIWl+qFlKiXAOxhSufk2h
uK3ahAC4KgRw2If5M9hIveO5G6Ax5AvBQ7az3MKhMPcMRJzjDyzOqdeiQjHsX9yW9r7NcRrZHctM
SOiMP0LSB/pWPovA8M6iIvrc6wpY0CQCTk1GPVvqH+l6m77ZmL689tu2+qNVrtz1lWxeQaRdelOL
baCoX5C72AjJVdJFwrW/MHGIuJuDbZWn1tVOTfUL7B2Uch9mbEpm3bb26QX7xlRHHsb6GnjSPScL
Fz5ug8ip0qeEP/yU6nCzkLvGQ0nA2NZkd0x7WTtngvswU1Q5JrP8rW9Jhy1NDBSO6C9qNpxTS2jK
oVFw7ua+fqEt1Btnsl8MAkXAhauH2tL4qCXrgTTU7sanm4qGhW1VRp69081ccSJhtlsNMS1SnXHF
JPRIxvzLG2zZ42Tok0dPIeZsjNrcd8x8C8/4jey/4j8tV2w28z4iXjW82HXXQr3Erc+OuJ0vzg1A
RzLyj34YvvupJ3y8pkfXJS2BUu9Biv2HvsOM7VLohww139xlAIinGCVPDAc228Kbr0jYsl/aDFha
n5/blqx0ivhpfUzX3Lty6at4tTuxyU2o2sV012qLwC6L8zTpNMF0VXq0A8CUvsdTVvTsIzrjlkss
9LEfS3qz4TEcveIktbqTY3tNW09eQD+abEWroo6alqnHNN0ycHznlSg+eUgnI79P2hoXdpczujWK
jqloTRJVPzNTDmmPZrkgvWz3KW/okU/oPpgca+MHmA9GU2zkzROCJq6KHJY0B9ikzt7K8uH3kve0
03PaPxXh2lCzji4+XICmOHiSPnZrDMLRZOXwgFf/02UgeLY0gjsCP3a6dqKZR4bBtthkkuojUJ3z
HKgsZ3s9NwenvwF707o+B9mQX1ty86iQdLFZDSzm1UJuo9ky++2tNT00lfWAN6o7Dwv3VebOxPhL
stIipc0AUqzT/3StwiHJDYnv7agDMw1lwB9YWHjsG6varo5ks3UxMtX0nPjdyVprY19nDCiL4EM3
/cpflXGzEsbUF8kQ40gCOkmq4WVaS87/7JBm3W9t+3wiy6af233el08+vqJiPDNg22T28iJaXnGA
GJEFxTBp3kkcQ1QgqT7LixuU9qax4OEyTw7aZ8NliiLJgxGGpj9j+ttDu7OnfDfZTFdbe98TJueN
1rWfg2mnRtKeyHd843U9TWb/vAYDOrfGJiHUY6A2xgQmbwGTxznvEd6EuAGiOU/m7fVnGVxmcd0X
uKcrwSSBe0zjYY5WMrdaGMMNJkVpWD/93NrYvCl5wHIwRcnWwWgXlgszmIHpyl+e9e1+nSRt5bgh
N+tIO8B4wThl5O6yf66Y7bMgTMq9RaF5XJVj3dvVAE5+IBftVflzEQ1GL+OyVBAcreJhpFneAyub
r1mfxPbUDAfY2/C5/oo9Iqd4nYx9pub6ITVkv7GGgOPKCbJ7e2hJeQ1B9KG9IcizH8yDlzCLKhgr
XqzJ/vRvQU6Gsooj74ZT3IGlbR8EYoZNL/PkiMmMyl9xm5la/5wJO9hzNN6Teg3WkqUo97bz2gcs
ThqZle/cFogEarVu6GTCfdYVH0qzE2zarIxLs1m3vja/AwJ17qUPy17OeqB5lMvWsYaUkbXvva3V
wAtcstdjlt4u5t5TTdTlPi24+BC0KErV+9DuIpv+or7FlAiYkkPrs1df7E3BsRi75HMnfrvFQc7H
Ecjf9C1x1yrk3kt4QHR8shrSuYJiXsnKGyASaFLHGFUmRSSYi72Hi3UUEnvaSPYgqbzRGhBzWo60
jl3xoDAaomz4XtpwlznFZhq9jKNWrhCmxQWKETMoCiKts2dUKO7exnx8ozSOF0Ktdq7JZF/ZT6CW
rMdbyh/dTfBUlMG74eCwKGemsgkRY67FuiZ3KVk7GT7wTRj3DY3Ch7A0jTYuwWA/OACrpaOlfZ2Y
99y2MCzlIc+j+AK+SlvHCrGag8M4miSdLouDidXcDG7G5H/Ga3ZbAL+yCT/rlCW+bXGt5cCmIRoH
QJ6N8pkg3eo8JC5UXo+cL4Yz9GaJNKhi4DWJ8pzS4cOQgn7tPXizvPdl+7QSCNcY437W6T7ovAfp
+E+2rES0MvTbmKOWYB7D59QmrjLtRy+28rBiw5at59pp0Tlh/UDL4GbmH5JWEEqTc9C9kTxdxaaV
iRBCcJC/1hZ32X4EIpPvWEQP4bUKmHpDjb2aLPoYUvuPiuDaZNG7qiGMLre49UIQ4vGUu2AuKUHD
PMpckyG0j/YaG58dZvtg5I3cYq1avReMivVWZTo7AlwzX2c55/mWPt8NcavlvM6uSoIntyx4002v
2bn9qh6LoEpPVJJIz0Jxm2GZnEujZaXfmZ8g10sCcn+J6ySI4EhTWm5HLOWxfxtsWmgMNmqhIDKc
8epqv9xo07r3Vcch2vCq1oa5VWHyXDTe7YgVPd5MOz36WdpdMtSOsS/DhTlS/oY2LtuWXv+GfIyW
QAzrkQw5RMElV3PA1iH36xhx17epb5QQUHKOESyx0C1D/lUIjLBjEwdebmxs3ZjE/7svi8oeTI6h
uZ8ecx447IfdqSnVDYx8D0Tg9Tb/JNYUqgvOg3AjiODdkXiUROHQs+NSMnxd5hmr7mxcu8LmUPAY
MQxs8ligd0/IzFhnrsjKfdZcZYo9f70PCsjt3m01TADtVlniyTIWJLrKR2tTvhQ1cgXTVc/KSFa2
xH4Y+wZ8W1u0jLho2TvucAZmFbiCa6P7bG9k4WBEKQ/LNlPLzwpC07ZBmrxpXeJ4RcZkLe/bu9Gn
Xq1boi5TjQZx8hf1RD3pnf3BHLh9auOOSGJ3X9p/vVJjumuc1t4pUqs3Qzg/15DUWeAzaSYML/YT
Exk1rppotJnUN0bKDnx0Ql4pEOilhefaJ810W65wmxY5n6hL2nPTKGPfFaq/4xPxIynK6iMdMpt4
/ia4qyH9Rm0zvTeemA65YzYbjGlkoabE2A9rt+7Z1gVXqdvvkWVCVDfpFJPzKh+MEZO0y/kcs3+P
dZj8qmqgamuWbmtkWwdjDKddNd4qV4eqjAFNchea0yeLV31A08n16Rtia4gx3Na1mR6m1WM2v07p
w8A8ljhdCw7uwL4lUY55RUzXETHVABSiajnxu16lkO52zRbjvlgCxXVat8kDaIsudnPOh87uCJvz
x+KFSp8QU0bHxJ4TatRlsntsFenSS0MpRPfh/MSXPJ1JelsvYTPj7/eGUsZhkLhHXKSURuFQ7nNr
GFj9V/mjKF37DNhtusDZCUQ0o2/x2J37/TbwWhzB6bI8VuRI/J6I/aN/zpPgxR3tB8rINSCwbCxA
CMueJamZsht5X7KOnI0CYVu5LReS+QyWwqwr2IFuDf767QiLOlpEV/9RjZ21n00SLMamRBT8xx5b
l0MNKVdE2h4avsZ1UPJm2WydtdCK+qjRF5z2o9z1y031UfKQQvtVIn0obLU+Njb5CRE+OooxNadh
tknbjNjSGvASt5ktKWQIFDaD2xGNdrVr40Y0/o73udveWNSNu/R7d81woFY+mg2c0uWTk+X64Hok
R67Bg12Xuwyn9Ysc1vBx8Cy9Rfhqnh2C5sm4lIQwHwtnsnALBOhBDOZ7UIbmcyLsF5x85X02UQ5h
Lb6bcCo8WiNc8rwcvlTr3JNDL6KcPN1NFdjtqSoq4wBukvdVEXxtp4zNiNnEkc0QsVerdcGzdEwN
paIksB5EPi+HUYHsrv37OmD07o/vGTVtEkKEDucdVOWzybcj8/ZLhelb3rHCzjK9ZRJwl3jhcR7K
2LSZ61Ebxg0BDARcj0axuzmxSRDxRHpq02Hc+LMraXIW47zqtN3meODIkLfJZS4nccabzO9EwXvb
GY2ftl52RHYna7RO/s7K8Ep4KSUQvHPzNM6p+9RmLEAjlSXWl/bzAV1Dk4w/1tzwLxMx1V8E8dEf
4ZP2th1hzHEnTCJ3KG4zJCNdcmfBAXinAHsUQTswAp7T4GCketwXdC5RTuI5N9uQf3uVLGIG3E/4
RUk4cZf7zDa/lYtzvDGOZj7emfDieUivbUO45dSh4nPuDNU9J7X7E68NV3Tt0Dd2oXB2WZAYuzk3
mlfvlvgXoeG+FrnUG7stOqS6Vb7PKzduxplLG5G9R/ZyMJfBF3gsFgOiJ4Gtw/j31Rld9TGT0Rth
AXOwFNmjQ5NXHsVUu7Ft19A+AKsPxDMArGICeedNjJ4jmvv0I1tvT2mpvB/FRKJqMdflkYmJumWp
0lNwJ/pTf19lpv1aFSWFfSYR+8C/xtUYOiwXrGQnDMP+YMz6ZLILOvklrwcNgvG7Gv7K85IqhP7C
YwKeqTrZTZAfZrcON0kl1vdM2ow92Bl/o6BQF6da8heJXJa1hGEca7vl82isLwhzv5qQ6jeQdX5v
J/XHUA7OhXZleTOJpzogoe4eF8Q/e42K5adHj3Acmra9N83GeUBdb59tgA53mg/3nlOZ3QUBvEyw
+SaLrp6Ofl4UP/suRBGMMiOcrZzvgCmfWLrhrrbX7FoZSxWnVbddvDSPu84KD6oPzbd89n/m2dif
x4l5s0cm9XHmA7+C7Qq37uw8kr9eTIeiLcVnCkWZbA2VPfO+btiS1nSWnnlEHX1XVNOf2p2Oa5/2
58UcSZ1yx3whQrbpxth15u+pRgEmy6VmyLTsFPiArTssvw1/7GMtG/UYDg2S/gIoxQAE5NEfF2aL
ZmABGSnJMK9xqz2TF0IUAqIDfO9Kb22/eEOq6X72TlEs20bnW90Hw2+fA66NVgTItNK8Xgz5GVKR
/tPspW/b12aicLUA2KvUYJEwOcHJy/S3JoqzPzCAqnYKNv0zHZgdW1467lTOpyNl80mGEq24IXlt
AOZum2p5VQZhjSHjoU3oukfbCNSVeZBzFnQ+SAt495d8/fAzBJksj0PNpKV+9i0S7CJNiO5BT94n
QQvhXXVbcwRzXb+CW4BGl2IaWEe+1LpAeuL7Kee3HL+VJ5bNaFc/GJ3eUjZq094x2UOKRVI5A+ek
l9taGOtu0iaq+yor/UOvXMYvs9BQL1jaHsRIkNCgLLZT/up/0HuwMe69oyWGc9/a6KyaxBkOnukm
Z6tonb3fG8VR0sgy/bCSI6Gc+WawhnGHf/FM7FtwBScSMJ/APVpM/l7XgQ8AnrGOWxRFhOcseEjW
HiZB7xu4g+2VFdSavJCelvyqyQs8BRmySsqF8rCuQb6ZfETXJgXXFxpAlJA2s16fqTp1n0XWH3qp
2O0ybsHUehsTL90LO0TNOzFl5Nw2009mJhRGXmc+VyzvN6mRhhvtefqp1OEJQq/a1HK+ABf8JdeG
2Kyizu9YhoYbaMcixh5cEGxc0+8Iv/MOgRzXuEEWsRnn4pdbTj8aSR88pAUyuXY4ajecD73hDDEB
etZO6eXFs4Llx5wZ9yiwGUj74esg7TrKlfkxhivXFrXBRpo38XAbYqCvr3XpPMOw1uiZNAkxRaU3
IyYgZuvuq0cRsa/rxIzHVj3ZXNOPky70vjKcJLYyMz8Iw1NmFCCF2hJbMb3adfOI2sAF5xZqVLO3
DezCNNbMl5Dg7OLKCiGe2tJ5af96OMg+eRKoNkjNX9ZYZVRqts0EKiQuiTYzIJNlXfS0NTvY2Sbt
q+y8bTgIPyJPpj+i4ZRgClqOHW8NfuDEcrjLWsZ5ymgP7SQD4paKGq2hxEcCUOjgdrl7l/U8kwRl
u3xtYT/QS3ai/oV+Boxi4XykFQyGURUX05DmdQBnQqSXk/C52Mu+4u7ZhSYWC+VS0SALoS3vB84b
JLizaEmaXbFVDSM9rqfNKMut5mGyW3GvA5T2Il1Y3RvkmPxANj4durGZ7yi9iK6djV/rmN1mQ5bY
8FDfN7ql1rlR6ezwVmtBZ9mHq5juPJ0v17/Ma/8rG9//SO79N8bvf0sCvv2+XwoNnUz5EP/v//nP
37/96r/+7X8wy5L98jh8d8vTtx7K/v9Rbm//z//ff/i3779+ysvSfP/z77/UUPe3n5ay2fg3Vx5+
8P/BxqewvHzXfxvq3387fHfrd6omWWMx/9fPPv7+599tfsC/bH1W+A84vxa5yRb2PEt4uGr/Zeuz
3H/cbHtQ80ir9xxxA/39p63Pcf9BwoGL0852OD9MgUNWq6HP/vl3x/4HfFb0IxbxIQ7u4eB/Y+vD
vfzvXlzb8nHz8QPJyHCxlv5XV9881I0L5jZnptNpXuEZdz2a2zK4WOZaYsmpG/3Bo5cWmGdSH49R
t8IlQPjDSLKnr853uRmSFg+AYvpK+8l61Zk/5ttkWWuXXTXuIs6aCblcjwqCpjjoEb64dtkGR/ho
wEjtcYZwQ3QWYy3yxHR3dXGUJNtQL+YfBNBTyb/qJXM8jGWJEbcwyh8GJNEkctHqM7pzc/waMADF
ybexOsSS0DJuHUe+dWlW3HWMWhhqlIH7PE0ZAszELVh6qHWujknZDOR1uz49rUpt64Bmws63DKbN
U7AEU3fpwwo4NzkX3TkYJ4EijXFKnPoDWlGnDJ/NKrSQ9SXllsg6fqyog/EKZoLF7CJwADJ9Zgy/
ivE/mDuTJOexrLmuCGXAQz/RgGDfBhl9TGDRom8fgAdgIdqQNqbDlGQqk9kv2T/TqAaZWZlfBAnc
69f9eMEDp5+bTZfpAoppmL2FUdQecjhN2qJxaD4OEuZDAJAUOnLBaAwgRprJ4bfVVPfHMbEID7nF
zx0DoebrS5+zebI0Vd5Ckhikb25ni8aAI009yRBMRARWBj4MhkCnjTE41j6xA+LYXH0717+YcYao
0nQKz3085NGJJKXzwZzrEWKBuv0NJtH91qx65jVeZs2h490BYq1NSHuGJOLofCio/RuIwD2zXNst
L2mswctBzzKkraI7SyF17preQLrTjUM+ZbHXqWGRgvo4OpChPkTbh0jmLCYvgrsJal9dY6IH8bUt
HJdHOz98UmtzVvZkRgsreR7yFEmP70X9nEIb/SpjR6FEh5XrIXsX82vhUSBAZq4utJU7Wf/8q3W8
8HmGOxhtS7cf5gGr1rKqXeZ91gJ3XEdWK8KDw00qh8JKIdnKCx3jkE7TFC1qLBz2ok5TjgmJE3eP
GDP5T2tcdFb02XSXt1OV7uqp6b9yWCtn15mzr2TUu/MI9pFe5yEi1gStgJYi2wkfO5AdDtd5KbGQ
hGk54JDKE/Jm7L5vipNMudKYhLk/E02JqIZ+mFx+iUuTkeVDRsJ0Algv7QxEs5gMHDEItxqxYopq
k8n7TsiSvpKcnQiiaoP2yX/SdC1dEQ5be2o5TIP2sjUu5Co71CHk85OpBjpXTC3U0yUnlYgDaeQY
L3bjsl5mg+yeaGamo5gREoilrQ2V3LfCQQNqTMMtlnlGWPzsq3E06WnxiS/lKYZW39fmhwxP7Gsy
5uLbD4v2t1RkhFYpwsYO9+RVlkrRQmSot1wXGS/22Jw2g9RLAOpjXKtNhRzI7d5AtgwHA59M6BoS
5dMemTNHA9/12sw9tuS01LuBD1uu8FEhl8BfKcwAVgkZ2L5+1WQ3f8cST82CRriWlJWhI9o25hw9
+SPEmEWHXWXfSeiCS68prR9V82I3cOKZS5m0Ocu9R4YhaAde3wn3ZTMgzsmSXFH7dKUIWkzch5RZ
B20I7nWBj9TER2Kw7eaJFd5A3I78VoDjLMYhxIKjNVlIFfY0dZITb9cwLuq5zffarcffWVP5dVYh
WQZb13Bza3HpHHHbMCozGrA20LasvnlL4IGwq6aeEBdFfdAY2eA2t/gRApYxTkQaPLVXWYlSLfw7
1XDRTT02nVqNCVk96B0sBKN5nzBYlN0gnfWuOBdRW36TAufMOSnVX+Hq4xDEomHfBMDoXzlmJrzC
eWaFI4DOu2DuUKAX6DOMMon022zvelkMJKYmJce5sEKSLJmB4D7B1aAvpfZtnuiRo22lO7b3ShS0
a9brSLwYvp+7m9gVjrUtcTg9annWkgwiAcR1HZv9mQ9W4QcORVwMj7T4kGCV/JICI4qMv6kcBB1i
UWGnjzMZuXzfTjOYMcfHXHyNeV35AcJRZ6wADbENRCDZatxp4CVXPa/sD1+BxSWTl7io2K6Lg0fr
NXHGjD7fqkqSR4XT07uBAB/21Zcl4SW83P22qkL3EFr0FmKJkv03DlB1wZrnNAe7dFmOBv8S632J
V07j68QEC4AC92Uc/z86Se9Z/H8jRfBWhwJ7hzDTFcEp8E4Z+HdaklUqm+d4UgV+l8qHQotiIlsO
jB63i1Yipd8vH/zyMKU4xf/zQ+F/OOr9+6T3X/6vo+P/h0PhnXP0Hw+F/+2/yu63bX+T7/jfB8H7
P/Q/B0H3Xwaob8Pz2TK54/Er+x9zoP8v6K7giAkLuhjSQOv97znQ/5duMDViyfkH7nAfK//XHOj8
ywSMYzEb8vu9z4j/mTkQ2vP/SX8RfFYMRhTb5t/H/9z/+r9RlnA2d7E3j2mg+0O4l30R+Pm0GpXL
mBK7a9IQe7+VG93cmLW+ZU7sVtb44SYpeEqRI3QQ1Xny7amfuMvE2TMbGk+4BnWazov4CQpdtoDO
i32LT2VhRoGRII/4HIkW0NzXSYLUblpLw+p2BFJXLSKbUzG23JFPHg6k3veoinvrCM1gLP5q234/
UVtUxpxArZFyQq6K5DApKXT32f2SjFTq4HeBZHUqSxFQbHiTYgxK61WDYtBxdco1d9cUc4pIM19w
S+V0OCavIhRNoBgbJirJtPZE4mbRzhp7brrX8+l9NLhkp222acgpNVoatIjclgzfhknbiqwDXcnD
PbHpCo0+qlIuYsX19qPr8CIm3puTrSwSDr35zn5R4yEtKXLTerFEFDG3LndFTh0A+hzesL3+3OTF
ppTquc+s7zmeaYX0s+dq3ovJWyZ+5q+9rDvmLI1mSh2UZo4HP9O27sAhxPDXvZVFeyWYFPw0Jr5z
M8cQ61Y5vriNGUjviTnQbVr+nDZ6YmHAdBgvLXZ1Gm2IXHCqgo7qxtcmddZtrG9BQW0aURz18YO4
u3/NKTt6gbTXPBla0p/0EK46QXet7T4i/qBS19+MjjAc5mlh1fuOQwRKbUqPTCHJ3HCYYTiKOyzC
EXV6YVtt8wq2r/81e9Q2y/nQ5eOwrMd6JWe1v0Nxltlk7oYQz5LXJC8tLWiNYuqjdrRd6V71gCXv
hfBY8zU3vfr16ldCKAt7nD7bLF1GoffQp/lDKzhbN1dD2PegwkLLWTZQpJdFQfsarcF4btxiPgos
TFRkPLmWL1/YlJ7JMOPiLspim1RTSuUhJsRO1xk/K2NDWjlAr8G6Qta0fAYBv1JsBnN+FU59cEJt
CIq5CjrPIoDvn0PjnnKOlrJPtkVqX2s/fMGzds0nvH/Z3soFxuJcR7EjkMGiUpDFiU61s+NlF5gF
kmNsbcFrLiNQKK0onj0+3Lb7k9JlV1WHzC0uskAaQGH27om3nnvGgD6Lb5qGRxH7hEq+5+gQTekz
cwN/68nBWblC2F46w8dcfPny6lgpfQSUKlabnua02BjpPDyQLsYUjIgTGtNBad2XwRyjjxDhyNOE
9KZCp1ikDdm4VlKnyXtv0kgcNckz9oiHdk4xvHhnfbbWuP3x1QQM0cQjxybwXMALZX6EOrJo/Pqp
caJrjZP0HnMMiYcwKG5RWpwgGj1aUdKmJicd9Zh8x60mtb8xcZOD7aUPRtaezKb/U0nyUbR9vJqn
lJjqzFQR62xL5tkX+Mp6LWmWJSLyt0Ho9G2ua++qcvwaOSPcUue5sSpN4ym2BpqWRk9eitnv1y3T
4cIyAWOpduQurXEfxcn0IKT92JrVjZPGKfPbTZqn5V82T/ZL7irAVn1kLbC/PdkmxhufxWgMUOdu
GSgzQsv7SJfbIdZOfaYvW48ohis/ZnCCQcfgw8b8ZbAV5SGBtUl7DPEt4rYjCaMQzsqOvZqDbgkJ
h6LPyVhFvaeWlmax4UWrqPkMxx7mSekG1SAuJX1yTbFUqTO+9dahmueAPXh49ai5WA1cfn5UqO7X
F6yDGDMnf9qOtCBhBKCKyW3ZS4tZ/1B95h5ZeSEel161SmTXrdxM9xFV+Zg2gOAXmbQ1ktaXLJXT
kkYRmv/Cjh43s3krhPcUGwCaU1+TvClm/XtoPDPwK+IhcqYewrHdVdO8Mm++pW4OLyF8g2el4VO/
NclPLUkdhZSLUuW4mPiSpVuscFAOFiXDsnsh1m0xhRMu7sxvRuIu4qvBvdlsDlNe7Ypo+HBSUmqh
F27zyNxnUl9nfAzrio+s+ZkQNoujcmVCXNE9a5EpVt9JJwBlnXJaLcdwZqWm5l6f3iTPM+FSHzUz
hjbwAjAZZVwoK7BFbuWCh1E39pcVbPKj8OYju88ttp1HuE0YneE35Ie68M4EeT/kONJc2Y9Hjz/e
0IIcaR8TcZT2snfumdu90Ofl7F09C4cytaIR3p0w8QDiHS3rEUI4HzA9iNGVrZS7AwsvFVmbCEan
8v2L76TQxXeyPcroLeyaD03ypW72A+KozVbdk/MagC35Rb6M3XaZadG5GbqNW2knDHrviUsfUIPs
375Re8beXk0HhCqKkyN866XuAi8PSX+h62Am69wz12x6CfHUQ27i0NEZGLDUcNRUdgWlUO+sue6C
IormLa1qASGlMlIbjl5gduJzTrdzNdyzZf6PNbXrqGEx81oqpu0OynWeb/ohOYxps+sFvpyaQcO0
8Vhgq9tR5BmR1cBDVlt4urTqKVTll5XXh7Hl0KIKQngYqAo+wdrsrKuuGh770gAR7f2IMXOWIrJ+
Osd/7Qy/5o/X7S2++YAuuPHOReusJ2FoBwqJCWzbfFTomwx0rJNa/j46Gg+8cTYxVAHyUfmbgYB7
z/zwXaS2deFpc7oo+MPow1MzprvKh2eCn3ZtYAVJ3fbNNgvCQ+EVXCiZkq5ex1iW4UwTx2WbSSDS
RG/gQNYGb3iayYJuNg+1M67DcdObOHlxLgJHf+mcYecWFj/8Gkz1nMAP0YEbJjiJMs84YEu79OnO
MvA36krom4ZGmBEzDTnNPeCmLUs9qpo6UATCdEDcBMSBNuBYg4OXsp+xgS3vDqqK8FCva7+D2S4o
tFn6U3I1iuaxNovrpPUX4Yw3cvGr0QyLd+hOi7x3HrOme9f1v4KWnb76o/lnDzLLiD4juw9is9wp
zsejprZuk4MqankiHGsMzVF5iuvT4H2Egp6SF4NvdFhaAcWSqt7b02vp4xGCwJmlWx8vaWnQmxEP
S81/Me9yivqU3PvtduSCfAZSwJWE5vfW4XdnLUfdfkpzOyircauomK+i4iO9D3idXorXNrdhD6Fo
EoC7ZwFtj0u+UGRPGLYPxozCNSQLKNePqfIcrtIIimH6p3t8lXos5JY6JpVHJWY7QNrZGRYR0nxC
fir08zg2y6S3vltSZP4IQ8FLq63RaViRIp669bamloYbbbJsbEy0XnXF2s/4Nn6VdYOVBYmhHTSM
g2IvEgIEEckNfR7XtlM9Y29fdR7pEXlCbCNZJa598ufqZL0NFBoAUTIWe3MuSdiQSJ0LD4dol/Gc
718acim+063CJDQWZhuuOJ2u6VB9QSzeJYxOZy1PuKTJ0AhkxoPTsjWdz36IBWkoRroJpibQEQdG
fhcp/vZ1RwMCQAfTPvXFqPPQMf8cAlaV4o9gmJy/WKtvXHLCLcZulopUPFQNObmhuNp1SwCK9m26
DymsAlOdpNotL/2PcaI1xtDIwBqXbsp2qoLj3ixDm9WhiKlOyAntCt62EkGgn5+pugFOxQ+0kjt4
xdSnCnPhVt5JzzFatu1LB4oLW9qrHauXzBWnPDEOvCcCJZhr6J9uTH2ZiPgkqmorNBpVcD4eRtlg
BrYGxTN7RGJzi3UpsCDEqeBBLGrMGvGhcfRVfUeEYT9aNK2Ba6R/SuW89bVsyaoDbsxYaLDHZMFD
JZ3L41AKupw7/EPO0D17xcis2+sxlsB5kwJax9NjL+u0+5QJW4Dq9W9G1/bdKXn+Z6Ohn6OCIy3M
jHvVucmlrjdoB9Yi4SwdYjP3/goxEYFqDvS34z3nXkUM3txChbV3OVSjpAsf4W1FACcAFA2yrZ/b
ueWJG1eFci/aRFPXOOMYd4xaX1v0OS19wJzzrFvM0puQlBGdXx44B+BXRHm5HfDDiEvtdUQNe9AE
y95gCnqyu3E9hdiPW7Pe4vN+GjXt7HkN1+nK4xNZU9OwRgs3ULoclL5y3lYei1819CuPu/UrRSQS
GRDPoub4Dyl9PwthM7EbIrtMqTuvBb2du5zaBgp9kSdxi6zqCqyGH94459E/XtVnlKo6KMvyoR3C
DOH7J0nBO7SdWDpWbeIhz7QgLcpPA6fDQ5JG8sewZ7n1SL8EVMgEHBCZXU1z5jScahuv0iReOFhr
jsS/LmFXN0nvH52OF1mLBcqjl2hvD9aTAKe9NJ1/Shb0rV2WmA7F5yCkiUWPhu/EEtpSNTSKz9Ip
Fu7Qmpwv3E1ttDz86pRmCG7rAMbhWMk1lbL4JOZL13APd9ur1H3wcS5CHOSDbPhxZ9IpFoZdp42g
v4lfs8yOuMEvLhZ0GhGBytwFLu48q87Q2P4qklmzKuMLc7y2BLGrbbqOX1s4Q9TihiTXU0skwCAi
yE4kP+pWvKnWuJm12E7SPVZNs+poNefOIw9Z8tdY3nur91vo3X/kB5eo878t7KxEhp9ggbeiQH98
iZTxgn/4seX8a49FvIeW9K25zqfdyo+qkO+u1t9w0dACagksNC3Oo9n5rCO+CnpCNDlmZB67nSR6
YwKVSJKfgiX+EDtVwomXQ8EwYJ+0pU0fRY/BKQO3Ihkk0n5+bXUbpwfRwkUz5Uu4H8CwNKzX8xVn
YLw1848aF/giwi67SOzuAr7AWdk5oRynlyfN1uyzkLhXoViufRaFudJvkteHlWd7QXN7kfRf8Ygu
65JO4iHjjMvmH1QYqsXY7aHqvOYlLpYyP4e2PNckEu2cYaqef4akX5i8eIO4NcJFk5Gr6XhdjxwJ
skmtQMEtkeA3bOW3vB7WHRw19IzpU2nDtgd2Qw1y9AcOUxhRSkfF8AAu+cdHqFxWFi7QGdZaPpdv
3uyudSeuA46YDO3lqmy9tzYt+AHpHiJnjR9ZuFHgimWUGh8JqMQkDrf2TBD6/iIRTkM0jTpoEMgs
qxElOvM+t/xNK7kkjsa+NMyDrihyyftnWxQaLRwugGMXgoqxzAy1TKC6uIDmbEbJhc+TKsOKcqei
uKTGUFHE65xCXUss5A1DsmbjvVfdLu4dRin308IyTqHPnjTgs9fVu95E0qAuN8fgC1Fl8vNjxIg6
DaHx0Lbx+Z5d70zthYMxvVtaDePTTrk/xIytd8ZpjwQ/xYyiwDLzifNNnHbdKxNRf/Qb8W3xrgP5
tTQUox9GKdS0IbLPw3SnD5v1aOw4bySgkO7DiWZyuiLB7kEqVlEeLZWNPy6VQ3xXMx7NBvQPDPHp
ravFnmMEohQuVWCBlIFBR/xqYCX54086Whgpuqc4Gc9DYv5WRGd4YiqiRmat1RAs2uk5Ch2VIUgV
CE0Nb957y4s+9byA22jN7abapprUb1QW4Y2RQFl1iR+Y3+DMl2TVKYpruRFcBkjNnK0CPDQQTsLy
kvOb1/yCTrXmRPssURSn2uh0li6pqHWWVnf/mc9wu1QTEGPApx+/UOK98vDeLXpl20cbMec88NUI
DFZkInhvde7tWlqV6XHB6W3Xyto7kjBnnyXHfhonLOPlmqJ2sSk6bMcEVLDUkaawyzR7atq6XdIK
Aw0cpslSqzOPbxUQA2gy3wWkR9uou4e0n9buXaUoXYtNZMtBdBkOwxpuV7TWwyhrVgnXp6DjPnHm
IZ+9egJhL2UX4Hn93nNaojeO+YVWT+BW5MLxK0zn3pbjM0mc6VMDCfkHCmET9mca1bdJE32boks2
YOTDRZ/ZMBdjli0epvu8hq6hwVDJXwhPrBJok1ENvNzr7cfehV3SjdvMpb0N16ocrT8zQfsgxrQq
7OSKC25tQrPFycZC5jfzKb4fu0x9V2jtTfElBqUV3yRWNzI19h8VWJv7jGI6nL3p2UsPGhneyrEC
y5Ybo82fPPPbpGchTzi75+bNL4eJzCQxkV79CNXwFm2q3dBmh8Qt8q2Yw1tqNScoExt9RJqioCzf
Dh0f/fz+c4nz5NYW+qlwMbfq0WAttMZMXvPwXabjUXR0Bd3AHZB5s9dFPRsXhCmHc8wiyze4W238
ZI3xMcvpjua0y9XAhbJu8rMlx1MSftXmYzK7cpHNaHKt+TbREQSmD10OTW/EmAYY6Qz8FEtQwSoM
+UwrgeE0cmAWmd8QPfauq28NAwnENY09BzYuxUByRqN5HEKNBS6x3zW9gBWWYYxzmNAd3hVe5t0g
ceO7dz5w53S8uP0V7ANoYV0B6SBtCOI+ycjFnAgrjncsYIFVGVEIVBl7z0HtSVCAJH6oSJ/AaEoq
wCAiEW7ELKy2ky8CoQaYPJP3OobYm2xSGEqzClZpjKMa4dKye5faRaJKc6MmiYqzN18C4tgwgMPo
wFvpUpuwmKG6L/VoVG9xdC1gB3ZipUqJRhL93b9gkJkCqA4brdXfOvwYbOgZcv10VtHj6Hp7UBI7
J9YJe5NIGTaD/5rx+RlD/Ur86yOzdDsYBlJedb7zOx7JqiPZALVqekqdcFkBClb87NOxOw2DtWn0
+wPa35Tj92jkH9KPl3P45iBMYNJTk/ebsuVoCKAZ8CAieoFzT1S5/T4buzV5mpJosXiMx19RfJJA
mnLK0OIfEl0HHwOn0ROKyt5l8oyqoRfJpkaF1nGnoCucJcdDKVkbDONs+do6G3JktRJSc/RHwnWR
GcWpJYhaRfrG6zk0T1O7wMW11K38XtAYUK1DfDn11lr86jrZmkWXn5wV7UX8EQtzV+bFToMKSM47
yJx+C6ppm2iwIm0HNNWjZ37moHrFFK+GStyKnKW+tbRNL4Y7xDS7yCQ7hOxtZAugjkHoGM12WYJD
XRCQvzqz+iqs6Kcic0M7Vv2Qe3dejvVgF/px5qlHeHeXezPHiSKGLqCL1xrkk9O8NsO55BISqhfD
TNZ19DdyT2iyoBWvpboo0Gt+8VJNIz9csl2gdck19PpeWeVOG2/ZwDliBHLiYEvPM29vJZiwydqP
VbQczLdk7nZJrZ5y8ZHD2+KkeBskrmWOuQ6JFQMwhf1uJd62rAeOz7773NsVzGSVH0uZbpImP1Td
Bf979WQk4Ds0bQsIdGFUI5uiv3TDR4J9h7vnoRw17JPTOiWswPE7yPBTJJYXdOVDE7ukTENehDdl
PZWYET0hihPp9aj76AUU/LPf7bR/fHsdzs80GPQ9dx6jPbJLWcahqE8cvhd0/oXxPvN2Mpl3WrQv
mZBjWLoMi/A0ypd8vuQ4Dmz9Q+M1nh7raj9iAUyZIeLxyRrSkyIHqU+8REI+O3sfjEqSUQnfNGSb
svV9NSRBQIL0JzTHpZ+O17wCQIAzwJqCCETRkMsTGnOl7tLzfDZs1khlrvUyeqBtegWYbwMHNbaS
c9ucyJve8XhjkFqMSqhriTcsLVvs3Ma+ALzww1deAVgmoLDdb9AHOz85+ovUcFUjF63NxIDO9zuW
L6bk8LVKBO/A2r01BX8rVvEwQRIR+TYfnDU07nhRaC/go1ZdwrFjIEXZWGKFPWqqzW1FhsfLew48
5xaQexltGl+9m+l1lsuphLuFSQtu7LEsN17SB0jEncmDJeExJdaWj4NsNL6M2XuM3TIi2vFAc5bg
WMEJxMMS5LsHTYDbjYqCQ6BVUHmTYlzy3ddpwghbzf0W5gJzolplFfBPw1lwLVhSJwgGngEzPtdj
CCej0N1VLJLsaYg9bMVQI9nXGYTiXRjmILx0j1jxJFnQ8mMNLY/cx1HOpKYhkl+6OPxUTvVhQief
u/7VtrzmNR3yco/ljLGQ8Mtp8tv3bHyb9RkikpTfVZ4cWwy5Zp+h9vTABUmpxXBIvHVBmCikigiR
3J+mTYvlWGudRT1dQv3ugvrQyoZN2AqIxSbPlqUjcWwtqydxIiGE4KqeuNreJd+njP2imaW9KlLK
hHrOavVxahj4y1Xhv0zGS5OeTSqmGdExnDeris8n/rQ1wKnCHB4M+Y23bZdULWn2T79LbtCgSW48
hDqAMpeQ9Qx5g6xci5KcVSA1d/fUZfgm1KG0H1G5z21hMn93cyBsLC42UaOFbMg052mMedV89221
zP13b6iPxL8ISXBla0KYUo3Ho6TYpfl8Iln+U0ZfFuIxQZ5q5QsglzFQpnXjlmf0AhMtinKQzBqO
oG1vKZDdALPDtrBldilD8rvOHDrrbBIPfLe6VcqdBDTnxkOR8LV39my+Ti5XIEkZ5QxvO5uxD5nX
CLrRQneS31AC3czhQVL2t0/GkuR4tG0kORB/ZErxtHqZ3u2GjYE6jRxKqvgODoMTAy2JC2+rfVWa
D5KSOy7u43Oe+djNk254wjT26eh8w0t/vGGaWoPc+eu7ZjelWC6nLOo4e6H4+8iTQYsnSBvHq++n
+mdna85Wzj3uf1YUdwZUaH/C4ukXvmWMSEVILNHgFDvXn06yN5sV0HWHYBzwFMOLmyvxwtvcs30Q
pH32RWQGKJHE2ynN4fsERzctDPNaEGHwKTF1k4uCw8bRTqlFkZiffjwnyKjRxMo5WpeG59HC6ya1
rYTFGZ1e3PCVxdDnI+TPh9SIuo2nfG1fND0xc2fCfO4ivS+tot3W7vgajfw2GmWNhJNflSIIFNuf
vmmvM8fikG2Jl0ifWcHEWoKkzcR8cYZmx4V4HdHi2BJurYV+JBZyhkYOYUCjp0+M4x7r0qLu/fg4
Zq1OMFHTNz6fpAfXmQ4UNA3eIi8h1ZZ3aCzeL9IDQ5rnr6KvrXQlUEk2UlqCnlGRuj1rkimgozsR
hMq+FgsXuCwXrZh/7zKd0o1y8pWszY48t+2suOKYh97izyS5OqDRQhyADeol9hoEe7XB0XazKQm+
VQYHUh+6+KUmT7yhhZAonpMIeI71KVOFuWLVrCiOVWBtanabob7T8yukijnWu8cG1WWFom88qBzY
cjBOTrc155xbdT+Sg104IpmuzdBwI7cM3VjXgt1Yv3PbCtN4zELQU15vZOcypOsxyKPKfFeF2/wN
d5EXC6wKaoXSlGdN+zcnOpz6aO5/+Q5izw3N/oK/jJqkrEVdKVKOwbXWnAr+OZwM08BaNWv8X3CN
gQnKgQIWjYdcUU/UM8S5eGgd92XwkcisOtymmDfWcV+a75zcOUxXdX/pxaxRLQB8CGugQecriVx7
Tvy3KIuZc/NOfXie+I3Lxuq2paNsiByKgFbE0TvC7/Bb0wEMOKhhstchHMRK2/ohIaCFT4nq3nbi
/mjx1d8q3SqPjoboVIVbfhfAv9g39mXT/naDUV9sP2Zz5BzJ+3YkJMKrCa1HGyzmOqXvYo25TJeq
Pxv5ZL9R/tbQDiyl/0eJrgnKSCdQLvJ2jeyh8CTjeVvGbDR3FiK6bxg30iXT67XswYQwf1vLzR4J
Hde3oRwlB5SZGj81f3RhWaz1Ys5//bQCUikRizjFDjWkkYKg1lX2Ef3xM6ObwQGJX7LPdjfAkmaw
EIHfKPFulL24kOMWOLmNZldndnESCi+yaG1xLtgfmHBqJipAW5ZYmvhz8ctQI40AHnL/pNnI4Xtt
4BdMfeRBFVMw2ozJyvLKO4it5aCCj9TZlPopIyrKJXG0vJ+aCM+Ki7beLol2iotelf5X3mrGJp3h
tA91a59CSChrnflgj0LNEMW79CIHbXx1B5gcApPpgzQIxDv5UCJW1rZDYYXpn73MxGkM42OPsQn6
L/ytfDE2imh46AxfOeEroL0a+GbAFXrQEmbV9630rOMkIuNmdLhHGc7cinJGzrksYNOSKpXKw3XR
cegzO3nCEmLdGZRT9NAjAK96yxgeMmfkz9d5Gldpw1VrguLxCfQBnw0zS5CnKCJB7u82mRkRnNFq
kJJhOLegkZJxa+Gs/xiyLhoCPQPljFk6oZUhw/bjutoPyCuIAOkU/hStJWCccHSyTcNYAdihjDkc
Qv/sR6gmlO/0yy4FM5nio9oZ0n4Yw6bgrVkaySqsaeItXQcUQ125xqtFYdYDAo/f4iuqc+PsZFkP
cjwM8aSj9gcZJpKVpnkpPnlDVEe0DfTv1B6WrgVIUFRU206pd3XraNoA7wTe10JVqRSWoch13C0k
mO4W5mNyrdkvGuFS/MAgielDhX9J3U5qETaRd6qr5GH0qYelixdsE5npHijDpg9nVOJaQNgY6uhN
Za61h7L0qqqyuVgd6Uoh7jiXVAAMcPCQRmYYbhGRugMmWuPt/ihc25hOL6Iup2cFsoE8va/dokzY
mwkcP3bchE+R1eo7sruknnoH1WUsjJVnYqJJ0Ceueiv6K0oV/CUAfIkiFTeQZ41V2gKsBj5J2r0r
nmMuCeE9tVrkhTqEGZxoT0kgp01E/7RneL9WQrVsanvduqq5+vId4qjSWHw8aIObflIVT1Aq1VfV
czGXXk1EZ+CS3GXIMfk4l2eQ/6xPoHNgJmSFtYvbDBDKKPgIK3Mz+ThnpO/tXBdil/TcJqj0Zt+w
Z1/r0upPHC2ttdGM08mcJOiBLuc7lrbkIMlA3kgrOye8zP1lGuxxW1RN9uJVKYpTTQVgj01h7M8g
VVCZwkQnG89fehi7EUDMXY3tRHybita8TPxugW8Cal1xTnK3eTy+JKmXX23H74+AwsLXSpt0FLfs
zUBdCAqNzsR5HKttWxVrf7DU2hhaErBMjc++3b/5QvdWtbqLo9WUE3dSZuyShIiccdE4HXLS7HY1
yUfcyvYI3SxN7wD5qNLXjD/ckXKuEh5Q7tXMgfTi2ga2rAIViEsy/UjKPMvGIdGbzR8IPegz/527
M1uO5May7a/0D7jMJ8Dhjx1zBIcgk0My+eJGMkn4BJ/nr+8VUrVK0r3V1nrr7rIqyUqp4BABBw7O
2Xvtcpzeo+iiZM4ntBcj6J9Jus52qpplWHVM0rkxkFW7rSYoH7VFurdpCCugcRckW/IHiw0FQ8eh
QSECm7GCHDyQTW3hNe4cri8LFgedOT4btkQ0hN0/2ugyzN6cgo8OLTiRMSYU9ioDTbbq62nEzafR
nHS1iT4L7ajrmbZfjbZms3gWSp4039ghKAkbZsiJBZodIAME7yYLEWcylDwj4vD4Rg3BXDDpmfI4
rnVru6ThNGV2iLq+oQOjJ3m0x4Eh0OQR1rrMXXRmtXEvB76Qo3WKkm8dwkZKTPAiyPXd5NBRf6z4
tup7njftoUZZN+MVHvhYtHLgWretG0s4vmY6u1nf0TJCxXYb2Dm99bGYjqkLeH8d9j3GhaBNv8P5
wyCDjs/dEJ0yfY2mTs5+DryvlANXMuTjONrHcDqhf2WiE/P1AC/B8Xaularqu8yfo/d2CnjrSswI
5zm36p8zrvuvDBbRKVzsOdsG2mJS4A2XCeykX1FgiLPFTr5zaUCd3AGwPuIYEd9bBF+AiXG6q7Gn
TT7GnXNYpgH7k170BpE41bSXV9/CHkgxPaxya0aXKjqefuTcH3gScfLQ4UDk8dhH0/KVZ6m5gUCM
LzdfQrJpXKBprQgA2tgo/5ZyarbzTMsidOG7Ux/Ny6ZZanSsZlTNGTbCYUozs4Yb0R1hfzonN+CE
z8apuKlbYoQS/CnnqUTO0yTBt4j55A7TQfojVlkt14Jr61VvEe5lTfKiOF9gDk7VY4tJ/1ineP9x
vnTPNniAFD6E3dCg64IrqZgqpRj1pX6hA48YwZ6b27xOvX1XuP15siPm00mGUbQBknUoMXHtBwOk
1CIL5d6zLgfDNOScQoFhJ+2WBS2bwq7VLrO6XQpEVzwz1nXsOf57o3kzY4LNOD814TFRQRtPMRoC
e7+M90uatnx20l4Q+Mi0WE8BWwSeZAdDh/PeM1U8MhYG2ExrYTuO1rzDLpveRHPKMxLplGcBz/34
JsM5vFf6Jgd0hLE+FHewzcxJYsH6aQqP0ym6rrNlTz97hemFEqCJll3gXE5zuKK1pk/p9wUDlysx
oDoEVGQ7PpJacwXTqNvgagf7StDdxEOvPN0wByL0mQJFfDCT8H9wckR7tIp5wrAkEB9hbUXPvSni
Q04jg+k5I/pplTe2RWGfyk1QESWyyfOiXNl+jcdVxXvjNAdC+J5t2n/9Wi2OvlOY3iAVgJqddlUz
XtLWmwVKD837RF8ggP5VBnIbhBKQ1Gy5jlT/bJGZtfFivptLJ1/Mn3/fAvBYGv77q5fzd2/nr37N
f/6//55LYP9Z3r6Zz/avX+p/oEGA7MV/7Q/49/z97eIa/aM5gBf85g1wnV9sfBrcxriHcStx/mkS
DUlx9B1JcBsWTc+RyPL/0yTq/iIxC9AEc33+7gX/NAd4mE7Jg1OhfTGcOmRD/h1zAF/nz2YSxZcP
fUHINw5R171YSP/gDKjZ7moojYCpIDDcwwFmu8XhaW2J0MPK+Yd35e43j8q/Fb2BOVZ0LU5Z7//5
dqEdhMK3fSV5K3DA/uXbCZP6es6QvTal/7LQi3q3oXowlmn78kbhXYeFDUSVyty443vLoJlroXaH
2zmdpXegaIZlkPQiPU+AMPOtptkT4gCvUhK4fOls4k4m9jryQnPV+mQPrU1RjcehR++7TkIYGRQB
tnrJIl0CXJ8jMa0G6RIWpiElIw13U/MMi8hUK6dJvftMNuVdSKYWP0sNgI8nNBjWfpf7dId8lbw0
UaWPYNvQBQoBQWHd+gAmKa4uXke7KVwkfFnkvoaeRSk3z0H83IZCOmtuwYgrpwIiGq8kiYsed+eZ
jSMDnFoqg42tm7z8Dj7dXNF/Tb/pgpv0ASSazwQPAyn1GbZ/YDED6pGV1df13QAnSm+dbnaGzzTg
oEDgsaDXL0NxjqN48XbzxAxNtb010xrNXbkKcxcxlrUU9bM9EjqN1toMA+lser4nchnFTzG7DD0U
vQCE/nSdE6yicJ0AJKIsLbgmo5JA07v27HF89e2EybkbO+q7Ow8TLsWpM++GjCSYiD65nBRC0EPW
gCDVsOYYdO5HSxvv4HcINVCrOP19Ono4eeuxNx2d1YSkCEQ2g70fJ9n3tAQbdcWqJRRaIV9+pGNA
f680kISREFYFkiREJK/xJC+3rM7137gAWi7piCmKO5nNcbMrmrm+I9NqeE+bsfcv1jZOhTLpKT6N
3zKA823lPjH/wl6RoQ7fwSik1djBPEYnPI4zWFYSx/j9OZtW0pfDmVk37fh2MA2gqbjkcmeFUNdI
8yN6qPOxF1Vckre+242bjLIuv1ZNPNKIbZT8qVOL+9mcz/ZjwaQg2dhx0ywXNHjLBNNumK6Txta/
+KMgNIUxE8JOD089Q4MsGF91jMxwRXg01rambOjr6jrAhOH3M50MhJ6hOZq59fOj9HMyyVgm1rtK
ZcBxbeGevKy6SKwIS4n5ZOMo7Tbc9UE1UkZV5aqPrfrBay4yYg9VfLEjmMonnCvz0RIxgECk0daU
23QG0aLUdQavtRIuRC8MljW6ZSsB8WVXMxgO2lOtWWGZGr/CHqvoalQ5TzM/Btr5aawPEnk22cSO
S2XHHaPijmXPobVmIt05O6hDPVUObYIVW1cDbMlT2U0gSoYxmTWpWzMVVryNF1H/xJhNOepEDv5i
pGblvG2CpHurCNbloLY1Gu5YjfnrCJefpIm+ippNlCTY2f1Fe5+jJ0x3k1akEe64NLTlfom5kJ/w
J+pHArWqkey8oimgUNTdRw47pFv3g7G9mw7DN/e2CVYmp36MjshrlwUJpczl6yKx0NCHadxzJ4P5
OUDb91jRAvmmwxgEvN3kw50Ic+FslxoMFVnPXmA2f/8c/+8d0v/rrHy2vPTCoCr86wP7sS/egR+1
n/mfzuyLN+63l/52dAvxi+dKKCEBE6UglPAY/uHr40+wI/s2B5kLKJVojN+Pblf+4irX9rECctgF
jAp+9/Vd/sjzKeORqocUBEL+naObr/PHo5uaQMKcsMkAdG3pUmD8+Sx1XPwqQAL9TcDjDt6uBfge
vwCCfzc9QpCQfWeX17/Fe2PeJPjw/3OEO385wX/9rljnfccny5or+1++K/8gkbAEQZpUPDMd5ckq
9vITEQnmNDC4nLn+49JgkGnyOy0Y3bbGJFdZEz+lcDE3oCoWBuv0MP7+gv7ftlR91xYYQv/1On0q
8J2+fy5Y1v9tX+Zvf1qt/3j1b0vVE78oWgksBg9n238uU/6pdDzPCT1qzAACCFXpPypMz/vFY3ZB
Kic2YpdVygr+h/3Uo/hkWbuUmISW/50l6tp/RZAInhDh8aHyV8pWxWP5x/oyqWpLeH4ISyAKkc4i
VwY1mCL5H/sjsI1d6qrrhS6m6Mxd4wNhAS8/lwF2Nelvy669EkbSxUIft5izhZCqHHzm5sGVGrPn
hJhbO16ehokeUlfjL+u5rdK+QASLa8N9J17l1Pj2t9JnvG3BKlj7Rvw0NDLMANXec76k0ozJW0Mq
Xp5Xe0h17wExCp8VGQzIHxfXeZpYtnsh6uJWWEQ7DyrowDA63nGKDUCP/OLGyGqCYV36TDYNJaQd
BjOSY6l7fP3vWfums6o8a+rJVVzJj4ohwiZOGWDPTWtOOhwJbhRBfAa3gNIxbfNVxWBHMA/RZN94
ac7IsKG3N2cPGrjoRxCXkIQ1GVAWG9EtkcaCLoRX9BtSmaGLYikZyBhQ4mAXwfcaZRz611AhJED7
ZVSOJlIgL6W3ftdoHHjpZIg/qrM94JOHij4EJXEbQ5girrjk32mD8QQISt+HpoLCjNTWoAVImgGg
ZrYPGQQQU3tksrWJ7PhEEM8hyK5QGl2ptDiqC2bPPNPkOpKVvorsYmcxV6Bau02Smnk4HrOUdMgZ
HzCTy9vYV9gAMP+v8qp9B0uD0r6/46P/MRG8OlaYi9VLVWY7dj8UIsVxyfcthlcreAjABliA8eBY
rUJ+J79DMg4YzonJi9dTfwe/rfhRpai16TsEHerxSFcfrQfWIAX4u3X8qj06bpE9ex0xm3kR3Zoq
OzbLZdRT2K8TxsAnooMeWj3bkCHT9FxnN/SYTyJKP/3hqo3THQ8bqkukQZZLr7MDrTqkWcAC/miy
Nr9zRUXUMtl+6SDWKAQumnlSlMd+xJfBjC0DjM7KLH6yDpC2BZODb7rKdi5ekSuT5+c8CswNwA9o
u7W4nhoY3p4PlzxBC7UOLpMn1ekz+Aai8TI6V344vkQxKLT/+xvur/fbf73dPsCp+vMt/tcX/LbD
AmfyUDKzj9LEA0MR/F4MsMsGnudy2CN7vdzJ/2ny94JfmOBwSeeVjv/rdvqHXZY/CgS3bxV4Nl/4
7+y0DvioP9cDroA8wI/AhATiAN/uL1yItkdbkHZcdBJSCaEUeyR+oWmxvc8in0da2J4h3R1TKuo6
xxQtjfE27Xee0kA3qTbRZYqqYxVGMmNU5qG7m2A5TiB6MmMXOI81P8DVmFk2yF8ycz7UlBXRDn/+
uFRksDM3O4W4bjtQQGJgcuUhlHqCgoUNZxoaGz84wTVV06wA7ZBoV/a2JMA67GqnZuDskFDxIUH/
K1QyjYpDs3O6sINJ55Ce0D8kQTf5KK9nyFRbt5OwfQB2Y+T68kwzDrhL6zDb1r2HpNbkQd8yDKkB
2ZNbI7xN3TQuW0LYZZP48uCxKb0GQT9lN304NfadwpT3nga2cJiBzpRxE3NO5vfPmPT7AjTeVLv7
uQtIB3DSyOE6GQ6NqtcW0TmoNyH6pK+aVIpH+nvtueZOCf0SOD/i8ENALO9Ha8nnMvJuGQ+uyHIS
127e7WfbRj3pEVqEDz8fuZa0BU4SLCG/ct/wW4GoWuMYu7GQkD4RndWsaoXHE0SftxUlnWXCTvCg
LN+jzOc95cC9aTP/NKS4v7vubRpvSTYCSR5fId/eZHXQY3mNZlR9WAEaPw6+yU6QKoyHhaOYy+F2
6fxDwP5at9IDzlQ9z0t9Q/txcG9IhK9PY9Oelxnb9GaesccHY3xPLkS605cL9qrs+tM0tbdL5KLI
xBsDkQvYsc/h9bL45XQrLyj9ni6/3fXkYILLCeYDuKoHrtPkTvX6Wcaxd2hiK7s3LokSwzwwEwwj
ZMRNszcTA+1JKd5a33/qrKZaD2mA55JU8v1QXRSZXXTK0xQB9ty6N9lEbPIhYQ50DaTlwXadjctx
VDGmJQK+LoCX9ohfZT9VjCuWKn4aGpcIVgmTxplrVPK0hyE0f0pcFWi8RMC5gvEfnWFzPVoo35eA
k9RCdxudSjXf6kJiKio9z38sdWjpLZMQeLTOiEAyZCGslCGnTDTfEp8bIWGlxUU4eJsE3OtDPn3Y
P+XtwNm85rOnTADK3cTlQcj5G9TFA0bibjMuXbGXof8EQG1nNPlwZBuNd02jLo0Qx187Mfh9wFYl
yl6vOQq6SVjSzNzf5DQE+YfzKYbqSEdeeru25y8BUuCISYu8I6ovhcZbO7feJYgpnHXKcCSpSIQj
vwZR+3szZT62kTj9GVR9hpLeX97aVnjX3VhNmwsU7wS+IrkKZAViNkFL72fToYq8+mLNgEirCIOj
CGGogUVibEgfIWJgMd4NRRHGwtSKkDoB8nHNLDb8VuGdm6A52YapI4mTIx0rc/KfI6fkruoMil9F
HvjBp1twXQ4VEoS8mC6qJl5NnwjJ9mhbpOsyyTwFiEH0nmSMBGE2NdZYdMyuuhF9LH6ZneulYEhH
JNOzGaCe1UXfsxNwDVcbopo9rGmZHvprAq9Scza19eXggm3jCqujdHHQJ5b07uaye2y5/W+YHz1m
QVWtHVSrcdc92dDC14q99hqs6Uk3/sscFLn1brwa153ENoaHO3XwNCaKjF8KlML7aEOuWvZYqNsJ
hzzjXec2wcrDXDG8SKRL685HdN4kFbbX1of/TMemyv1zPgBezpTFuA0zzMoeOhT6Np+mlj0nAeVv
kZb4fHMFm3uoPxus019NHLzmwJKgqVNEe5TJi10p+obR92iYb5zMto609BbYnmiH7SisjynIhdKB
fLCOS3I/121lsrcysoqzLka9QeYKQ90vDuBN7zyLXm6mGxc7FjN01HUOACaHldUTkdRlOOeqhHmG
G8KmraCCI125ctLlpvUHb8vzdPHkTvZ3p66TNeyO2Lp3dC2uoCahguaFtILLh6CLNgrFWF+1h0wI
vLCAf3sVk7re2nvPr8RtxmF5rKi/NlLSBTpUNVuGHOFMwFtlzwEI33Jg6JIUIZJ9HyIv/iGi8YVW
U3A9h88d8s0Sydo0AKpo8/Z6QRMGZReYjexfTBrZqyDsj0VzLZbjFJaIf2El1PNFodxCdEUmt5T1
s6ZZd6WjSa3xUYaoV/Fpt4h+++SDnY7MjViLm4nZPXgXBOLe8JlX+dbjqQbF0rYZnqzyQFLtfdiN
K0GrsYuy6yC4KN2q+pxADVzlRtqvoq2/gWy/zmPvm1RvVSeGa43fYmoZMC3Rua7bG5sZ3wFIc7SW
ZZ3vfCcu30Pdn6tAAJZxbkznnOY0v8/co21Nu4mBbR2duIisJ6+gDig3sT3eAIu51rNDo9axnuZZ
AAqAP9sRwqSL5mhc/cnmOxITEUlsuiI+J7AWd02YXivrq3Lue0bwQYuKTwLPCRekLJIWK9nR25Ds
UAxj2d43ZH7il8y4S1Xrsnp0PXqPKYHCPuksP3talqAUz9QGO3sa6aghdvbWk09hUSD5Q1fQKNzP
PZpwi1Z066ytODnI7raxHrDWfAemm8Cc6Dmqw5ah/vKpYLs2Vb6mOb/pp3pHOCTDiP5WLmw+WFgY
wrGjBFhXBxmsLyjiwL/hkb2jnlznoBeSRh3qiy8Tu1JYsBlfbJFttdfJcGpduL1OjRXiI2/EWSXe
XUz2YFarNWxKlhFMDvStFmpeSnynxomq0n4Dl/nGQJoN0++QxTcS7GEebl3/Z2O77FMIfHvsZrSB
T1OJiRLv5LaJcNuB5EDhdB0y4WEQO9LsB8NdIuUuYbz4JzoDu9il/pjCc4Uxus3MoZd3IA5SweNw
kd2lYJfQWNCiD1kroOnu0zCjFqFGVmvwZONapsT+KKZeB2RPx8Xbwz0Ejeft4xyGbcVqyeePCt3m
aezzDCPAtCd34DxO5OjI2iGuKqzQ30u9tPdI+9yj8MeCZFHulnqmLlX9bmSOcFOmHc9+0b20s+8d
UxRRyYrY9QI3T0Q2gzsm30xzDmI895cx9oZsvLOroBE08HK6beMpkoiC0ua+bAK2yDJDyWmq58kL
h4PUfAJZMFQACEGqlP5XMGd3YTgdNS/BYhtu4BMRHeP73KhFfxgKXCPx7OxM1lw1tFdWYzVfKzt+
qD2iGATnHc/fEbpF2aVet/bHasv/1iIrXuC6xadxJGTa90mFXzWSsie1wUYz33iLXYkiKP1e6pjy
cPQe8Mpu44R82YuYN2iPvsgfXb5z0TA8syToFVc9+wkNtxkV+eLe+t197V5WPInOVe/tEgzDnMUb
g4xuLOdrJ7FnPl/emFUG8DIOkDvYtAsqdUhggewWDSuA4ni+QMZHFiuKt1zamzjHWjFR4o2w2OPI
7CrLfvGwn2JQh6pSPRBETxokIjEr8J5au/l+eZVscibdGfYP65Wp3A0E9m+Y1b46a3giGTddNZQE
WBwGxDLchzsqqTMO5YdqjnbkjO/MVOPod9DnmlOQOJz14GcIfnkgi/dpsgsMwe8tDR3NAH1lpeaK
Pg0rQL467fQj7McfqgludG9vJQkAq2QKd5YL25rIvqmMbv2exMlSy13aI+2oGmIAdGd7TyAiCfSQ
VrSl3wXEZqnZc22AACj91sg88qOb+NsgpsOJHaW+yBrw12nBB0lip1jIkOkjTOLTtPfD8LUbkuYq
RgZ/iBryvKnokXltc5DYSMcxVOf3OjqFKGhVNF1lrJVugq4f0b7Cs3UJfMAV1oS7tFQnDafMMqjU
aHwcRM91Ko1/LAoQAdG0LfYc+821vc1Esg5UyI1id0xpEvkRErj2K+78UxmgJanDt6C1HsMoeNT5
QNoVwl8DNmOQ07vAwGS5qDEq8BcuAXtFHJ5lOiBgRuEYeajD8XPoRYgTDJj0Sk5U1+jqDiFO8ovN
FxJM3GWAJD3xgsBpj1SQdAWzC0hTOMXluAuC+RuQJxSP/u0SF9cRfuiISoVdZlu35WueyW3FyT7a
SLqDS4LlsCas5LqKxCleziVa0cB/gau39bovXQJ8XIr7ZB7WCbPSsmwo/rrNxHvkF+eL688UXbkR
VMbokG5cbd8vrjwIMRx8TrdMK1qGgKJM+go29caSFk2sMxTch1rEN63msqLfYB/T75vDnZbyJoNG
knbjczmQoR3nnB4LkbiP1aw4H7xmAaShb9MWYTehVV/Sm7YuEuH10KA5pKN0JZ1JkNoSc6/i8lLn
H5kO/f4aGS1lnp0R0LGPmpbAY+2p9HsAoomN0J+oxfFTREygEnSyWvXT8i0m6QQeHiZufx94Ebee
xcz2J8os9wPGnf7WxASfAflK5FtcNeY1tFvjrz2ULF8gTtnWa+TANyBcwvnBn3Ms4jYmVIzAI0xc
rwP5DWdiLqAohKJGR2NbKbwDkznngTscngfhtBJUjdeUa6qs5s3mjkiVF6sccGukfdL6oqglJiYf
YME7M+EqnFkmfs1VabiUoOYEJTIP8Fv6XnJa5y7Z5hBPmJRjPuiwNnt9sLWJl9wFsrGLdSbA9WwZ
Pd9KCCLfvWX2bqAH2a9eHZL32hM7o9eY1JGfT8SPNdsaC0iMFDZFMONfUIRGEHKY9Liu+Dcs9A+V
uYBRLFlUVwVvLtXVwEyEqCEhn3S7BGzdJODgLB9wRfeeQwk4guF98U0vK+SE4JM3RJe2uFaGRF8v
apy6TYSQ4JYfbHxEmVtdI8iHGZbWS/BgCFiAHAqR+TGdquwxq0PxtJBq+WVB0a02i92EOZe7IsOc
6NiG6WJ7uVmMEypr/N4iLXa1n1PAuaW/ULn7OiJu69emsB6EIYyNDSOAB851k4syTWUg2eJRpQtB
ZDirU5BtlRit67SFE7XuJoZQu1YycuehW0y2hSVDYKkgaQKyAaOzs+9XOU9/3wdnVQP0gxtQ9ldU
lijNFifocUtOHJZrX80Qx5mfi25Fyz19cEBOkznJ8oFXm4ApQ+w66LeEzJ1nrMqz3hNHltgP4yiS
y67n2z/GaXHEunXTZt6M1vJRJiJnAWYGgjN2iMJaz+MM9eTvNzr/b45KGT/9V9Onh7f+Z2L9e/P2
/teu6OV1v49IJf9hpKlc5Dzupev4G/rU83/xQ1I3GHExRHX+1BV1f3GE64E4xagZMB76JwLfuaBP
GUiFDLJs2w3/FvmUSvMvPVFHgArwJRF8zE4UU8s/j5/0HGieEPaavHYILwPKbj4TGuIkZzVcaibh
JLSDlsVeg/rh0k088fy84Cd3joigsAXb0uRfjXHmB60hm+5cv+NeoNx078ZLS48fscQqCUYiYZJQ
14fK1ylm9pn+HctU/xSFro+qtZ6KRYGXVnZx5RiCl9bkWTTfCYIiA5md5WekGFMFFZSyUcBp5Y3+
4Y1RSlOEQUio+jE/xHXhtceqyfTbBJT1B9YrLMxJkH9TzlykwPey7JhprKZ8JNf83MS8kCrtM36p
XPGlu4IeQN4QIln3hX8nImkuWaY+27M33gtP4OXL8JtwVEXlsOe+jaF5CImWmhneQBqbumyEY7RA
965qs/hXEfJc4HqQLNk74yZ9gOzmDntvnOZqE7RR1t3E2ZTsS49GHEFNNKSpOjn8uyCZnlzRN0xv
ojS/QgLRflLX5HufcpIyUsWgsHO3zp+muEzwmDph7D2Qk1zr8VCQzpZ9ZHVJaX4Z5PW5eS7aeg6H
TURCpKz3Si1+hClPzfCTRFXVTrz1h6Gvh68xnugBMtqzVdU2es2mGDnWpxOStnPn1oJ5Y8gHpt1w
WyRRXzbAYS99NftmMkIh2CU6ONG3icUpQfwVaMBy9DbalT0B1mvXKUgMSJUqIOINfYOOp6eaX7uF
3f+8KFj5gVlBN3kq2uaIeiuU60FQwF2r5UKG5QKJ3d5yJvk9EopjtJWqHjb1MmnG+6MK3/peLM6q
FFl4FYDU6a6rnPabWk1N0fS7KO4Mevmp5wKR1/Sjeigq+U3no1f7Jn0zsLQMo9UfQsTzViwRKu+y
b/D9h2GmHhWQQa7radzvbEq1+0BOavjmpFYhjmOEBOZ5tJR8jpYw/RnbhYdfkH4bjK6sSPZLABmA
vluuKXDDkLyT0og7hbKXs7ey6AHJ2mTxUzsG2bwfetWBFgmK8UM2glRF+koJNp08UB9tffEjBhVY
jqvIJWBi7WAnWtbYEdrwlI/Z8tIRuXFTx6SPXi3uiJLfCrNL32BK3GTbFFimgEHo8axiZ5gOQwVL
a1HIIGEdz819BSrlSdDmt9D71POPAtjgvBkKFZdcd3us3KMJt4IGlXNyFAVigQSsX0di8B5r8iAg
bYFGfEqBi6XEVs7xsSEn0+ZQqnS0FnqsJ8Tm9bi82WpsRq6Zi8aqHMy6OsVpVreH1iTw02FwwGwv
dFedlRPZNVQLdLyPhEjG9Mdm1iIKf9yoZ7J4ubrhoA1+NiSModejatIbd2yqxx6QF50slchl3fSG
6j5G+2W2JpPDLsEgkMCiDUOzRXMZj6vKkfFbhfHkUEJROaNgGfydKazsR9RDaLlYWH2IrjgL+FAi
YDdXusKls0qDxP9cZOXdVe7knkIxehqcQp1+BWBTuI6DumTgBManJxAythMCdvKkPM2TU21mbRPU
M7WBORib9sxmLnXxrKzZfVkWiV2LwVD53Q1c8WNyLu6CsJEJncNiHhkRiwjy6RgETPWrBBTpilfr
eOshd4tJUPKz3Vz7vb7KPNIeF6Tm56WX4XeLjRW+Y8gztOOGY47lJSZjp2qnw+oxRHSjDeRMnMoU
XzkguwvfDCtXl6CwS4ocvGBkaW/X+Uy2C7TuED5IQWRi7iIma1EU0LhiCmu5quhwjUQsn73XjxGX
qsQyItp1Q8Nd0IqMPVir5FKbOLAF5UKDxLJxjYAYkBj/2D5QTkC60e34CpUrxKtfe5Kekmu3Fq5/
k9LAQchX69mKqrtgdD1c0rAnGB0LiJc17ykWwWpcfHlLpZQXwHztwmZ11I3blmSNwO2m4ubNVdvE
60nX2EyB3+Y4m/WEAccTdZMdU2HV6drlWHSuC2IaXHub9A5fdxvrwR7L3ey3Fxyh6ClrhQlmhvSZ
JoZI4ey4iCGanszDjWYQRkOgjwNvvDIijmr6X14mp+zO8pmWkbfhh6bepq1jfYjY4yrWjHqqr/2U
D9QqCudV0JLIHubAAmYiVE8QnFZN8ZDUYVCusXnScxiNmLkcRKZr7uEPai5KiK+IHhXhMh/E1LZf
OQSQR2sKu4nbdCDpEDSV+YyJI9O7yJGwkGA7olwtvcl9rfI4Xh7xRZuCBnmQwfojMFPsTetj6HUz
L6kgPSJqXKfYJBSPRYykRSV4DfgI8kDKtbJazIF1yw+PlDgxrcTATczTy0B4JxHycyOX7twtPVeQ
3mimZ1UKGWYXODle7PVYF3h8dcp27OGikEeuMJLsabvXR/SzzXg9mp4MHKQ7gyBPtUhy/zaV9eTe
LQxo6XAiNmRwNxVS3qeTdghUI/LmVbdeQOfJWWhkeQ1XqNtRhtlBgWQ5d/xG4TOXRrrvFqeEuM3z
aPDBKkIDPBI3Y9FD9C7V9bnLnBFT0GiLM7oSBI6ktxgaShfV2keLlAKRsKG1kteWJtyln7gYDdb8
IKoo2gWxz7aJ8y6m++qjsu6wI7q9++pA0yRKOMS591oGffKSg0okbI2c90tq3bRIaEcYSe5JXiwe
nNl2xbNFZCA6XGvIcvfEzhH627yWY5evtYPx3i/5pZ5LZYpwW6ZmiDet6mrGW6z+Nrpq8sCnP1ZB
z9gp8suydRe140CbnycimaCH+7V30r6dfiDLlBAd4AUwvmEtzncDJk792ndL/gphWTAhTSU/KCGX
l880L0S1xQECTpVZUSsedWEJNK5GiM4QIJxiqjNTj52ji53oug8juXxzFMakx4QWVoriswxpYTKZ
dF8LN+4JeJhFcddVU/Ca5r5db5kOuHBVu4SlUjhuRUbt6Ffk/njmwlEslhEukOeYZHjtU1tgkakv
cJxZhf1wiBuL6/eQkZCxQgA745qnH/gSsbbtGzwzjdh7YbTExw4GMBQ3WvftWi5BSt5vPnT8ih64
mgtT70LkwQTLPDOxwHlRd8U3zjRCncknAiYdyzxCdpxJLokcT2y7eiQxsJUDVXjncATbJfVwG89E
gUtF6sqKEDivBpQfNt/tsGNk5sd932+InwbVny8Ams6ZqLrs7DgiAkqbFeFhSYCPn5htpTTKJ0yM
U273p6i11VtUtVDeLFGr11pHBHcaFo18IGvYZBs7CkDVztnc7yhn8y/Zkcwb9ZZmNSOk/CptMT1V
DKn3Q2SjycpdU31beFTnHaZLlmjCgIIhiRJHvAn5dsBLeR8RnnXGAN3+DOLLzNOxE4hFl9oRdb0F
88NHVdCtQbixXqwxZtUrLW22CJKoQ+COI9lR8IUXLN/DEtF9VKSZXC2xP9kGXbkX/ySOrxY7Lr0R
HRc/BqcbGDg6x3rw5Etp0XQru+E/yDuv3ciRNG3fytwAG/QMniywmUwj70pSVZ0QZWmC3pNX/z9U
924rKU3mqM9+LDAY1KCmFIpgmM+8Bgh44Ks9faYpB2LfS3VAUbEcQRUBDsMKh3iR2hW+jylxtV85
lwIzhivwD1q+zuvKAg9nIaSIVm7rAFdq3W9pKvMtkhtsicbwoU2NOkBnHBXMofeIcrtPIS5g7X5q
wvEWeh8XzxiY8R6IYcvmD/G23ThNNXyXauyiz93hlb2qFfS6t8BUHZqbVt/m51iRabPYL/i2VQnt
oTnBP5kRMH+yUmbfNkd3DKJCsPgoZ6gq6eciG4Q8leT0gyGaDQnXu5ys4CGmxw0TK8TyOLUxNeuI
VG+NCE2YiYe9P/EbzPyWxW8A/BcVCEszbVC089+/otvwWGLhHXFRFqnqX9d0oKn8jfXvV2n6eyDd
eSKLYYBbIpsDpwiQ8uxH8nqYKZmTkV5J19YwFdRJyxpAYmtH7qU+9LmCWkre0jieoM3OsRTHWitt
VE1DxzY/wd1BHe/4b/R23qYzJ+DCsgHX2/oCNdzESu4n6DVCRsW5V7NJojP4O3cfH8WwVCTbDc6N
uhxF0q/snJAY3hLqdEZ6YhJooHp4fJQFAppdZAGuwk9S6FC3wIIdLq41CJK3WGTUBsieuUZ1RHwR
+xsfY4qY+e74aG9XznHwD2T5qJRA0FqMZgjy9AZ98xnYyKEZLVRIQALCgT8+DkjgxZYRKhwwxxaA
ym1jhrq/3jIIkUBeKjkbvp91McqoFlGjj3fvSjWKbCMhm/hnx4ecf+ThLhXA1QzVxhiHUuFMf3s9
5Ayg54FLwTfZWf27igBOWGGIRTYCn5/UqU9/cOkPtFLYpyf2I5y7w6Hnu1bTqUHRVZy3y+HQEmkd
HV0HfGJNEGFrSVJB379ngSkPcHs1qusgvlM1U3fie77ZPSyy6+oOy2yBGNQWI+e2Wrj2aFJHkEnP
TT0AKl7pdYpsdBXE+gmvqBcSwMEam7plzwIwAotEB8D+4UT1AgnvSBPENp3Bs9O4Aw9DjC/Zo4XE
V4DXhuXc+VZoPYlS+IjBV45/jVxI9Pn4t36zvfg9uHY1WBM6SPQZbf76W4+IIeqGYqXruAEpDupm
IoXQ4BIFa7WUtkHx2j65p9/5yjb3vKGjReNQClzsaUBf6SRFzzXYWNZTilpGoK2j2LUwtUMTN9i5
gZiAwcnKDdLr4xN+850t1VCFZaFfRnzz5sbT4mrOgQE9JJ3jX0B6gFgVKaL+HYQmKczxwRara+iz
r9ML9NOeOSHuYlONNQT5AbjGOiE/vWjbbq7uC/tLUmOMUwkqgycGXNxK84A8Xly1FHyZ4XJApIGb
EMBOtM4bh3roLCaSnL7P30zLBmvOGZ3LwXhhvblpRZSEBW5ss04G2p+gv+Bp11BKENCL9zZM6d/H
13GxYahTM+A8HJvVwRB+sWFsjEPyDqX0dRUYKB6SsD4PXH5UTPDoCKgDhd3IQT0+6GKnzAwjEMCo
HpnWDC9e3ghoBlR9DEiTYmyPcGCMfV7e/oSaOZz4aO8MhA3ZC9nX4k0xF3dBOEZaoVdxsB45Fqsk
CdAXTGDqxTpSJB+eE3ZjWHMbDIjlnn543Hu1H9Gr0JTV4BfYxc6TSghPcWLiT8eH0uaf9eqKm9cP
s0LCCpTLIWK9/P3rmMq3LTB7dgigjRlpRZwJCp59013FpTXF5z6C13dGXvvXU0qqhbskBvFrgXYI
gFEzsZOrQhuSfnP813q72CaEahM6Dv1mOiSLxc6aThRxHVEinkjrfLUCqSvaeOPOf/r4UAY7hxSZ
IOHNYgNGRWgct0qQQd2j0/aPXdoCNOwePz4MwStvl6bZGjDRw28aR7FZZCEl80YDCJRpSbIxY9xz
3AZh9o8PhQ48QHuYcqzhYvtELTgirEED0HrpiKz95F8LAp91NP/p+FBvj7wJyclwuahdqHzLoSiw
YD8J8nNNlBXvqTZzvgdoowi9cMfQ3wiuLAXD3OOjLjIR9izhP48DlEI2iLN8mWjwArI1oEFzw7n5
WiXXvO6ttr1x64Z9Gob9M6SwFslX2jmI9aQnIuV3dieMBF2QGgDHJVY+/JYky70oFYz6gqEr9Ftk
XHRADnNskNopv9Dx2b4djamqkNpVw3UZd/H4pykGVK5TQulGrRzzWwrfdvP4H9wFbwei1Yfyj2XS
OZxNFw+npcW9CLpwpNA5DS8ngcbZPzoJNtxx2HSE40g0LFevwawisun7r0t76ryIb/RUDm1H24o/
fXTpbOJyCHLsFea13Ch904jA0AqWDi3o+WynanT+T842GwEtVuJRnkACtMOFSyyLCLikTyrMML+g
3voTqGF2EYfNz+PzeRM42A7xNmEge47waEkftUIlquKGckdsavHetPrOOz2bdwZxXCFsjVhbvB2k
cVAbyGPhr+DEZQ8mHk6/OVF/MU7/LRX2nVHEnMXbsG3oji6jkxRZfDpByHHLzgjueF+yi7JpT+W0
b7e0M68XgmbEk/xx/vtXrxvxLfDYsPFXeg4JGD1dUBq71owJn12Jz+KHjypjmHPY6hCKWDOV9PVw
/oh5uTNSKtXzfnxMQFyc4evnXyc2WKPjW+G9mQFpJpIkmYbLvNhzRjmNGq0BBTlg6Q9AV6P8QpUk
7nkZib+sa//zj0X5AbYVNFdD1d/mmjKN3ZGi96yLp5pbJKLIokM23/EpvdkSRI1woFwuBvYDAsGH
q4eKcoXwme2uonm71VRcPcBfH144RmHRqP7NzzFv1uEoANw7xa4kmv8k7f2+VQUasaqROvfEkmZ5
otzxJghnNEAcXEIv+2IZNQ6tUQuAsCgnRagTGQZYHkM1AJNrHf32GN/Kj6+hqwvwJLwUxHWLp0mN
Y1HSUndXLyVlxdY7b8Crev/hUZjXTOFHQhIC8mLz+aQ2Oc4Y6Hgnij9eqOlAOgjMskSG9KMjQRak
8kV8Rt0ItvXh1xqbqSrMqOdEgVqTNNd0yByxSNFrPD6Q9SaUYUvMkRn8GtA1/PfhSHXQ90hfcHaT
+e7uXDm7KPj69xQ0wmVRG4jG9j1E5MKl2amYJkBg3Oti8B0VcC0UaGWMTkZNrApXUFUu1DHFEkXJ
sZ7SmjRCeHhsr9ums74CkzOUtQTLfe0gZvoUonmb7Sh8jo+22eTFBfpxNKKcMibz7B0zuqOlTcUR
MizJfyjtMjiTNZ2GPf3L59KHTXOeQt74UlvNEG71Oct6HPrKv6amjgoJzZsc41U1qx+hGorgukZw
y1zRBjRuywDbRa8G0HDpDlqPtQagt3gDDwU7VD6M+2uCH56uuMt7nGwqe9hPwZiL6wahmq8x6s60
rZyWos/xz/H2LhCUHWY2JooP7OXFPq4TUeMVjKRbGxDD1lLJaDyd3MdvT6d4eUvpLlLohR11+M19
lgPWKc+DKXLKSUYy+Nfw1Ykhe8W/1sZiOlG0W04LwQkSLUBVKgG6izL/4YB51SeUiCxwm62sfw9u
au6SrAvOP7Z4jMJFSn2VChnV8mUBOxZKNFnAPVbVYBCKR4RZk6WkD8dHWb5As3gGGDNqj1wElOQW
17WfRHqL8LNP777NL+K6gAJbJz4ZQIrS+IlE452FI0PjgBL6EwgvwwUZF/gU5a2yanH6gKXHsxDQ
uPzzEpgV0f4W6KgP1dYW//O//i/qs3F//3te939ndIzbb//CdPtfq2/V9/bnt9dSbfzbP8GMiq39
YTsUDGFx6i/xPTvmTzTj/FcE4aSjtBZ4NwiS/ldKQ3P+oKI5B5ym86LWxj76S0oDOCP1MYMIhyTz
xeb9IyTvl2rt36UOC2iIbYJTQDROoKNGEHB4+FoEcKkqgH5NutR5iIa2PsdDZszXTj6p3w0kXqH6
ddLf9qrWXgE5BN7V9CNiz7ILga0MbnlnDZUPmmAyn8lNaxeW6QC6J2rU6bvU/WTn4w+SAaSCbfhq
zW///DVfq7+9XA0Hvz2iImjakXXiUkHMN3etXoWyijr56pjjFBC2FuYFg6E/SNsC6z64U74KXbd6
0roZ+JT4SNGOKa58UbsdVYp9K/JL86waUhc5Zxp7qHrCt7dWrSKNxyDUNjDUHd4iMd62jdF/NiqN
XmWJquot2sBoPeb+tLEBP0OoS5XsM5qfmXoTJBlUBjUT4x2Gf+Glj/LDmTtWs4xjag60SkdZ7upI
hYlzfC0Obx4+JEtBeYxyDetB3W9xi2qtiZOSnQ8eEYO/BgzgrFq8Atcut/mJiP4wKvhzKJ19q3H5
UIaesbavVz3KU5PXWw4eWlPVJoEJcl4rvrLWXTTzAWk6u6DN/iwvfOgW+g8h092vqmmrX/+6+lbU
/9pyQr81+K/9f6AI6RLI/fsrZ9d+a37hUnRw0cz/5K+bRog/0AHhzqB/aLpoMHKd/HXTuPofpA/c
MoL/FgZtk9c3jZirqhwewgr+D69uGgMRCuHM+RT5okrl8SM3Dfcd2+LVYUWVkjYt7rb8bnOhSMw7
+NVhlX1KWguPbmfOWvBZAfMrtxrpwZm5VSMBmhBa71rGwW+ExbNP2EMrwN2UuwFh1DiGHaKHRb01
B+xeYFaPZz4YzzMdrTrkSZB382W4g2UNhHAMaNDkmvFdn4bMG80CKYmx/5rH3AHBTF3LrPZSRGa0
shTHWpPf3UnRfc7SFGC0338DnQbrSHbBbwew6qYckbfT+/I37T3kIWN48A32QlA15K4rkofMUawt
iQcK+zWGc5tK1LO+Xasj8Ws0iEtq9Bz2GcL726ZXPwVarK2MyDGg5Qjx3LglJrVJgCzsLqnQg6TB
KH+MTdFcjvgcb/lr5LdRt78r4iKYkH2Lkz3c09oDOmzaqIXn06qNIvzAteuBtbxCXTzbmlFx3gHa
3BkC6+jYr9a2AgZ2ZfRFfdFaSuSssrDMd6FRWej8toYHa1i9irXquoi1R9UH0JwiW7SbMiX47VoK
JL7Cda9ntuC6HQGl40akfxFyJl/mCBvJVBazeA7ueBL6sgz6z0EaXZk1VCQTWvzjmNIh1Fx9XwIT
usrCNj2rM6F/yyv0KTxYzKYXDRZknb7JIfpOsLp62dXns5O42tvjTwvQwSX4SPus1uzxc14q9Xc9
L7+p04hWtiyoaawco7TUlV4N3U5OIzx7qAFoZ/ZYz4Kxq6Kz3lLcGxfKJFDHvMTADTMVFELKTw2o
VlyGoA9FiDrVhZ4gLgHRVEit9bo4ry5E3aOqWAm83Spb/qSYGs3yzV2r34V2ZihXTU92sm9Ix1Y9
oiDppd83Srwhj5DnE5hsoCCD31XrocJ5Dektfw2grcz2IJj84tkXCEDvUVfM7sMAkd8Vpp79Su2d
aZ1bTnM5BcghtFl7T41l2FhdB1AV3+0VXUHMxCvxbPfJtSsGjFjARaUFTiVNn2NuWDzVvlt7RjU+
KCW27zIx5IWThxmCpCWvHG7wo4+GB2Di8bkgtS0/d0qSX1mlIfZN1TUbK2vr50HpI8C/kYNISxwX
nkS08MGupY8xKR8wCOzxGa1nhA37tHmI+ya7TEGsflLz1N3FioMPZDVY4kKv0JBoY4GlnlXq9/hA
J7i8RulnY+TIJm2OrIaK7gc4UVSZb/SxV9gPKVZkWS+U5zy1h9s208HhjnrZcPbjrkfnADDWDgud
fF9Y9V1VDb9Vv1Nh7+Ta2sFFDCGENvEmQghvAq16jhZCtArDFO0j/zN4Jk/pMPZTeuDnmLkMlinP
bADD+7JKf7VDP6xtF0J62alb9GaxzciS1jOAOJPXau7azMzhE8YeqwyCRe1UmHGlwbaNA+XeB9qv
x/VPVHOaX9gpFts2cjXAQaYpMQS6oMcaKo8SRHGI8VOgJGTAmNBHkEGDvp7icVPTz4jcrQ1Gzc29
ui/aJ+LJC4wrsF6spPzZ+In92coz+9avYVuXpbZqquZ2mhRr3QaNoJ+CmpkipmRflma6L6ZKB3aH
7tBdHFk/GrQlkYyBN6D7xS4LO3eTmBqCs0HYPdUhAjOZcm+XNdBY33bw5eF+vGpLMIFJFseXrpDh
l9hFEZ76WwctPg2u2jZLyo2O2scWfKB9nbbUgje1YmytfLoc+uiy8RFca1HtGobsuz4aZ67qhquu
RmerRaxaj4YIh63qYQgSXLlc9c6ahgu/yFDeQCQbrQMM6bCEHLaKLOV5Xn4pcbSKDAtVLugLFxk6
K7dw5eC9hkV348YpxJrUiJ9SR21XBYwQ3Lb8MgS7HquIwTaVtVXRyVrl6oA3qO846Q4DkxxzjLT3
pmr6kVjm3VDUmDqqRt+dFWmhe1kUGr87x9ooeNQjl9uNd/OduQZ2czWZToezrXbB9zLWVPzzswit
8ZVVli2yqmH+yZbl1ols7UYkSrbPBnX4qVsy2fZ1bd+66B2cD030UM+eSU415p8M20/WOYaJ64Li
GkpvTr+h+xrs0w5NGPYvmiB0SFWcHtUHfFPy+64eIB8O5WdVEclFg08e8vbBT+6p7VDmyhrav/Ed
WXmQxbCSdcov5fTQaO6ThZDprPCzJTrA+b1LnoMCg4vctALPsJtxDTuwug30gf04DM1MgVxVlX8J
r278Cv4R/7sAsquBl8rWnvodRPjMy4cGe+8+2YSp2980WrqudPloJpTJyqwDrFKWw1aYUmC72Aaf
nCZ49Gcp8zquhQcz56Hrp89T18sHhPTwazf77jKBgrg3O1wzUJUKt60K9I4YBIyoSfe7wtI4yvJr
sOPXtaunG63UxYUbF1COo2E8a/QMb2cC6z0yf9XaR72KXYHCKpVqoLCuE28iXNNqR0VtMMMkNiqV
O6G2FVfKmAFW9DFk064lSjebvMUkVJqxvxJOV13otj+sZ3cWu0LJakSw+RMkWtjfJvQEcI5Rp5Tl
fUi+FfEA1boVm+cGYhMzNDok2F/BvC/g4zugRZ+UJJA7xRDdbA0fCszb6yK7Gd38BrjuVifEkEn2
xNUNIhQ/p3UDrnYzRAp2ZBXycaav75usM5+1BnuTvg73kGmudKe8yzE/WmtosBg5pC6Dhm8B6TiX
3DawVzJ8SGOAonRYzgLIQKgZg1ETSOTEPUpw0TPP6rcOmmesw9KE7oMpNttCoI+BGHJFrGVvRrW5
ridsljM/vEBV/ywLo80AJ7buqh9tEYRXQecOD4BXbwlF76NOC7chPaW9InPV0xGeIojitbM9mKCA
+jHRWBkCslaZh9oD4N2tk8xxWhi3K733rUerL0LP8ssR44zWfej12f+vd39ZbptdtRoci24wfwz1
lG7zwanulApsywpAS3FTyPjSpiKKbjPZVI/gCTZ7UbxpEwLvTdGCzWkgfdM8vqqqQMdRRwy5vDZr
QKJXEtyZj4IyXDvnTEE6pYdJ548K7oBh3D1LbIPcHyP+KrjqvaQBH0qN/i8WaEh3j+VLZ9WhuOnL
//3PXMmelUpBzM60UNqtoI3+J1UyzT+Ad3Ge6fqqDhxTkpj/kTd1/5j5ntaM5FHnf04x/K+ajG4h
yE+LBrjE3FLjn30kUzpMr6m08zyoKC5xT1FNfAO9yqYYFkyp69Ct0I8+72o9ugghtvh7shHDpVSe
F85eh+PFy/Vqhd4pqBwWEf4cGort3FSgKoSg8GGKlpUTlj2mr25MYlvobvH4qed2RYNaRfbx+FjL
aYJ0nbNKnUYdVd83zbourTUsW1CzCLlGuPKNn/BRhu2UBPazVjbFdRjE/Qmt4XfH1BjLIBOdFRIP
52cpcoBC6KBWYXLBO8ZQ/sLlOXiGSKpck7bc2xWWX8fnOf/Mv9NeinvMcwa40DkGIQWJbzFm2zjq
/Ih7JredhFMbGzdyNHTElrIheUixovuzVnJQsH1dFntvROAKIBShJ4PyXXzFfqynKgkxkLPQM7ow
1BLlDGfSt2pp9E+qUre7D8/QfcGDOvhK0OZdjIeDYS0mjRu3MoKLsJO4aIfhdYUx0Rmt0/5D1aeX
9YQEDtyeegVt5WXVu6rdOooGffRUWQY8++ONpiRXUUodHLT93hDhiZr+ssw+u2mwR6n+qVRegU0f
fsBxHAKRwOzwIt1+rLvYPbegc59Yw/cGsVWHatrc4wGceDiIDqXMtGvqsJOvZQFRfo5fJ2wLcXb8
W709AQ57gu4rys7m3Dw4HKeUBfUEQ+N17Kup2dlV2kU39LV00hXMBdwNWmdhcjHFdTpY3sfG5loF
6U/bnNsTUM2scP66AKSnMYl2WE1e143KuguK5lELyaj8mlJQEGXT+YSu6Cks23Jl51HBYnE308jk
8y1aMpOcfAco20R1IfNTz0RVr1qHCOZN2+PTezPQDDlAyhVpAvYKWJHD6TV00PMQOR8PAGuwgo2T
3empWt58fBSUDCjjgVJk9y+uMEcofaJYoeqlcPS/ytglOLaoV3+syEvLAslr3WIuwAJ4GJbHrCvt
AtU/tD6slmIHggj6hmZheoN8QXuR8YitYxE0p1rbS3Q5uwJsM6JeL1BnUI6LIqFo/SSoY9l5tr7D
jX0lcOSqhx1AlX2tWPs+djGKancq+ibH13V5MOizQCWZGyIUT+czcvj1zHaEPSSxdSwB6F322DES
3mHzXggi501g5lHnNSjK3h4fdvnizuBKqB/GDGYXtA0XwzqZS6DJbef5OI/YGxNeN4S+2B9LWINZ
rkQfxELM41k0S0ysBDj9y9copduqlr6CkW9VIu5m5/ned2V84igsXyCHDrUuaI4QDdEQNZez6jTO
tEiEV0SjdTFEznhbjdm0UxD524S0T068eG9WkfEIsoFEzMhDjvnhx1MqE2s+6mCo7rj1ZqrcIVg5
YY9uWdTwXJzYKm8OOqMR46k09QjUqJ4fjtaaA4Ru0BKYq6pIeTfAwibUJU6gZN6bE90VFtKimUxL
+XCUIkJkWJmEg5Jd4fzI1Dz/gZA7dYsEYxPvg7twntEMCEO7H+sJffG9EOUZCugSWKSqfoJkWB1d
AVWMqFoO44kN/+7izajqWbqfYHoxrcCR0FsnFk8P4uJCSLOmkp7WH70l5wlxqGCrEZWDyThcPL22
MHWJpfBSp8s/dVkBGiSIT/G23tvmr0dZzMVGYrU2LLZdausKIqks1mgAo5vCwPCkEiaPxz+TNv/A
17HkfK5s2rWcXy5ISyy+U6WYfsf95XiV3fSPRRFHD32Ak7SMRrnVYttc8bf6Vsga608DgVLZUdmf
dMiqsaTCFXTyBKxiHvHNb0QchnXOC/lo8eiFskBiLWXnONgUbRVNqy7hLTvbuseet0KiRO0r/en4
Msyn+c2YL6QU3ibgVvPJedVIwgUPL8RUczz6vYiIYdi3cxMlRd2pVZ4CI7+f2blXTTI4++MDv3sk
6ZIRnNPN58E4HDisfOQDUsvxDOixe61IJorU3bROItU5kTXMWcHbOf491CJrENmUYOfMHNuwHy7D
ULvXW9pXIWxwJIXSvajV6aGMFH2bG3l+4qO+e0YtyIjku3QNncXguVsbQ6/wUau4j3YYrGIiW6Os
/U9W839HWQJ3UZ6wwUs6joep0nBhtiG6JS7UZqugFnV8qHcnNF/Z3Aig8o3FhBKgSyWREx+OHvUu
wwh3dnQ9lSi8uy9teLhz2j5HUIfbQ2kjLJxxwKJ9YGfnrjE5553fB88DCPZvqBln5+Tz1k6UmGYf
n9/7IwuLZwk0NLvmcORQZGqf0nr1ULLR4BSVuQaZKVK2VpuH50NpYqltA1roq07+OD70e0tLyEuQ
yJFw38CvsXwvlJ7is5fQ03yYMjM/j/QhOHHzvXfyXo+yWFrkSHsVwyvHUyjYb30lN9elVldbZDbb
E6CSUxNaPB0N0pMOGj+OR3OtPovL2N/WDeL7x5ftvadj9migEgFVFRTO4RdzMLnLC50JjWXmeoDj
unXtEpFpTkdXcRJ5fWKLvLuCrwZcPB2qUalWE+mOV9pJ8iOz9MSTwNWe6p72xPG5vbeClK9mJAIc
KriSh3MrRWC2g8uz2OG9/gNNqfGsQqXwxBP/3oSopjhU42ZOOqaVB69AWZthGdDA9yDcDmvSXf9C
L3B4yPl6m+MTenconUYePFsCviWjp0IJNiyA/yP9jhx+lCr5T6el8dAijnV3fKh3147SjUa6CpBj
uS8SM54qkgLHa+ClweIpi02qWPLEZnh/lJliAMEL+Nlij9PUsQ06R8Kz/cLCek8Ul5g5t2f/ZC5/
j7K4lUZZk8cofKGxirnlg05BKChP/9EoNAcoJ5qkxMt94NPJHTruvhy9y1U9DvpKk3F0Ygu8t2Kg
9WxLUDo0SIoPd5vs/MmcUuZCpgxBTQ/wJvONU9WZdzYaRVdeXazLrZkHcjgKbaC2jftCA1sRI9Fd
Ia40bPzRqraW7wfuiXP6drS5CKSS7EInJsdYXAkTTe5W+phG0TRSo62tGHZJFImzwZmaW3V2IqR5
u4QWFnakSxxYC4DaYjtoeiQwJwl1T0H9cEsoVQFkxr/p+KZ7Z1JgludwVGMJeYkXSyhaiFyUHb28
KWnIl05hVCurCvDKKIWU8sP7YubCU6egmAYzc0lb7tKSkEIihptHqvWTAhe2SWOGNfyJb/Xyex8G
hLZBVIHShy7AaS2JIIWmA722BB4C3Sj7735W2qUDgF5RxzOJIvdYgoIyDflsjo7p7NTOoKPZpTiT
wMb1ySXIBfibe4reerTNSc5RSsF6wV3lvnDjNX+noVU2i9PoG7/u8CPpOq0ydh/9PMBhgZoSKPDw
vcmdcSyTeVMZ5AstZxZ9ZqsDTwTmBKUdmeX3x0dbvrIg8B2boiqeiS+Mt8UO54tN5D2W72XQ3fEF
TdGka8swT7yAf+d6ucBx68SXWm5AxpzJJhbGXTPdZFnBausgypMMIXe3nlxxUfSGoVFKwujck22W
nmqjLE+VoJwKUxeBDao51JAWV7nl0t93ZY+lADYbFCLA8X2p7E4/ccu+XUmYIIQrbD5E5qkKHh4r
RWRVnOP95CkJHAwMPgrn15jGCEdbfvHVkq3We8e/3duJzQBo/sMbT01iRjq+zvJmhylqxbrPQe6r
PdpLaIT2tThxXczHhx/0+mSRzvHjYcSBdKSmuuQf1BV4ObpA+abH8kV+SxBhKfewhSsMdfSp7rdB
qQ5+vgIk9TmMkxlsrMubpErFTdAZQ7tScEGOVg5eGApN57B5KGPpf5vSWQe/Upp0xW2Yf8b++MJF
lSsLcnMPjBeLJ9ACBsoVqQuvAtXRH7aN5Q6BLjZUDZWXp3Aqm00RTfEDCOj6Hql09M8nDcb0RaxO
RXGBdW/lgU5qwj1gNxp1UtPGa0ydLfQP7Sj9ZDX4F6KvZJ6pCdffJnJi67kL3GqX0CK/VvTyVwHw
Dd2oFm+Tyg+1n2lcjmhE1vFXbXTri6J2ktse/VD6VdgGfcI9GX11A2dAn98E1wsfRJA1fpfgMnFi
xo/5YYANhNJ+N2YImceZBhuiVEDV5L0ZR8g4iQAVfdnbwQYBaFGvCsBx6OmKAosalKT2dp8KiI9K
msI7cpJ1qGC7XFrNdJ3WebxxLAAYqG4VOup3pWqsyH5AMHTtLCZoSsBP0k8BSpopNHkECQV6Yn59
NWIJHa9dmalfHL8bnmKTiogEN4vKN3wk7LDddquEofHL1DsdI2lFCcE+tOBesCzMvS7Qm30cEu8+
NYWDyYeiWfNKZUHgXIdx34drZK7BdqQBlcgtWrhY5YgotJxnw0h6a5UD5Xzqc9P53Ie9leFErKFy
XwA9/5bEGR5Gss6C3zgSZ5j+VUH7SdESbDRWFXCQnE5XTosxAMdWI13ehW3R/0onJ9Ru64B/CLxP
t28cVG2xT3HTmuLkJFEkw7NaL7b0r2iPgclLtKvSaPVuMyZVsfeDxESzPGkKUCc5Aql6ioYhUttp
3J1redgVNyWXjrVzUitSf3ZtGhXbzC2dZ2mEynmlNxMAKxGkz/oQ32vhOKtwtvVnfdQd9MUUBLxW
aR4XBl4Hk5mshy53f0xaI2/Hop22XZuEmG5pgbzqFd0fVk5cmWu0JpvxrqpV2+E2K+zeo+iJwn6Z
RYhA4tWNgdy6icYx2Oux3Vt1gJ3LzObaRg5yTSvMHcbizCymMN1m2BldB/kkVRwohhqvnrIurpua
wda9jdj3qsyRBPFiCE9ynfPujrgzR9JI73PSGGotQ+DL4dFo4YHtDKhu2D8m0DbWaVqO4T0PZIs9
o95P1sYBVxTf2xaqlWLVC7R2UeEE3ZTfYD6hpNdBU+Njs2Y5dNxtrKDGbgVNPGvlSgeUS5tV9VMJ
h16snRpToq+ZKjNjj8OYdLY2SELlPBdNfaPYOFd7GvdSDYopGNWQlmeBPnuEja6+65waZpOL9QJe
A07T8YN1H4cLR9Sgv/AmHRXP4I7nqMkSOyZwkPrW5Ky2Xo+Hbr7NRlHcIlBrmttwSKbbwJ0Qovdt
pGw9C1uCYW2Ugf0zxTZgdsi0XVwbuMYwKAkbRJVE2WMCUQRjlG0MuKSFJ3AyE5uwltOTEqABtVIw
ADA2ThQHGiKXA249CGwge1llxTdTqvqNNfh95LVqqaDei3ODDeyHtnyogdz0RN/LMyzpHeVcRFoA
IJfXz6tqfcJOC3FH3CjY1rDBgTa5nlP50/c+lqqBjqHovnQTgPGdGWs0WaAhBt/sGl6tl+YBsMAp
BOeAdGsU8/tqMny2K6VU0SdEZhl3CE2JtmiNDbtZPzBcqxFQ2VUDlikFg6uWiNAb5XgBO7PLUHuh
S7WCUCm7TaHWwMWLwEAjYZOBGYq9yJ5RQk6v9fYVbzs1WvZAqp2ruSbkVk0j51KO0eiu3UZp+w1S
B6jimeagP4dB6Ua7xoiGaTPYkGVBs3fjbxWwRHiGQIgctl0Y2JeYpfFkdVaBAqAhBg0h6gInGa2a
QEBFsEN+45ruXhM6GeY+jFrri203E/4ITTXR9BpiFy59UXf5ukVeEFwk7PpfRR910wbD2+JLkqII
ui76Mc9X5hg4znZwtOZ5chuBcneEyd++4em4k0Wk80DkU+tiF5QYuJv4Dl4QTekL3DjM/CdALwf3
XK3vTSwLGriZUIOjYqflo1Gvk9axf7DJ8NYTvMPaRptmDFdhjACpJ5AHEN/Qoo53YVcZdyFuu9Y2
LJUUwF6fDz/zPOYOEvZYh16bOFUDUD8LYy8LBhDhBS6Q+MfVERBLVcdeFqZnTDxasxu+GvxEHXyB
n/RrwxmMBmOHWvmiVqbxtU8iqsAdXhafYzOVFitaS7nTaDDva9R3DJDVw7yjwJ27K7XQ3UvNioPE
i4rK/1Uq5oAwN4K0DqrEJuZgpR029VZS6NAhCkYt2s2JXa6cXKGWQeWuzjfmaCZi7VOZFWukWQbD
q5VRPiLaiQ1QlRoSJJzRl+3WMvvh++RzWV/byH0++sgDtlvMlPqvpjPJS9kkqg7+sWB/NBnq9UrL
3QhjqAndu9zup3gtgA4GK22s01lUFhT52qiHUACODXnfQC7yAV1AnGgyzsKfu3z0U7Q7s7jMdmM+
Rfm2ZbGtdSExXiaWgFUOwDhRAYnSQ/9hicEwLkonx2SxwFDEBEQtJvc8VPGAxMsMu441RyyK1smA
GSaWJ9yzqF4ZYc1NEBgxKEgNW9/Ol/pKUmFwCSGiwCWbcK1xD1ZW3eYVroVrwP9V+1n3uenPukJq
sTfWvaV/84GWa5vJBF94nWcTDXs8bELMY6Ks6xGLDxKjxCTKmmS7Qf8qxMJZx7LoZzMotk/50fl/
7J3HdtzYkq5fpdcZN2rBm0H3ACYtk56ipAkWJZLwZsMDT98fINUpScfW4A563a6alIpiGiRyR/wR
vyHRY48sf1jaJzBlTr7iaHVIx3ZlLy+oNKCm6Gl5147LqIY7TNWbUAnCqRnRomDo2TB5ydScNECd
61f1gVwvwpS9ypRIEva7ZRqSV4xc1OyjpZRqLrtdi5ecq9Gw6XzTmoqYwsKc511eJk3oI6NpiU+O
CliMoZqnJ40XAPU3Eyk87lbP3zivuyiwRAO5usaV2HBRvimOOziiUt0mGeO3No3C3K0ID3qQC7hM
O91YjH3JpiHfxSw4Ea/hFI/7fWipl4K1DkV14AN1NQ6+yCtrGqFLgxGvs5uLqPmk89hSYMe1tNdE
N4x7qehIx7EbmlK36PFCh1w9jXd52unmeRoz6eNA8hsSn8hSKj9fMJ4NEA01irMTKSJD9klR91Bp
RdoHkMbwfSokux92pIRGJzkSSnnsq3panppmiPGotPXafs4rqcEUmRSvlwEuIGFnWUf1W5xhcXZZ
XzSYJCP6bkhTnu2HKSeEz+MKGrUXE+Ua7qIpJklSU0N0H1pSKmlgq4NzH4lZXKs40RtnKYHGD2sG
jj07x/jTnGnapzQtq/gxxXNYkECwpDfxBOPVa0TSnZp5HHsXHZ+mBxJOs7SMiuZ8svJJLTyVeUW0
ayCfIy7pbb3cyXpj3xK5lL8rWTFbXgE9mjQfazFonTUVCbqeWtN9TtbDF05E9bEoFTIBDTVsiKUk
VdJyYV2YLFwXc0Qz0sXvK8tC3+NH1L9id0vwmBTbjDfDeq4Pc9rVpHTjv/3uVNR9ssAQ87tN1g23
E+zs3DUqJXxLVbMDu9QmrbuYl+xtsilnQRWL5koekOR4PV7XI+gtJ++uCpXmBKGctnBYraN3ORUB
7j7zIl9TUg39kKPVepABeUa3TbLhY7UYz+Ey156cRy9YwzdBW6xvXDe71vH1uX/vRI1NdjjyyGE+
3ChY9d8gz3mtOyfBQ2dOLxPRqfQ4bWNHGYWnam9jvuuP9Tgl72FiqP0xNvvSR6wvdmYRkyNMl6AQ
XNst7X5m/r9jqSLt0iwiShN5Q/GlzwfxnEr6wwQQwv0Al3kyfVbZm0t0kb4fBlFCmm4XX24SYbux
qc7rnIuAMvpxsMxAjpkSp+F9MdoyUQmpUK7sUDouqR37I9b2j7ocTVf4ftRegxT3YseW2Kmz43xw
WECeHXoEJCblNLu9PEqPdVJKnwo9Kx8QGki7RG30x0Ydh7vBJpzZDZ3kc4kLMyB0kUbhTiQxqOvH
RgzmYi+nmP5+vxqOuxxY1nNkt+NDQYCOF6rLcK0bRPaUoqGpktDLmEbxiKTuoPQ1AT12t1ypg4kf
cMM3242XefEGAh89Wp+eOINUf05EnhyUqkg/LlSQQOoytDJ4kmPhPNkXU2JUwr2phoYrhbytKpsf
WlRBxM33+mmck+4YM8F2p06+wh77bJX6vkOl5MJR7WCU6wiDYkZ9jkl4fDZiOgtzQX2WgdjkDU/Z
vqom9RMO9thLN3n6oSwziOpmJFs3S7wMu2ayzxM+E08zeUy89izxs9lszqHunCS2Me/z0IrjOCQf
MSWIr3GwKLxax1+6TvLRnXJDeo4xLrmaG6N8tA29u5+lbjZ3gx7mINZRlQ/EH3eBzK2oLYO20zLr
0wDcdJdZPrJmqp6bnrHugpAmUDvJdudBtGdAaDKzdpWdTwmajRjNIxFvceuYrl4Q+kjyQ4SLdZUc
IeyZ57wtlnfblrRDJnJa6kxNfAcYvYzyZ7M2pfvcycKDGnXSOU0IpUxqxhErqT/1lCm6rTqjvdVz
JXlMEpMY0aHPLvE0SUfmEtNhtmrOsmF+62Fq7IpwIm4gJY2UeVQR1H3WuaHdZl/DLFpQ4VTKVW5U
LyW9F8hCs3By13W/HebkjAd+8iJFRfUI7Vc9lVLTBiJk4uDOpsk1tuUchqwYdiktZY4WA1tx12Dq
tEsB9S5RkeERKtbd4jTOWR+gvXq6iSaBUHpu4DIb1SA2kQnULGZPcllKp9pUTkM+hkfdrLJznxkf
9BD19mKTZECobX025FjmflxI9sKfGLG3qd5zYFhvq8Rrl5mRdmtl4Xunt8+IO+YX4EeFC72RV5+n
3FklXHZqkumRtg8qqTqnHIO1gyaPt3nZa3xvOFTdWYQpbGOMaKFj0Hbp3fgpGRIc4RYQ8ER230xw
D0iEuqRht1nUMKHx9Y4wksn0IvyoaHMWA6LWfOq5b+vBU9UOP6ASidYhrwUlO5kyPBerpJmafSO3
A652EjrBuKxMHzCq3A8RsqaAl280HoHReeX3YZ/Nri5yiVw1Zg/302jQtdpNrp7NisGtW4+69rE2
CtSlUmSqX2BkF7tYJ7wUlUtlSVj1m+n1FDll7zIeytG9kKSDkJNPiyRgjggEMrkgkUUfCXZXOGJJ
0IxMYz87vZrvc7SQkLSyjH4rbDPSF+Ke6OhVQspIdoyZ9sSOVGB8xD0k3EwacVnSi5hBsdGkKLUK
1LK1l9Rarxyz0h57bzG4eK40T6TGjDFx7G4mxwRtmHVu3UphYtqeWFD8upmtzZ+kVEXXm6Ym1u85
oRzPlRQpFdZRikkILQHOnWvLxnipdGHNXqoUzmtTITk1u667xS0Bb5RQ0qPIHzi1v5ZSYmc+tY1E
p65xUL8scO0whUwttQ0Ss9KfyhrveA9OZZL5hN4gqEXFW9UEynXL7BFgm9W7AUjk+O2ci5QsC7N9
KIeK7BAHPoblUn07bgX2di+5issOm8jGwspm7LAMi5KOUMh5LDPmUEpkG3fdrIeXrlWwoy1ZOoXu
lKTjtWPUisSZHvUMnExRP1ndzNy4XNrwWTeyiXpLpEKEyi/q3vsmM1KvKob6pcoGURzJ74A73Iyh
al0w+wPizFZnLxi7hxVsYj2j0CCqoqXsaf3x2g+F+FQPJMm4xczU1BmYHLmctFw9NUKy69oVkdx4
GBGp5Aslsy9Dmdv3ixicBqlliKYoNZt58q0JLO5j/CPJmNPTY0M4aEYs5DM2FXPTpelO6QeOyKSE
1u9D9pisvVPaZnNS80Yu9hXBJ4c5ND5pRqHGgZFHaRaMjGE7+Mj5LDy0S8NyIESj6xBA5vMHU2jh
W5RSebzZFOW9TVJMfKXS1GFAum5qmPnk9mvNanIIIquTuQWjOLyvwsG2PElViXio4H4WgZRo4eKR
eRM95UPIJJsbMAX24dYfBzC91jgVBsUonpGdT67e6Q3fTmSR2c4OneGyIJImh3NoGSDVdmEJNyGb
jrBHBki219ayDXosrF59rMjmjt7TNMs6dEtk/R4Vhm6Xkpyg/kFeKr3eSxVfKWCIgA0blDoXY2cn
MpmxdVkNxSpMpoDI2mAYfrLUZuVNpZPYRHiN0tkCrbymLHBGEnmQKrtKk5ZoEaGHXAvCuF+UyUlL
TyTxfKNOMwdgb8rEroYLEVtBqBvdNRkuJUk+Gi5Z7hQXyuPQW5G17/p50H0ofaSQ5zUMXQ/TpXh2
hwZIdhKlwgfvi3isO5MIc72n+nT1pD91bICyu0a0pbikEHtM3YvVPF9o33K2wDaZZ+9izgE/i0Pm
EcFFtWy6UVH3JDxVTT8/2V0u5fgRGMj/IZhm4Bw217dVn8s0xiQQohV30P/7XdTrY+Cgsw4vYjYs
hRAOdLruGkbQ7ss6ayGvQ6VXYWbV7dgLWoCFEMg57Z3q1uo4R12dmBUymBfU8rdzpjTKhZzFgnSi
oatAJUXTy8zGtawnKZWLhjhGcJ1CLSqsI8mGZQ2pgk7heWY8OPj9SHeIphYWGrmmiIbkD1OKYZex
myYWAmdnttLpxCBz6G7RDCZzwJGvDg9GS65mE/QYaPNJFkWSmvsqCRvxmKJzLbhzCK25C2dNjt6b
Si4kwlSdtj7ZkwG3j4NFNA+jM6gw04j2cr5UsVZjl1uibekLVKi6ZOwNNkPlsaXLJSSuVMy6RBxX
JOI6YeZXFS7hKwOuKzKuC6riTnU/4gPXLVU9K17Bwvq9a3XiHQyQmgccmxjTydhS5/oJ04UpPzKe
6Zwn4q5MKKREPC5S7ZEyagqc6yLynaM1ybI1n5wp06Ybohcs5z7JVYY/SpLgaHPo9XiO2A3rGjhg
dozMCCaAdPGR+TnmvVKsk6bgCiW16bVTaTGya7OAVVXvWVdqy14xlCY7VCrTIi+ShASExHwSO5nF
mSeTPq9k2+QyvG4nErdLIxX7Oq6sOVidLawToU4SInZtJmLK8WkBo+JDIaax31tiGui2JUq5dD+q
SYzMHD2PND1BPE5j4ctk3RSkh6MAHfdtaFTObZF283wOKyeJziYgP3GjftAzH01pn/iiHhqCOBtm
NtlBypuuvmc7Fao7o8yMAStGtWIR7/Sitk9ZCKEWSwnMGcqbuqss8VIqLLse5lwWhUG5m6S6/rYW
/lMaxn/T3qV+Kx+65u2tw9/lf4GpC3v5H/ae/kv38h9vmEd18/VL8fZff0GlmP3oHLX99W8qRd3+
zcRmZyUs/tUE6puhi2b/Rjwm9mxwdyDZr9Sn30WK1m9s11dC2fcfsjX9XaToIFJE4sCWc+UWsVL9
MyJFU/5lI6yilMC1jUU3y2BIUfYv+1nGXQaxTkQrCqAEOXFNax6i0qjILyrBbWGCTUkVAtUjSzDC
rxl+xQjimVM/MZajyslTbMR3lkKE3yO7Z+pwxZaZwS9XRfUiWiPDldsWJWBBeEK6syhi0V4e2yna
OVQY8wQbtrBO5tJqBFhnbaOJz70o9Pk+rGrmXIaUOvkpxRlZ/0DgcNtyDqFZYWhPsL1NbnysfJKn
ImTzkzG2o2+TKA3hdr7321nfbOd+1Kw1gIJBPcCiLr21mzZHr54IMjKdrXpE9VpJ4q2qhBMBdK68
VZtmqzzOWoRSEitEYGpmX+0Hee4oVMOAHOti9EQH3dFfU83UrbLNQnSUORZUwG4fld84noytGhZb
ZUxVThO33yrmuFVPZ57Je9pqKrZc1Fc1y/pr6VvV7TMqsLZV42YtzG2OD2u2BhM3a8m264nhyQry
/LLPtNLNtvpur6VeX4t+3uLK7aVbL6BsfQFml/QIYusXKJkDowojQbndbj0FXgFrg6Fs3QbhBIsU
0NuKJ10o5Pmpaz8ybK1JtrUp9day5Fv70m2tjLa1NXOfh1MgtnYn3FqfQVi0QdbaEY2RRkifsTVK
09Y0RVFPA5U5BU+tl5EWB3nbyMIj57JOj8baezXRJC1evbVkkba2Z/W3Vk1qw/t4a+CgCdPM2Wtf
F2bWujzZ2r220rr4SmzmLFtDaK294UQa1YdiZrQaiF7qlkPqODSSTTEpCM0yFkwBExSaTdHbnyJZ
lg7a1oqGW1vqbC0qkIjWgvAjWtd5mJDirDFlOSWQ7pY9EcK10iJ47WhvDbAW1svk9zgRcYttTfK4
9svzaFoXbWuina2h1rbmenVQwa4GRwny1cmouyEJfF0ZrV15z5ne++Qh0qzDBFt5QkYhuv20NfSR
vjb37dboz1vTD02oKfC9AAuwNQIWaCtCsBNcTnxjAw7FiiHMDU4w4a+fltgAZIQb4CDqa7xO08YJ
sdzIM6ySVnQCyACoMMEGtEjxCmBqO51DUPNKDCs2kEMEuv3iKBG6inCDQdUGiXBMaR9kalkajBto
yr8BqA1MYYQOsBr7sR1Y/K6Aq/gGvlYc5myQDBMB4Fm7QbV+g21sd4Bw/YrmQpWFmh83BjBFTHp3
WxKW+SVbMSBgFDhI1OJIWGgKSCzHDMBYb+DRYL/4jOcpkDLKVnjZWvX8yUwEoDOSVgA6x6Z5m2+w
dDRDi901YdychRt0zfIUGMu+HEhbbvDW3KCuscFeejIgMNY7wGFHr4HG04qSk36EvpVs4FnagLTm
RPheGWos4YWlI/E8sN+cWJQhT/6qb5hcbPg8CQdyzpwNt1c1/gVYZ614fuD0uM43lJ/DEw13iQTp
I2KW+YWASCYCYh0OWNucwF569UykGtODZR0kkGzITGHY5gtGOheVr8GoJp6KUCNscdZxRK4yA01y
u7tvt2lFpKH83oPkmGIQN7EuIdbhRh+mLM9miCuDh3KJ+YexwBjw83UsYmwTknKblhCkyORE36Yo
RNdyz2ksE46YuGogkWUI1DS+IXwSAW/hmkoYY7KVxE/sQ7WjlddMLtX0Gvb6cMXHFQVkKd9lJK7e
xFbqR1nN9gD/jfvJ1M95KsRtZpf3ObF+N3MBSdyWzlUTP4TQbagI6rmb69twFOQSt5LuEUR3q83A
LFmczAwaIgivlguP8786FHTNwG1T8cdaCDJzqpPeyMc4WhjgEeeKW1f7gRqX8QLCe6u006dsHj/U
EfZpMi/ClIlXbvr+NZKnvVKoH1D9HsME5792zY+MQvOG+Ph95hhf2ENhqCKZHmRsPpFQrQ+DuZAn
r2SXZaW4Z620h2j0pTKzJzJVe0/qu5NQW/2NKIsdfl/xpUNBcZq0tlv8HobIRz3CzsYkvwS/kTY6
mmP8KHgEBUppxIDTxigsTCEzMWDifncJdBekBWrXjOoUt2ElXsg6NJ+aU65SWaZGKmZPg73TksIk
WHHOogC0FPkkKNh3Tmmqh4XMPupKLMGfkF8stpnQFqssddtK7KIkP4cjkW+sZT0NPxm9nW/ypLgj
kORKGuZOckdigV/7BrMOqUjPCzGjd1ZJRTHFlPk8EDyn6Trtk/6xGJidEastHfQ5fRqbpLzwsQ94
u1TmVZi1qhdzFu1tyD9ARBrlTNbvYnDyfjDM2dg7WbNXS8k6SHr2JAr8vhAhzzes9Bgxp/1ZJUy6
UQvnIPTsEjqh/tCyOWBdUCh3Sq/aQAntbmoETlP2WH42VKZFdoGnUShRThZTngFblGr4nded7TS5
lzlMk3yD9Q4+OXX5blhzdYWFr7LHqHPezT02cp00VTdy076qaaQdhYQnzww8wTEsY9NrqHh3xlgi
tJVy06opQcSljl2UPEfVg0m2pZtNxFkVq0cTM7zkNiXqIeJLlQ/XlYgtv44L4iJJWoxgAIy3WY13
kBbHj2QyPct1J90ptKoePhpNkCQYnvXD4OZj9JXImM+M0WlpVp7tgxTJmCNJhrYLRaa9Wkr4hAvN
8pTD3nQRe9O/LIzs5pGESj0ZAqWAmsOu0RNxnh2iWvuMEEx1p15/ZSPrmRacDgyBA9LUpQcL+g5+
brnpGzMbPSUNr2oVFSdJhLx+a7XWq64yMRJaupRs47Tp0kKawH7dcNK9xWrv2OnOUcpMotCpXVVZ
LsdZgh+Wt2yRoRDubMXKb3szUl8NLb/HT/njrMbvSS8Nd5I0zo+YPKWfo07AQTnGRsogOzEw3uDN
l7W6FxWBuMeUvMi+CjhQVbTxbVyGX3A6reVbfJSH7KIy6iLLxMZlzngXEJwmxm5Zomv+GIqOz6jX
2/a+6XAYOalFMw4a2ZeDk79jjq/CLszCZuyYXlXqUvtTJadleS0aO0Y+kY/WAB8jy9gLfh1soGIS
VAifpwI2U6SV2TWLpF5jOi2SojgB1zGxQ5NawIZzbZt97V0aa514gKIiTZ+MoojwqRrh3tXayZwX
5C174nIhsz02haSokI3MQp6yqwgGdVne4lCJz/XtkDlqlr6Q8xuJwm/DIXzHIMxKChdqEy+phRj2
mfRTgoZjLAYZIJoKU79BN6d9r9XmfeqQLFsQjZPvzBrSUOuaA6Tk60ZKJe2JRJ/6o6aptRyQiarI
zzUpsvglbVDu/1DtX1bHnH9sVfp5rt+a8kdYu/79b6hW03+Dr2hojEc1pCHwPX733tFwKTUdDMrQ
BaPaNVcV9++w1vgNAw4mj9hcI/jBr/ivsHZ9POj+Mr9FqoCy2p5uXta/elv/8ecfrVM2bdIPZGBC
FnheXYYCB1MYv49ftEvYZw9KG4Jni2FhHZw7I256MqT1daOZ9w+NMfA1hpNw5RAE+WVktRqv7Urz
ZaLtk1wLJtrBKvT6KSW7Vngs9bqXyjDrj/jikkotesUCLbBjx0RsSOJyV6rZ8q+CRH6hNPMugCYO
kwA0EKQe/Cq1aGqLYRo8EzYBMzZrSYM7XYv/ZLrowq+siFV66kVp/+mHT/n222X68er9vafVZBmG
vwz3jYC8nynbDiLyUssdFlVwSUc9BIWC9+TiZpmWUz2A2hqOzX/+nL/Q7be3+uNz/kJMnxCqaiz8
eU55OirImdxwxIdLkHb8z59IXR/p51sD2xS0OTDIDW5R8xfZP/t8i/T3lOMaPc3gFeAsonoGTPMg
Gw7SYzc7+rmIZ4utfi/wI5NYarHmwyN5SiLzLEmVcUCAT90aMtUAM8SaU7lj0mdHpVKVF9lA6uVi
T9/jEJgzMq61FqPGWiGU+l+Q6zHz+Nt3o0B2x6FhzY2E+P7zZ6X0pa6WVbqwAZOBm3GNKw1msnJP
oppClgkZN6XihmVPSosFGE18qRDLR2epLSTBo4FHzDgoF7I9lxG6Sk8F6iIxvMX6zDcGlGE/2KWi
cONZuJv6ea+DRJUcsaiLzS/vU13fsp6p2bHLVi4avT3XxCYJiV5xvVTjetGcaFwaws46ML2W9MxB
1+vbrpcarpb0KLI5Em6+fRYjBIdAZ9Ol+KZuR9Clag28MMSF/gYQJvhz4fyoToZmk/1QTf26J+qr
lU27TO/6VEcjbR3x9LCL9HFxl87R3iEwLnSOhdLZLh6xQKqBIY3wam0gYoaETz29gq498eDFVJJ2
1TZT7msiNed1tAw7uYsWVQmQqMR8uDOOwD56oSh9oIc6CSpYgNuxOpxGaLSeYi7TihZUtXYLUUzP
pWGRiQhNveh2TsRSF/PtRxhGwycBt1OGFIsr7q0cOSMikzAv7ou8q47xNMzDzljgn71CSC6WYJzS
xHZry5mm64nM58iFrJ4Igsjb+b6yqyXyYpjF3NzEhUV7IswwE0SNSDY9zrxkddsdlDyv7xtlgInZ
5sfeKLDdLaIka9mzqsuuxVJR3bVlpwZGbFJ9E+ijbLeZXxLZIRnjI0xktnEyfcOe3+I2Ma0+Uj20
Hws0I/hMDyackMlrw0h9j8MJnhbnsfYGfQ+VGjtZTbCbGfoX3bDBQQqCAg/RtezmNAm229I1sVg3
ZIYTEowqf6Knbs4FnxqsZTLD5iCM6xFEJOTEM+zGFF7VV+IjwL97GRIxCc9cj25zPcTH7Txnzd58
qVqVU95eD/xwPfrbtQhgmtM9/CdZ6iLrBEzRxZFwT4pqM5giOeG9ObFELr08SZD92tXdVDMz5zFJ
i+VfiYmVvzkEaWLxqCdqFyUsX+tfdE6jbqtjbHEpF9W6KbXilSnKgEMQ6oGqT66mvqEyqep73Yd+
6HQtjqbmlW40jhdGw/28zAeRf29+/qEL2Tr//em45DVBHqeS4oVEUf3luPzjwiStxTtWtzdvZxA+
jO2aGNv1yTspVlyxXjZ47c7/NWBsDtbocYXSjkKND/oft2EPL2X0YxP2x+98a8Us5zedkYCODx7q
MXuzhf+2YLBYMKCixIyMkwYLiB8M4zXlNz5PmX/WzJFv/dv3DQM/wiwCNz8bhee6mXD+TCvGWP+n
O0jCVJN0rdX75ufSNIaRXpiEQ+8Vdfo4cB6jvenEfuXQ7rNoLbf6XASGmZSnZIHlUcsTappS7nA7
Tpo974YtORbaVznbTV+waad2sXEstfJzgjuJO7DgOglUEy/w9Icj8qBit2Z4BhN2PEia2GRMOmF8
i2Iw+GcPSbxSZjwxj/8qIJHv8kitr/OsH4DETveSADUuLPELb4aotatFhne51Zjjl3ns5FNfprLH
NFg+lYJkIPxGVW/ESwGCEs5StqibHZ+0Cvm80GFXkiJV+iatsDtOtnnnwLtyJ8YOH0Si9nQdMFO1
hHo4j0vFwH6Mg1DB3h3pe+GZ5TIdEwzC3WGon1l/QJeNdSKpVDF/SBz2mAsLgDfkcDDCoVJ7s11C
CZVzvJ+ZgeL4nqqBUxFaj8DvXZKVzpUG3Nxl2A7uaPasvCtr2JNxGqDlzbzeUKodGDZ5jPKZ7AdI
sqanwI72UJczJDNwsNXKy7j0Dm9CKEjmozE/SGozIW1YolekR8XnPI2se5v0dnbe43IxmAL5UtdM
V2WC+i6DBb+zqVOn2UkOjIE+2lMWB6gAVpdfhn11J9f49uv5Kv+qTuViogzLGmQzOO7ae2WcHmOR
7tniNqiRsnLv6M2FGHDinxocb1liSYccymXB9d5r0EbcKJIfF9J0zBHS2WyxJFZ6Q3NnGy0f9tKD
KwZLYpc0RQdRqHeFqUFoZoZ51Xdldmc2neFJbVvyFnPnMxkAmlfVvXaKpppUJbYihyGU6w+DNdYP
w0ATGUe9dRYZ/mAI3kheUhaReyTl4dozJc2Hvsey0VpGtgmSWRxwas6ft3Ph/wFQ/ftGs+sTfQXq
N0mEUOG/t7UsgGvddv70B+QtnF93/Vsz37+1fd79DtXWv/nv/vD7/vQRkPlff/la9WW3PhpU0Z8Q
5/fDDlXpPz4gzy990iQ/71+/nav82vczkpMQaxP2WRTWNe6E0vvXM1IHBOgrKABm6atY/3e4CpKF
0rfl6WA/5axQ4o8zcj0igcD8Im2KY/+pM3ITp/5RZb+dkdT+X10PQisF4uHbv4/y8dKaS+di7DlA
L86/ZEO+j1STbykc1KEn4tbiTMBX3WRckz0IeFtupNyNSMHcdDDX7jp8iVQsYywm80y0MyaqhlLu
lxySFr4y54n+mvwalmFt+TEz1Z3j3DHzdZvYvrKUhn5Kelz0/kkByboiv106MbmKncaeld2MUjnT
UMeeTfCsZt+rRvyKcql0Davn/yGgSMuvotCOkYM+AyPn6so21GtTaa+6FGvywm6EnxZYKjYxU17N
Oqc9BL8FCwU/jczUlxeezJltLyY/2OkE4+CofZOa+t7Jx31I344sik6vhoQ6dqhfl5twNg8ifrWc
xJNotgNZxroGG+0u/RjCjm8LYi9sZJqG6kEqf06UG6EZdaD3w4sRdvhyVE+NznwvJRiArOE7RV5Y
G5SuQxLGY1bY6oVJs3yajPkGiokUtFFewbxE6WLP3WclGeRj0lVKMKvjh6I2rhekOyeGn/VH2M2T
N6G/3HdF03we0sSDZjP77GQb3NuTqq2hYcNWDiMTptRkqwHhHvEeN29d4eBo7dtlVMR1D7WPXUf7
WEC1O+mpvkvEKM79UlVvM/Kqp0JSEyraksLPlq/yMcdAA9AQDKx7/r8/XJhAYT3LF/4fny1XyUvJ
4dR00u4tb99+Opv++uvfzhiFxgmfHAC2bpL6xSHz+xmz/QRfE2wA10box4gwzeKMWYdhK3i3NPx3
/zhj+JHGK1zHP5gH8oB/6oz5uQ2zUKHgKIXxNa4NjOzo6X9ux5iSLZUE6fkuKt5T/WmSG3gDyGss
y5tADSvLtYprjygsF59VaPn/KobyV9u7v3kFv8yV4rDLNHYc1Z2ggOZ83RFKQxZJ/fEyH40m821x
l/SfaRq9zlRcR3r983fw3y98P9a9//73CEzPhJrWb6/Jy/8C8hLuShY31z+7zx/e8ETIeulYtm/5
L3f591/+fper26QW0IBUVic1lxv2WyVlEvybblg4L+CCCoxda+z3SoqzuqM6tJfgFJgXisZr+V5J
+REIY0UofDFMGw+oP3OX48zxd9EGJf7n29tYRt1KhlS7pMfkLE7ttXQDT8Ot/Ro66EU9rX/Ur+1r
M7Bqd9i1nnWYT8rDqvG8Ce+S62EXBuVlfp4PYTDtiiC9GffJSfUavz2lV/hJHMvK1RxXRVZ71Pf9
OQ0if9rRJ+9CL/OJpAvM03DMguHANIP/nnysb/3sPjypgdhP59ibPXEQZ9o/TwqGs+bHR5jM3uIr
h+TQHOeg28l7/ST22R6BYyDtqoN5qh+ik+Yrfnbd7tnT9hfFr4/1rt4ZO7To10PlKjvN7w66L11Q
awhGb1fZxTqgajtZN+ZeXM+X2DePur+c8uvkOBzqHeLWfb5DtHboT/apugtvpev8ITsRC3UpDuLU
HdjseWgHjrFHIsnF2Fseqo3RtSy3uMQ3WDGEo2si9noKb+HSutOX4tQdkX0FpFQE2q51345B64e7
x8R1PGUPTSDAjeadXTF/oz6Y28vQA+XAI/hij7flAV7Dsd0F8m14NZ2SfbXPAslreWf9HvrsbtyJ
4xJo++YM2WXfHMxPzbn1i53mmb52yq6sYNxZeyaw+/GWKCZ+a7wv7uIdnpJ3sCjbo72L70bf8rJ9
ccIGjswvz/DQufqDl3ihm57iU3pia/2unLLb7FX96nzuDhWvo/URfj16kTf6BFN5Q2Cc2qtxZ95U
R32HJ0aQ7esDeUJ+fCAU9y68ma9wH/blnexrXukK37xJ7+Wr4nX5IIgwJNlm1X7Q0nnNNZLfwLjW
rp1Le8we6qcyEEcij3bI/o6WX/AgyW18HvbqId0bxzToAgINd+lFvxg+gYzaMe59upHkwbq1jg3P
5njJXvOy3ZLdgqp9w0/3kMCf9UN9Us/js3Qs/NlXebF20H3FxIN/ETfdF2ft2B+c1IW0a1/r98ot
d+I+DJIdNrJ8T2T+32t/zp+U2+QL3x/+ZnpnHed9wj7upO8RrN1kD+nlf6g7s+W4kaRLPxHasC+3
2JELd1KibmAsSgKQmdh3PP18YHX/TSbVzOmZmxmTlRVFkRmBQIS7h/vxcw47eXPaIT2yNe8Oe8hh
g2Z3iNJNsVG37QViXfQc/sNRX9No74hDx7JH8ryspf3sjN6Qcgo7t3Jjpw1px7Qr5tC4v393QeYb
nMpTVEWLq3qiB8LBFR6UCDSvl7+kN6NzcoCGu50/erIjOkf7iYZDn0YYR3a4QMM4EkpuE3HC/GNI
XN3Zh9fMI35zjk7q1g5Nj77hHz0Y5VyFXd5t1WSTB0eH2M/p7MyBUjaYwvJW20qh4OluEiRBFmS/
QLidjI3WOu2v5a/8cQi77TE4PppEgmEWzNdVaLH7j6UzbO8EhyaEJ9Vt+F4Xxs+pr0enrRodHfox
HwGk7eVIukqyncle2uvXbMgIQb2H5U67M7zWHzbGPjfCJBo2yY50/xVEiL56rQVKeWPy0/ScOAdb
2k+B5khsb9qOHHqdHdOW+P5vcvXOy/PJfi2wCjA02OTD3dYTN52r2D9/H/j90eVM8rOxA7zQoVzr
8kleG2mbcXcIhwAAwt68qsPOn1zNHyKwOmBlPCBSDmpgqj2HFvsR5t1v7Di3cl7AxEWZszigOJnc
T2z4Tg14KXthW+wgHHF7b3RKr99aNydH42/HK2CfvumZdyR+ToHFdpADOdBcwwWo4Z48GgMczS4i
4XrerOOe9vNfybXODQoFHIY8eCRAPI5AVIc06QdJKHqTC2LHkV2gGU7mnhzda9zRUR1pe/SQOrcz
/+iPNrQy/hz0uJrWE+zc7u3fCR5hcLH69uQWkeaCnYVHJzrwU3Uo3tXhwTEejOfEbdh+2feGT9dc
JRLwQALbmE4dD/YQF6xQRLOyLQdCWPEh6aZ6TNz+As8Vt19uxe9SvP9K0P39/ffnyMiOMqUlcQ+e
db/gykqnDVDRcusQfiuBd9K4i9+4psMTsJS9Y+xS3kSBr5pYCssV3PsjDqj3NL7MWI2n2tb82cvt
n4VD67BNg6ITBwMrCa4kOG3msN/2HMPOH/z1yPaMNrk/zIB7ro9rtrnL+tQ18YqtR4ZutNdtszpJ
/sFNPGaIcx34bT2Q/CYyNzGGqvEhU8BcAZ+xxR/95hStH9iGOntMdPKrya/5KsVool7Gn95rpq0Z
QApg00v29o3jy7qf21BzS/4uOk10vFP5oNorQ4stITPMIRqdiYddP7z2pOjAZqHr6O1BDgQKA7v7
6NHa5SJRx648RPzWHhCQY9j1U8/T0ezoIDnJIx+vWDScuOJjvXhyzoZfvhwe+HzWlVZ+J/Z0Tww6
f2E9JTf3Mv7oDlHFhs9judlTws3pMfZMj/pPMP/mtTiVywH8C4Bzck9bXvrYbmv2jhosrs7KnVzB
0SNENR1gVdjOyS94nQAQXYv0H+ZMxfCZQce7ndeN7ore4JKes2dH4M2s/7auGYwovMzET/AdKGni
GDU28mgDVuM0cuiiAhe0buXSs/g9WPUYpOAZoILSdpINjMqNo/Vx1lCp8/vtHGIJeHszu4UF4icE
e916ZbguXhEt3839uJlZjpZZkw30iSeCOKh2adRu6nWjunogXK9vGqLKkOwgG9b0aMEPTl7j3AOs
4RlmNlzh/EZEzraYbopVoAPxbS00+8CkT6zKusgdkz/yn4gfEIloSEUuvGemE4INDPRQDzu8cubG
nhUKW2zQVrgZwzac2cfrWCpR3npGkN7ygDAzjISrGJkoXZVBoztCdMJc4ng8eIHetkSxwzaFNJwG
MdZFZIulGA96+IOOJSbucCocFrz435fvaVR6Opo7AeYqpDjZ4OrANbG/aa3O7BM7T8Qr139ZkRY1
vsyZlYM0GEOBU7zu1OzKDOTN4Ath44exM26tqA3TYD0OHT9SONS5sMAwTBGGpIS6mGhHCNOoe1Ux
w9ZutVWngMZBtsy6YiNLS9aJFYVOgCHoc8QE6s7ssaIBR+rWfBxv1StsGu86d6V97q7rTScU2+4Y
Ev66fJpNUyVvRMGZECP5SHzYRXBa18PJ+JmZ5y+xCGYw8l7GK2oK2BKTTZkTrvachBhbRI7XGXAU
nAvCaDEw99qrzvEVb+fAxMU0zuxWLxCeYNZKfqf3yqeR45gTBkwYnhEbjBgnh3Ad2bINn7wZgQTx
q0PYFkJE6Fa+xXMmjA2m24OD0CWYc04scuezsC4cPG+2TXzb4ZMvYbFWz7Oe1tmRVjMk8qo5qY5C
/Im4HI/QUJNkkwhYTd2hh9uOXcmWPcnvUpaRcGf1ekxl2JGHcwebjJl9vEt/llfrUtcbjYlS0vWw
nvx75VmE5GZweIgJsavrPKA3001dJGsJupftou+L6/x2/jWFa6AAkszLCFeaEMvBUadww49ZVxZk
D1tuJd6Jc3zcJ5tTgZFGbM8lS+/nm+Mm2ZTBad5RVE+vp229b/ftr5RoefatAAyaQxAk2vkjmohB
FjIXX7BLR7VFnw1mQ5cQAO+3sz23IhumGqKkMgBOGgLX46eIRtwDV4rMBgJDVLSGXTDQ8v90/eOT
Mv0pOAl3BsupvDVuqTxekD/v+6tppzsH33Q7b/GsoCNQm8KKCjMfTxaUW0kcKXDgXFWhEixeTch+
dMSIlvKr+AH0a8cX4r3xWOuPoD/0HYGYl/r5ZOeByVVCC3RKAhFTZFlM1/L0hwFjEnXbOCofWV82
iurK1z23kGIrA0slhWlnj2okE8EpP9Sf5oN6kwUsDz97uE+Yjv6c/bKumq1+kweJd/IRvFzljr0k
cZJbwRO8JswDXCRh5hqHou+peUkgeHQk+zmRYsK3Y+5LuXOyBwd2P/u1C0FP2lrAN+zaae0bYtOX
4gV14272jrsMyB73mt5XgtGvPMK8sD29qHVIVz7UBD80DSJyBza4+1h0NfYJX6BiGYzEfOvrFdZL
H2EY1RV2sskaltF6D7Pe3pvFB7b+4UWdtsIPwlM2oNDu4hDdYzt5IIUtR1kTLUHqQwLhHp4l9sPr
xEuMX0d39CfvBWYBjEJjk//lJDJHwzE8FBJsnd3VuhV7t+Nvs7uGoQNht/oWNVIUY4gUBJh5tLlz
cb0UXSuQfUkK+C4MD3b3u8WsdrQMr/AdpiO/5lEWNV56tdB6+Xv2Saoz3BrdxiASuH7VjHDi82kM
YI5vs7CtIDFD4Vb2db/212l0xMmH1qYsdne6mpNA9eFjewvrCIIwazF7ugq5iO4Nj92OWU/8g5e7
Oueh584HmR6BZxHgc3hx7F3npXMg33OYvLMemorRK8LuNeimj55ge93c6C45j78PwRrPrsu1XkE6
mys0g8y4aDDq3wRslG4PmxMr1uCy11gTg2LD4MQz0R+JQSI65yIg8z0Jv8Mn4xcN7D94KCLpNaqD
gcLBqXEZLTB2LoT/+DdzfQ4WnWtogGIlk4UZj4lUDjr27hoOWgTRGf7Q9OuHEuNvRadgChqmv3hC
sP4k7teZrjUeQA2tDfvooY5YL5zS6LVPi38k9mgc5Iy5UwyBGVbcNnCkwZp/6YJ0NcNeSQDAFQCj
TFiwA0Be/m6JGAUfXVWPLhN8C4GLzS8wYQIpP43ETXYFLenq4wwWVLa5gajuxMPIxAjVL67aeJj1
uigQVbxLs/0BbAdV/H8Iv9fvvwu/TWHK8rmspD1BKpFmTvs9iSX8uveTOMWjEXfGhxSozuLJYdol
shq5V3Dp5HzDA4wFVB06K4jP1jB3cZPwdLPGWwDoVr8QpBg48lPkkohMbcolj/E+3jc767qJZG+I
xkAiw2ERsdJq4UoE1fSnkTNqn04PyBaHXRQT742OjsUWsf4kasJ80+5P/rBtwoL/dBcj5GX7bqtH
q0XsffN+WK9tzHD4Nn2b7BsDJ5QH7eNiF9ft/nBP+hE3ID2s/o1Kt3v0tFCyS1xAe2tsJ/t14HDn
+IPVVFm2xh9xtfN4Ozr+sA5auKD9zj9DvIAJBiXtHNzU6dZL5epXTLfZClhDyTU3+m8wZNiV1K06
jDZNWSweiSWSdKtLWbhY0gnOYlHW4doLDxdDHFzYJwjXVqc0cd5grmRwiZ+e3Ph28tfoRiPRQNRs
y0+Lu8YGa/pO9iq/xZCtC4EvDYRA90sXoj1mSF8UQWGNmeKNtLgRFe9cRsumUG5bneNul6SyBiw6
ouNE0ljyyTkUQU+CqPX1ex4dMwAvsDc8CbcLB03xJk/ZoOgaaXjtIcQxBzP2UvE4HNyzMh8Ja5z/
RPwD7/gaqLoFEeIaY3Nb4BmoUjtad23dVHvx2+E2r8JMJNQ77EeO92pEoIpNHCcnCIOgoyC6M9zG
XfckrJNuw1VrO28T/xG1VKePqBpgpmf7dDvpTrppVgMSrldbLtecWQgDuQJiYLzxeg0Re+KfNcRT
vFr04Y+oNicPAJizBoYTC9dHuFZsSYXVWEO6irCMTA5BXaXs1ksJhHSY1NVyYcd28SsEoTejO2GT
1pRDjpkpiMbMS7dl7T+d1rW88u600uiPqHNqGvv4l3StbkB8koZY471H8W65R+JM3g/+4q6BrIlp
XENLyS9uhOuRLHP3rEXZvXZTbsmq3aJCveP7v49Xhq+E+HjP3JiEJOl1TP54jR7im2RT3A/baisF
ymb5XZLfTIh5Fk8myzn7WURbi93tuEATxnA1jgZCYi5xfhPSLUOsod80W+Nx2ZDfc9sIp+khr80W
yXb5ruWKuX/GOWL6XfHqiMFbPK8g6SLfyM/dJt/hhQhoZXxZ7PckOWtSE3rYRtatmbjj6wAhe1T7
tP1sretThH3HipM+J/OmXMtX7daIuHp76wX/EFjhm8H8r0AO/zdVnP8HQQ4aNZT/XIKEEviYfSrL
rL/zd0UGgmLjHwoCrCJKP+DA3hD3f5dkBEnX/mGqa2HFMP5GPvxPTUYwqcmIlF4gzV41ag313/AG
ckL/sFD1AmOlyuhGQL7+31RlPtZkqPjAeKlRBEWMF051qo8fz46hTVqvN7Fy1woygf4xaehjKSEL
AeXdOPB40bE4cpdZlvt3C/Un5/rBtb4NbKwKiCqc+xB5SKzZh0M7U/9tk0a9Q8K+BDGfWvZiLGn0
9Sjrp/wbvLGWusBS0/YogsJW0a87c+RaMRz6vKfdcBGUvWDUv2IJYtlMmDbH8edKILmh4cH7esy1
nPXVmGtO7505KluIn6eDKN62aWznKcwrUpvPfiUmN2bVXBjsY6L97wdUV7lR5CxUmDjOlrEU8njo
LAZLi5Eg+tirsE2vSqqDvdzn4pj+DTX4j5hTaa0Enz3dSkoAwg2BOdb37OkGOnmbuDPk24aOTXDa
7a6J66g4ktkWxodGRY8bFN2mVsO4v4JRPLW/Xl1p3ZFnEwCMI9GLohmI9p3Lc5YKICmrK+VbhlJ2
vSpfZVZZBTVc2CH1h8qudLrsxIGORz2lV+/oD3IPgyCcQt+yjDxz1LVDd0H08dM7h8Wc+r1ECX8t
5J+LyyZI9SBWlhk3gHQSYNkw6MHKyKWoMpbQnOpLe+zzKjAgECeD7gzTlOGc+LjJmkFvdbNe9JtC
s1aQYXbfSMJWyqvarw7z6AidvDycimnihihAm05eexzB4sA/GcFt0LhiXt4DijMueOFP9oR5Ieyg
WGtlGlTX2bxEeTrCarcYN6VYe8NJi9Qu/gGdaO2turxBqou7vgESM5+k5kLV6Y9rAsADcg6gsTL1
77M1OSVGi1gcBbek3eXG4bc1D8qjlEw+s52+GVZ/ndJNHixaQw5QUZPIkoagNBSqx8M876wpli9c
If60L+CgxvRj6qikn01JkLGvSS3zmqrmeCOa9FDCcfQLvoznogXE9PXZOF98YHDshrXjRIUwhOX/
uABjFsfqiBW8M63+xarlqKkEHzLhh2mSf6RL9zitEqvFEl8wQm+H/v2ZRF3cVN7EOIDFyEAGzgdO
qyruFulOte4zo4T+DXqznNvcJtGuBmGHyMLQd7aWu6cYDuosgzXn+etnf3MYn+YAYEfGl9AZZax2
473ZTRpFhQsYLj7oqPeGQqPJXyo3Xf0KTj72wm9D96cs1ElIFU5VOmkEHO3wXzYK8JLXpXg3jXVH
vJvGqcnmU4ITv0t+66rfvEp9KKVuM8DkvllBZUjP1s7pRScNK23USzKj0rk/OB/+bAt0ZZLTxsrw
I1TYUpjI4ZC5tL4WBjDBMHlUyeJAkkuvL83634vTDbwV6a8Lr2LFK331Ks62Q49ID0ArUboDEOlo
9TNsB3ZvNvYAi594W7FBGot0MUI+Xw8s//HpaZ7C6SPeDLj94+IPdJDBi3+S72DYgvBC5eodQw3r
0LI6LHdxQoFUCXENUJnuD+1kN+OPpbwq1M08+uPpwYDDVlXCQbmneJ9XG0Q96LdO9L0sh1/P9C2u
+rREQGQUPDduTD3fJprQNyWsCnfHxp+sgO6ca31yzckpexfKC6N0J2L0o8dVo3Xq1+E3NduCVMxE
XHbyqyKo+yvae2SKNzQCkpnSnlpIJ1OnN2yV7F8fyssFzyufu/51b6kA3gg1aGZAIvvj6lapGeeC
Msh3ILxhuZpfGnlH9k4ong3VO+UOdApGmKlMnvZLT5cQJLtdxseJO33hTvv0grVT/7TN3s/n7G1P
6Geg39wzH9gjaQ1IHOPKHPbJESJOAP90CdFUsIc4gbb9FOBQ/XhQQlgPkGK5Tn7kGKLTbS5CUhqu
XGAUCMVvb1IknlxvDAOcJrcoNaiyQC/c0/ejeXuKQ72xxbt8ueAm1gNxvhveP8mZ7bLEDmrzjpXN
lh+dFVqGf8qD2Hzp5ydFufl6632K4BDigQ4VN8n9gpYQ9WzZVNjrLIuuqzurc/RbBcxRGcShtbd+
GJtLWura+mEfnuxssLMnG8tKNVB0wRSMbkWlg8oLCCbdsnPSUzQKwlJXbI5poB63wwADIqwYCS2d
d9kYluQzDtdDf9VJsLfbx12denlpa7ci3M3eBIk1RTqKEidbus/uj4NTl3b7nYwuCTZ9f4CDpCoF
WxkfWiVchn0K3yc6FPMO3XF+OXvVSzcV7uTigrTrpzDk7/WllZowkCvfuc8n2lQFtZiluzkgFSGS
S0MA8FX5jmJZK/txFrSUqkA/wHZ0dJr6winVPp2KdcVxwvwPZ0SA/PGUIl6vWjAB8HqT4KDYh86x
Fne1wAjixDgdbz5cQehbjhQHJi1MEY35CXvYSClGsotyP9Z+GvtjdrDlwxOMfwJJdfgR89uCaiBn
7bRb2icTTYp7iqxHRzl6za8aUEf+3UIXWHDWfpUazuKHRdqKFVVNkyaa8ZKl/2SL3p6SkFFB3pY+
6DP72VatZSwJi3xKg3ZxjlQ0X0Ss5xPAEaCyvbSvE1+e4C13qqt+sCH7UhZnot6hu2IbQFH29aky
/rzs/57QmeONu0HK22mS7szZyWq4SZ8OKiL3bnotHJzhtK+76yG7HvRNf9hKOj00bk/e8Z7aTLrY
EqW4A1oztpHAxOAWtCel7sRLAQJzbZJiRSTkr/bJeK3c+S691V6gbzHu2V3xEvn66M4Q+ph2c4co
0ndSlsoT7L0JifLfuBZTs4HAXxEDWCQUUSuoc38E5yZAHowWgVtt/gnm/Y93RPWTG15fztqSqJHa
oF9S/rgFoQIBNy2M0p1wb11rr4efluJof9Hm0KGSRbVV8OGwnHfNRvsF8UdCL/k1z56/EIhbCIDZ
5YsArOKqu1O86imn0KD9bq7YciIdZt97EzYcW3jN7opdvEXWRrhtd21UXrpNnIfub8eYNjuZuJan
Eddg+10gJxtIQ9EfyzGG1pGGckrBdDddCZXbNEGl2RK4M902fkGphGYYhZVLJ/lN8fLcdq6XvJUo
gTv325Z7N4MRkaJcT1OZKjI0eO0jrDyUM2kfJ1MJummC2sU/WT5Gk3Zc8btsm9v2objjhfZRTl1H
pb2Ym82+exzprV1cdES+3vTS+iI/zVAnfUPwD65eO9v0Vm40lY4qwV3ji7MNdc30gP/Xbj2aKtqb
7tG64CcvDnhm3JpT3gv6urOKhquErf+CrrUSUSlzGzrv9mSrC6K64oK1uTjs2V4ojrBqwewp3cWP
y2sHu/9V/8t8kG4PL8OL9XS6ED9/usZxfLR/r+o5DQIdaP8cLXlaefup3L7QCZM66KDTn//1K/zz
Jns32BnyP1k6PW01rm5oC8DvoPROMl+XZUtcCUiu/L4KSkxo+BBPlSc/oyIgOJXpZ3jg+KE3YGe9
sZawiq9EqvJa86QWe5XtNnDz0q7j+h6RgAtT/mMA8359zsxLehCgx8kwtTVy46k7PxZlWAIAhHSM
lvhXWI6gj/56mf7o1N+PeRb7Fgi76UnKmDHvQbJnQOCWX7T3xJgCFchHdGuLOzqoeHTtJv4neet/
tKh/fmQDGeGVfkWFeeSjMRKSsVD7JZfvIOl5SeZN/GxR4f2LIoRqC911ll+IrT/f6Nc9+O8BldXd
vbM9cjIUrVXW8p1ueTLYjKOjWX4+P8BYQT8+/OKsdBcU8tYgzjqKui+XF5b8T07k/QzONubQWC3d
OTzy8NDQfNy7KWUQqJ6PD1+/2k+x9xo+cG+nvX/NaL7FU++eNE2aEYWKWLwfJ+6MENL0m7n2B6j6
qlS2M+v56+E+5ynOxjt/LiRKjSZjvOPsnUzY0L1uCE61OwM1E51T7na5K9e3dIsduTw/DrdtYUOt
dbzwhi899tkhGk1Vi0e6ZO9NaWMiewVJdbuRkuesAJbx31uZs4c+Oz7aoVzMOGU0FDhMAEKTW7Y+
lHUirI3og6neoF/ne3N0YoCBUyQ+FydEj/aAeNQUFXXotOxE9GcoUmjvpj4N785IGt+pZP/r1/OW
JPzg0s5mqn7c+NoRvtKqZKYnSoidkwBjVLwFpDSZwqu0jZJyW1HOpQSOAGYTFByIaYDfc36t1SsV
Cu4YPIpR5q6CdA5t0KO5WeorqMAHoB4CIDYKkKddutDPnAQ9/ILQmy+g9ARQzHXv9LN7EsJype3m
olob9/nw8+snPOv1YqevT0ijD/1Ba1nkXFBZE1II+BAsvh+K6x+VBW46cyY9akAxKM/KMbK42i83
JzAqFyWWPwXJZ0OfxwtmZqEIwtCp6hlWcABPmDh951rweHIUgPbHl1z3p4vC2ZBnEUNRZOM/3+dp
V4qRiETmZrB8Uf9ppBy4vWJ5RnshLtL/NKi8ciYpMBmtDcwfN1GKlI8uHmbpnixcV0cqiFFI7KnF
G74G3rxfL63zk4DlBFCcbQ6geNIArdd09GXVHuAUmKIcaEu/ZoFQlzgITmx48sGlo0e7G5+tvWhG
sfoq/JifE/Ziwkd3Lnop3I9VqAnuGsVX4wAaTGtvAigW3BbcyVugClqAnmKrAt6tfjPhfEg2JhgA
WN/MC0fpjQPr/CjJCuqK1IpkNKLPLN3JOvRy0gnifQYNMOig1kl2w29AH4tvxNeW6kAYyi6ApTn9
C8pmODk5Ps23aTM5JAjMB+HuWCJaywLsCfBUdBzMUGn93gyz5+ThuM85l5DReBmo7iFI523f+pNp
62CwgJRPj5bg9ervXtic6AkonRGwH6AsE9Q+qaKFxfyW6qTjf0Gib3JHIyt8uBCqfIrk2HzvV+DM
yHZWa7X9gf3eyregYJohyARarF5WLh1JiL4+2GsT38do/Gy0MyObCuYsFDrrTZIlal4NXrWZe1Ck
mS+o2yaVY4JL/3U6QdaILmEgEzRvuGNyr3ptfhxQAMJ4/XW8/npWf5zUamqgURdXTrqPR0HUDDE7
Loe1nc9VWhvtR+4lXw/xOVhZHxxeuVURhIHOMy5FfTxJeTNJ9wZyyUBjLNrE7e7n6a8EpAtKmCNs
PDYKIEUSJt++Hlte5/9pk78b+8xfKJNipSp01Pf0W6lPxjfxF0BStqD2bfg20luPxtyMCI+dPJPt
aSWHThpyKuGRtU5s8err2fzJqb9fiLNsW4J02ZhNI6iWHLIsp7zNgf/TJQc+8UL48PlKdLbmZwmY
wlpmIW8W6b6dixDda5K+yOIi0GJKuzcuZi4uviDu5/6CWbk48pkTQaEvFeeYh1xZC1AOmewE+ssR
JmgPom21cmvT1jrXuHgLXF/lV6/6zJVA3aLCNMzA+o/+qXlmj+kviwk1nS08Cb9SBFFr9zRB+3XJ
h60H96uBz6J/DS5B0ziy1ppyp9AKMrhJHYAOmj3len5Rf/VTUCm86eXCdjoTbv87VKCeS7kdAgyK
umcW3DoZnTKMokQ9xDkAS0OPGORtHGhW584/oF62e8hny++FsSC1/pol9/PjUm0a5RlVaxRnb8Yj
FRhqsZQC45Vu3NHlGWroBrlHWkQr7/9k+/97ume2Jo0raYD1VbqH7xud6wo/00ax9ET5sa8vpXn/
6OPX5JZCf7RKHvKjYVtFCcZKraT7AuwxPfFjNTmSSq0AqAGiLYK9EhXRX3lpNyjr/v60G94NfLYb
aqE0q14reUrC9pOND6RsVNNKJ3vIZovoUUNMNrjLNwohR9nvaCzq3ePRLVoywbaoeNA9teh7gr08
RvMEU7KndoF68BV9pxu3g3qfgFAcIkSBtH6/TEF8iVHyj27x30/wVth5d+Uyi0wS2rxmW6lOR2Z6
1dgiGzofnrsJCCnxztH9emd8Tkmu5koHM2JafKGeAzRO0qKWIyS796kRKYtmN3AKSj33j8JVacnp
3TbxjT6oaS9TQ2R5/Yk7oEQLM3y9NLsVT1q+P532JN3kztWy62nZmzJCva5CQ1gV1ePe4NZkIDco
Pmf9vh285fT9pEYN3T1meDLRTVh2FRzQ1an2igP5cngndekujXdZe3/hYT+5AQoAClAUevZRCUSe
6ePWnDMN7Y6JQMCq9iWhnQohc9+RZjaD/KmxIqO7PVTXnNY83yZ5ZBz85URZ9lZD7hSE8BGlWQd9
cOtXZzl0XUMuQ0OQ7PbEagRhBA9XAt0OJNoL7m30XFUnp/bh/psavzWi8bu8pXeGdCQx5sk1i9uv
H++tivvhAJw93pkDELRlhhuHx1Mnz+q5ITot5DMvNEFtrGg4+kmNaCVa0rdkkQ2Iqhakw7aqRkLK
VxuflFrFs6mOqbkIjMWJY42/D6DvZa9nmZSgpDFFcmBrR4OHZ4f0awrV4r5BGBUQfBt2aErTggTc
+SqnzYPeNBpRTVdLEJ3y9eNLTt+cvCfF3iKxLkNgiSqQ3dP4hKbYZCOo3P2Yarv6wfW1kf1Ttdh6
7Kim32jfKmv39Vp9Do3WtdJVBIVESHdJI3/cCo2USSBtEkIjFS4cX4S2fkFsIalg4nEMMO2q0/Y3
Sb1Z1th72ujdr69n8MlanU3gLChtBnns9Jr4zzyEZv1YdYhAOgYd7/GFI/75Xns20nkkVmkKmCiC
bTH2Oq6W8/xd0m9lI6oruy83VhweAd5mblm6bRl+/ZQQ750Z5bPBzyIvMVfqKV73ZI3Q4Ay5m2ux
GaaNKARjsWuHSEt9bfLieAN/nnS4SppAX6UiIaPl0nZpKT7ds89mc2YAlkYtpPiQSvd5se2M0KQ6
0XvqffkT3F4NfKC9FJN9ilDOBjw7kiB61GaReXwAjsX8sx6i3IT1X/km5ncFnAvtbZ9/Z9UJXeKp
jb5e/M8XH5AJsgiwCdofELOfgF9w+E7Foh7vc61CfbZCMFjt8szrrOU5Nkpafk8LqP6i/5HUVro9
vlGZagrdAwa3oULTkMxs4quxyQtHneffplzOtiQJv5pO/0HMNwdKPr+miT8so7HHYz0sbdNcCLbW
7fnBqvEQCpdFaeXuRkPq7KSupXpDyaTjPUKE1Lf0evIm3Fbw9Vp9ziRzHYfJBeo0uMFB4J6FdJ0x
KQJsgOl9berPUwlxrZJ1AHzLjhLTEQ11SNp28ISRkIGCse8pqivDpWf9bJbeZgF8VNNIQH1iPJoa
s0ySeE7vdYjKEJZKIBjSD07Rt/Ch0FtsApuyVGVEcRZCxlAQdu1Bvjdq6bEfs+XC7l1Pw7uVN0Ug
LbpJVdICNWTBTP7RRtbTVHdpHCf3E4O4dXa6R0rcsMUu+T02jWB//QbOmopwy5hhFYFXamaitrI+
fRwOlQtNXKySZx+UnS5nki8hfeTUnfyIaDjSjGoWdrLSeFWRv9THBAyDWArbVly+lwNevFqpEVW9
qr3klL9SAE36XgvrQeG2OamKk2FYJG08orytnS5EvecYoHXyaxUCUTKAS4qonW2fGc1RgCyadSdP
lD6WmvRhIxWqb8XHKO5Oe00wUNZJps6uhZx++yQX/KShhgRnJ5Sdevk0l8jUZqIcyZWZBIq51dNZ
cNFXPzhaD4GAplx6v/LnF/wGs5LBtYik+ldasffFjHGOe+RUE/EeCYOrFC3IsVahtjKzdrsc4gch
O9IjmC8JVffJCE9pRa90K4vBwRyvtEPVbaeJZCHw0t1MX1jUK5JTxdo+A9eNeo6Y3sQ8J8zNC1GA
jtpfKvbjFWqaq7Ar/N8X9s/qSj5uVx0AlgWRGSV2iPrPbG2n9wcr08T2fjhYdXBIWf1EaDOCi8Lw
tCYDiHX4buhS7yMuA8dDApDGyI+g4CASozjaTxtUMshGUVkujm18dchIwSFd72cUucumq2872SgJ
gubc7waackuhgWl+4nb99aOc10KASgMWXenYVgzHimb++GLEcbIG5MSsu0PVlFshGx9lQs1cN640
NpJT6hXMCFmPqB25UgUq8KscRSh0sczj5iQdvX4UDhvlhJ6p0ZUrrfrBhcG6+nua/1Vby/8e89h1
9f+XdOKK1VXWdNl/bnF5gK+3EXa/2jXw+/XGLrqyI//Pb/6Leow+F1V6Q+Wb7Mv1Tf6Lekz9hwj6
eY1B/0Xv+U/qMdpcQOuioK7JMqZw5df+H+4xAeZkqECVleZYokwBM99/0+bC5304NZh3OPYUPpGe
GYVr4FvK/t2d8zDqlaYuYrVF36aYnUSeLR/mSNFdtTb9Q9XTZUjngF0dSGbFhkrnM6pT38R4UQyY
81uqvaUpfp/GOP05ql37YB3l+PcgzEcAjzrgMqkq6L6v0hNl+i5P0xu4NYn20J6rbbGRm6i0imVf
9CVSgbnVpjcl8kpcLAz9VT/E+VUPktHJ0fb2VLAnvtyTle9SOH5UtblF54Z+xyl7bca+J8XUp8JD
YSnlizYyixh2QH66sqiO1UqZU7bU0Ut05iGOGy+fleV6nBf9Z6bJ5q+3uSCVQUmtUbTU9MTxRHtv
Ki63s8ZX0zRkt6UB4WjdTmKEpg1kR7XZKyp3pV6GCSFPSlc7Zsve6IxytxgGegJiM6Q/xV7i4VCP
40FKLfmOSszRFfXSdFvImUt0nFpku4oFHeHh0AqOejjO6EuDlloM1GSLUybfLUeI05O2yx+6XK6e
M62Mn6VJmuge7REedxYdOfobGZG+vamO8cZa5X0WlV4eO9eIchOohd0q4SWac2YRDJbT5pD1Oehj
BJL/F3nnsV03sm3Zf6k+3oA3jeocj+N46E0HQ5SBNwEf+Pqa4NVLUXypZN1XnapRrZtXEnlImIgd
e68116Oml2gMGz24a0cnB6eixupO1iGBz1rfJZtAFemN1Q8pcJ+8Nx+CPodGlepZvphqA3eJY47N
Y5W71ktSqc6uqbjThAE0d5oWKI99kIY7Z2o8P+3DYh14ruGTUxnsnWZkutXZd1VrTy+WPZjfYplY
+lLGRnM12tYGPq73rBoq6QFDBFkGetsViWT0Mrt59SOl8WKqZfTNTaXla+qgP6OwTi8jCffPA6mS
3cKWLameTtas2KLxfwbdFh8N1kdSQM9Ek7unibDzpzFs1ScRRfI+DnP7ovY0XGqXf2KmZvrQT0xB
ukBV1q7DGbZTiV4sBw2+QUT7rlBcd0tyd+2LZOqx6tvp2hvr/n4siisyKZuV7PtiHZej8YVUwYI0
iaBFDdIY065peB8Kz45g4aWgxDWCop9tr04QDinyRIhheMnTLnyZXGXYDrVEpNbybuoGcs92qtNT
Z4TpiYDH+JrCONjLuAQRSP4zbQkvXLWWka6E3VkHktoLVJaNe8pA4BMuQ4D2kPH9+sEpbm2ySzdS
79RL1Dn1JdItZZ3HmYpgqn7yQGAvY/KFT4Yu8x+ZV4xnAhejU6A6zrfAjuX2DWzdEOqB/JGxfCZT
As6kYT5kkvySxaTY2KiJw8apm9U94Xdh3YkVQUnlLgqbEdk2r6kW9CPZckOHSKtvQmNRBmm6aF09
QLDcOOcupUJhcRxOsR31e2XU3H3rduktFo/ygDdIlszURnJdI718CiUFfdRFTJnyoTnUdpgepFEA
/8Ace1/WAdHESTC0e7w3nV/FjnJKDbU5WXHcPfRhph3F2AoUtbU5XcpeF5duyroj5qXiRqQ9QJEu
JXuWdcbHXqBtxsrQl5YqbGC9Xbe3ozC4N2TFdIOcy1VR5cMn52v999PR2/I92yFB8rsOpsm3I+C7
5Ztyq9GKSEsPBFpmD6UZutbSsyY7o8skmGJqwcEOO3vZ24a1Kwutf6p0z906su2eoKdDN0FfvQ2q
jPRIU5yrQYXEoNj6bZ44yZPaJOnBSNVskxTV5I+WKA6BUwXMT/PS++QIRhTwb3uRS60zw21591DM
mcyHP3QqOMF2eU8y4aEjReTRRdoTsWIX4w9ybbuXaL6GdSPIe7Hfru58neV8xYv52kfzXahqCPox
NpNdNinFDQFx3dEco/qS4jy8jGxLp96ImRwTFaNuvdBiOiXm265Lp/NJ2m73piT0ZlHND8g0PyrN
/NB08+MTzw8SKTDRrTY/XGJ+zLA48cQp88PXzY8h0lt3zwLW7RutHU7EECWkt/PgEvOlnKSKVlJp
410Tt84lJBqlWsUsL98wJbEw6xULYhnqq2LUAJfYRD+JXJ5gbKvroEqjVcG0tgn8pCk2dYmNHkEv
b3SYxH6nOlceB4niULDuexKxrJ0dIvUljQ/J9IXUG/pwZlItRHKTGE+kAy/a6oeF8218CdlN7dYg
oyle5qc8QkT4pRjvhVGsx9zXy6tkfPWY3hnZ2SCQoDLRwD1pQKc7T1uF7SF+9MjTQ+85sqlWHNSO
RRKvgUV8Ge0Ndki58OpN69zZQ71u4ytLXdi47Jai61+jdB3juLZiP803UbaahVNOcxO+VjgmpnSR
PtGNcHMaDM9K9ii7hale0oJOJTrxfBN4X119J18dHpkhvuq8jStPUgPZkeTolZABi3hD/NsqQ81Q
6wc3emzVctUnxK9mgL8kEsJiNr+omR+bFQAHVb8viv6c9+MiGax9L4wDa9c6xQ8YFjBpULXo7IMY
WKNm3Ee2hqS7djzTt02chQsz1WEzDoMKsidqHw07gE7TcU0Mpn9Kn8fLRJHKluJEoxwgv3Vh6cNC
59wqJ/PM2HDTph5OdjKVCUAanzyrP3YZaCRqrTbkxFvyoLuxefIibUNo7saiWdqaz7ZBwkCsGz+m
YXhSC/1rJjG9kqKsTx7aIOMuH6t1Vxf3Iq52o2gOA13bvC33AxMT6EPBE32FsSiJXq1Z7WL1Cisd
WYq6dSvMbufoxW7Mb6dwMxUH03ydOvgnctgrBvgo2hMaMPJOY5AVTV69CMZaHoHbFvsh1pGKOTok
oimPLdZyRBeWqHeOm8fqIkggP5hRcyY46VLjgwtceVbLcZuE4ZF02te0AcVVkEjQEYc5aCiPEsfR
12HhoEKalm7wmuT70YELxG0xcXu+Gs6dWqO5r7aucSyHTZ98LQ3YaV6xdCre+mRgyIBticRYzERB
tJaoM5s8vCqaRY7vKnXqVZ6vCF1aucD/lMeJNnQh5KrtiuWQXFflhqdMrWJfZ9BpHILsxSrMR6u1
NkoAmDM5Nyp5y4SAuRSz+cEJmE3SzOwgz+orlGSxFy9ap2vZkfv+qiPgQeDGqsiXJBczCQ+x8RzJ
Sw315zHS3WXYO34WoiKGmqFSf6B9ajveEt6UpNiJ9nHy1iNqMH1mA2lX7pgw0aOPXH9zQt/MTsa9
1IiN5Xj7hTgC9NDfXMh63zlVLjUslyPMHrJndaYul0yfTpU48wZaDRhZ78VLDzrK/JkhPNzWWIUp
N3d6cuPm6dFQs1U3grMwBBmmIGd0IGPDKY2q9WStKERM5pkWU29mmhtj2GEbCiQq2hYGBSHGk76R
HjBEqs9JNGvHeKyys2nlW7X70U4lf6ksRPkSosSfaoBnAwLSeoDhD562BxHSXjPUWvU8JqEC/ibB
2Sj2bnimUF/rcfYahXdWffFCeUi0p5oEJRNsk5L/qLIJVj91L5xDAOIt2jOSXR8MYhytfh1X40rL
outOinUs9uJbaLeLMDoAwFUabVd4ZxM0T3ZXhJxUql0dzuUKvkG3elTFrUfGXhvjGqEkV/rdYKOD
c47O+Dx3QxJL8SUyHZjqay0kYGxYmMMPM9UWTosD3m8LsdajLyJ5Udt1W1rrd0fTy7+aIO/j8Tgc
/tetlXMe/he6CbZNec3fv6sTLC2qQkMrs8OIhg8Ubo0Cy8RBjRvSE5q1IONCIgTR2+IKrzqtoMpR
+xcRE9REaBInDyM/taoi91UbU1yUQeZYy0Hj4gVzJaC8FQUoYItDOlcKjt5mG7Wxk4OKLIHVTXGv
7Ewrr1pyMXZt0Zj7aFCHldERXdrUidzWfcLy5mUQRNKa1IEwuWaNfqjymGdkroqjmCes3cSOdxAd
gpZI7qV6U2WHuIl9Nw44guTtwki/O+VrCanGWKe9uC/TCYhCAQmUTWIfakS7RKnKexXsAjUnGqbp
dzSx8cJHu6yK0LxN7Ta351az3k3DWSWefDNVd44nF+F4FaonJe9ONsgj+eIaTwnDtMH1c/SxJuGz
9DZXmntq85tQ5gcOt9/1fO0ZD5kOnTVNMGlVkF85JUIj1qO7rvRtcUgH50xozdog5ddsQLS09cKe
DGWnZJNvewFcouKecGcelXBat3LvwmNpm29TzHasXKT5JY9av7SC68K558QDiE9b65PNvNve5jn0
NdVbdaI9TK5zqzUwdCZj0UdgkJO7uefYT8FLVFYHY7zRxA97enBkQ6gveGGHkh/z9mfdrbl79atR
R5lHXhhdDfq8Hp0PTf2gApxUq85qS/QHkkQoHVD3WlV2rOvuhVpoOqVaCuqvIGp6aJjHmWBAVnpZ
qxuC5X/Ov/+tFtb/CZnlNwr/9nt5/pJ/b/4fwOsTkMYAnEXizw2u3ZfXMv8S/w1e/68v/tnjMm3S
vEhGodalcFcNulU/e1wmKBdCJDzbceagiNl7/rPHZRr/QZIU+REeCACaz3PyRFN2bfQ//wd/ZZBu
Q6CXqxNX8292uH4fQL45/WD+I26w6aViE/jwsEnysDO9UOt7OxBbS6iH3LRXVWOvSgInsQluUoqF
pJSfyPu0D2PXf32w5zGdwtJNIOqbhujdistQRRdta7T3VSTXNQtWa5r3sQfKK2s42mv5WhkawdLY
Y8kTkMH62XfWDJip0CwRScuANF01JhkqlNH0f1+SCcUBBRyZjTdJDd4sAcWnVv4gqstQvmo54zom
dXZoXedZeldWr5ELiUvkR7Oc1k1u35HNd/KYOi84Iq7TkeWnAAGOlMVI7GeH7tyCCc2d2qrOwhAq
pdyQvEZmtVWb7OyBLJFm/MUIrc7va/cuzCHp1tUzE8h7DAS+IdpVFsffiIxepFF4bdfjTW936aLo
Kw+ZlHsm6uUurnHq8S2btkZJM0fmKIOf1u7V4PUBGxDLncnezolqNbZcrBRhq22tRuSqiW6uCJY2
1/aUHgs1+CqrvvaLodgVSvItimhTpelgbp2hevKCYF0Z08soW4sUayXaEP230ad+zbTxXjXLy2ji
THOMei6g7XMn+mFREOihBQSyc+BexAJUXNbsq8qmA5IfNRccOklrZow/AeXQu3frb3Zo7/fpxdvj
oiPRtDG2IUwhQvf3DZoOYN6NmlLfq26zUkfrEFnNxhNyLWLrmkENyDJ7uNIJPOvt8BB52drEz5Vm
zjnugVdE1W3VOhtBDhxJa81TmI0PWcv1AgETKdZOD9pVAuAiIkTTis0dBhI2kWobB54vhUEAW5md
C1tcymB8yBvONxG3PbGPhlU/kRe+MoaZGAAqtSiWysAJer47E09xWSZgHDwKH627YQLGPXONdRxS
6mcR6MnM2qaRjUw5e3EQ2qaZdRQNHbReyV+GPl/mxHkuNAeJiayeM6veTz2UMd3a0dW69uz8kuvO
McnYe43xqhIUWmGwyjKF2DLzPorLneHp930dbrQ2W8ogvzi8JmNknlMdxLA5nvrwK0SElZ3nl7Di
Z42grJEPTwr6utLajZHlvlt0ex5Q7AfBJ4NBQkZ+2+3+dWOJ/GTxm/EXtvXhxvZpzfh8sJv7WvXu
Ktu7S1Qy7DKXTmb9VKuzpEgbr2L02lWbnFoGUFTnNwG2ChMshjVeJVJsa5EcY9dbq2UIx6Zc6JV+
qqwMI2x1Ifz5zpTdKs6cYzUJxnBYeTMOz4o2HmqBS3S0tqbTn0iJ9aUFb9QBTVm1jwErYUMvJzIA
pPO+JY48xPjFKxvje1bvgzFZGXXyGkTZceht6LdRshLF8FATgEOsHD/RuC7jfG03COlaYmJluTVC
FqsR9I6qb/oO8zmSW2WcL311oQW6k2jnKq9fjpXNO4w+llWobAtgiM0pNPqr3Oggkfb44FHg1VA2
I7zJ2nDKPYjQFRjUVsuXAjUzrwSSFe8ciQfT7q+CodqV6TfPZSqBo1sZGVS7X2u8AYau7LkJ+66p
do1VXpKIgr4tbb8yWPkD5fLPb/KHUvvnDbcMuljzEOctU+Z9qZ04dm5bcdXcc61P80lPC61tKK1l
Y3JkE/LKG0hjDkKsTMGlcry1klTbVulWyshl5OGoivLZTCgczZguaVbuKmaQk1FvahN6lI0yaUjP
bo4JouweGxclnWHciyD+Or8lOu9tyLJf2/0ykJ7PlOFce94nNdzvx4l//Y4GnV3066aOKuNjpy7T
hWOnkHOixBFLg88c0ArKmo7GGPybJsOfn0ZnkAkVNCnH+PgKKbWhVANbqVm2oBHKjQOY0WhhoYaH
Vlj3gTMcZG9RQpbLkaazShtxofUEvjrBZ+GyH9wbDgIN3mKMzxpnNdhp7oehuWGlIZlp/XA/2ERH
J8JXPH2RzZuqKOxjj9S0qqgyMhj/DnmLVbUbWki2Fqxu3icVn7Jd2uekNc5txo46Bnva7ccyEk/M
Ci5JER4EK6reFwzGupPelxdL9y6xVT+aU3joBREwsU6IWn9jt/yahewe8y45G8r4UGfGsRb2JkzC
b3kutn1orVzZndQMwHgaf2/YtXV7vGpoNAhKoNwtcNth4hYh/SPpCBDcgXzQ+DcLEVTPYW5cm/yD
hZKxzuvKXaPax9GIDlWWD59sgPMT8+tQMF9WkBvYrgz8MGgRPoILKi0w4yjistqKsavZxY3sJ47p
3yr2//fm1X/8V/Nn/V8WNwmuhPeQp/DPpfxtFKclgOz3g+q/vuxXET+zFV1N/4u6+J9FvP0f1gxp
5HX/z/SsX0W86yKhdBlwwzXTbZaJX0X8zN7zcOkjquKrnX9rTO3+fmZ8e+uQlMNiNJFnwQ75IO6w
9SArwyKe7hWhPZqSvJyouE5q7WuWYw1NLOOguSiVacnpKZawJiu/o1hDCl4+dIZ10nKF3mujH3vl
FE/RTTD1m5AFZCiGrZXFD2mJ11CAJ9zYQbKzerLR+5LRd0OXvfPkrazTa28oHhCH+Y7g6F9ah8IN
7mSMyyG3FVrck7GiaAcATM5hnxLSkiRVtrBa785A5Zkr9JRsZdezNi9KUYNCLUH9Du5V1xrHETUm
h+a70lHuIAxdBfSSCjfeiS7bdS6BB2P+nOfJa8GsfDka5ZyrG9CsT8vvta7MEy+b5tNg0h8vmBta
MWNbNSB2o8eqSRT6S1nEfM2YPisGyr46AYMAEOqVfsit6fCPa426wGqM1dD3Ca3I8sEdVBC3nXtl
8qcN/SMamO2N0ii7RGs2Q+48NBrbfOQJUrkifWOasHIqvlVT02Igxf42ZBS+UCZ9zzTihz6UN5nG
VVF6+ASex7VlxkO8ht7hwyrVDRQFfuYatV1KQDtlg0Lab5KjU6WAFwKxsRQPfC21oksOmu3wbUtj
k7kcpqyWP6asPrOz5+sgHr2lmwgAM674nmT86J5CE7mPkJk7JqHfY6hHi4y05cXUiIcknB4HI1hL
VaFHpR6yJCjnYfyNMqhfrZKxrzuajMHBmS6Kpr7RmFarXndWrDtzkN+byr3EYfxcaCnq6Kb4HgqB
ddfdJB4W1sDNv085PUxkyPhinLhdZFnCBDdDHF41ibcbE/noJcZRJuOL1YWXMnbOmYNXyzKUH11E
7lk53YamBcRHNowyGiVeW9LbmQrnrErgA7QCZW0l4oYB6k7r1cc+Ew+pZvmWUz5kansdTN1J6sWN
VmIxHsr8IZjkre5l4UpRpts4Yx8LSwLNYgroTCYcIAzafoxXe/g41lPv1tlCDwI6WHxOhApSB80S
NCAmRFJ/TzXuMMMVJUqve49sF9rojhHtAu58J+rvvZvuUldbu0l+0uL5FgTu9Wj2mPD6mn4bqRxu
T5RJ3W57R2xtoR2jdp6wd8GVkXgNSoDkWUnIxmrhaFjyh641215XdmqS7dRKX8ZN8hxU6svQVWt3
0I/dkF1rckSTPmTGQum8OzGYX71K+9p6ll+1+duPNljuXaEqP9LI3DuZ41cKF8cctKPpRa9Ste7o
5VFU5OGKmD6ckunOM6qbJh1vVaHsrCTfSZenQjGj10ipblR9fCkH90dfgEkWxh5p5SGR00tCnZla
8mUo8u9jhbzbolB4t5b/zdHxg/Hr59pIFqeLAMag4vywNhqmGlvMEqd7AnTVVSCqp0RDsOJCe8ir
8OswFkeK0s0UFMewbZ4STDDlYG8++Sk+nnOoiwB8guC16O4heJpX8Hf9jtwTKHrqWuWnwMBkhIGy
qNJZf6msQz07ell5mxC5nWvhoZLBvqyNaz2Mf7RF/q9m9//n2zw651mT/A+bfFV/aTMwsv+Fu/zz
S39u9Brdurlup9Xg0YGdw6N/bvQaBGX4teyu2psojY/7udHzN6jOkCOrVAgGOla6Fz83ehutGmBT
j3YiCA6dEcy/s9Frv8vRGMxzFId9/Haoevf01NEAatTs6CLV+8Yqvgb0gHI9uC/IvlAo680Kp8LA
wMz7pO78/STz6wPnfsy7D8zLos/0Rh/9STWYxTFw61QBDSh+iGX1+u5G/N0b+vu78etDPhyT1FAb
okwNpZ92NwNSe7NAWWURqheG6358DeiH9LF+qI2Jpk29bJmpm4H9yW/4YX349ekfjk2ZnWuSjrri
q8mwRfECGUhBx4rfqclXTnVR8e3wCzO5h/U/5sci/0Sd8kFU/+uTP6wFhqfEXiGUxlcYN7rltq1j
3+o14u0xo6v9ZRDOwUntVa2IJV2GzxbEPz1EPMDv7ykCllBYrihx7629q+6cXbWPUbQsHspL+Rlv
eVaj/zqv/PrVPvSTFaQfbTOVgV/0YPtMb6V5Ay6Jq9AbV11J5F1qfnb//vD0fITbxHJQWVTH0R9s
dztJD49+vzACoBphfMkskuCCaXvM+0NX3OHxYXD9GUX7TzfwvzSvJ2WMJm0gITXTtr16aQdna9Xh
Lm7UhZUS/tBwRcFAuvYKEcQn9+/3lv1fl/aNYvrulXS9USlVZ2r9VGf+OHgrRH9bpSfujVfGHAlP
m1BwcjT85O2cH4u/uZVv8vh3n9dbqnRF67p+9VTdxt/JgkLHkGH0e6xPFJRAEf6bH/RhrUmDOnGN
1BC+x7S6RI2hFSCZvLfHZ2JFA1MhlG6jJXSmP13gPs5+f13PD6uPNQSKHIK69Enrc5bxg/ZUnMro
FN3GgmjZC32j/QAWNSXSatV/Dew9RfG5OPXNbjxwXPgaQOSL1hwj+mN6trpl85BcLOVLf5yT9Vgr
Q+MkvpRnCvs50iElMtiySMTi1IQ66VxeJ4nfntxKe8yovsfHOSvrq7sQpO9AdMUvaOwb0mB0Yjqe
25v+BlmittaW5dFtl862ITtW7ixfOQTSH4nhNKFgEltZ78t1C21rJX1yn4pN0HyNTvW52cUE+u7q
s3dj8x0zXHvjXX4DUe9KXAR5fEgSkIs8Gsdw6/Zk0IWHcpeob0E+ifiWXccRp49V/2piDSjOCtqV
FUE/W/JHkkO3a/6bK+ObCebdM6cBAQ9Rdeo+VlwGut5qwNXitAEyij65OEiC0dFgU8Ylyn/H4KQ+
eQbnZ+3vHnb997VRMajO0hF7STe/vphVibhe1RZ9VBDYoHnKnjTa+iXWUB6xrPRtdcljiCDYQudk
83/+KZw/vXIfV2h7ZPHUe6KZzYMK1lDNPcQ97mrwkn0zAZ52s0XYZI/ZoB6CXBhr5NJ7dLpIk5uV
ZQaMiyqCCZpChy5EijNQl6gBFaOqi1EOyrYLe/JQY3GTEPcSeuCVQ73fD65Gfp8ZM0upV+yJ3Uro
2ZWiqMQ/KsAT9VY75kPXgCgg7bHhBFwTC5uFj47ELKfK+yTU/DF2sSoCWF72nQQHFV01KFWTdrYm
heZl1KyTLOi3JZnYGLmDImVaSboAjpOfI0C/SoKDI45uy6jZhVpDApKW71QnJYAr4eBODX8uSv3K
wxjfVq+h+6K1n80k/7SRfNizEtPwMpMEez+Id4l48rzw1VVQ+Mfdxam4gqgK7OpGuid3kouaO846
/Mkm9oc1/c0f+u5576JQ7S0wgb4WiNcIeUThEmJnUAIESPjwH5ezb7o2PlvT//CrfozPMGt3BDGU
B74otvxqVmAvKh7yeddclOVNRA5ME99EYIemBEW681k21p8K2I+HsMkY9XwMFeLwmC0WKf0bDEJZ
RvBVRc5eUh3M6dBb10V588+v0oc581+r+8eGqWnkqMetOtkXfuV5+6yp75U22s03NSnDdaqc+jq7
WBo7ta0fphAP+D9/8h8qoDck4LtbCkunS5vKTva9ixTH1Fdq3B9gclIJyEPF/5/LoH/+qD9e1Q9b
WIkHw22xP/ilRJYeqHuXpkuCtCVs7l27oDKCZoz3T4+y9ScfOS+If7NQvl3vd7/eiIW1MBgA+33Q
Yr2i0zGQG0CmKFrVVtMOMathIJ2rgNLW4kdJpfPZIk3AzB8+fP7zdx9uNtI2spiSb+zRBXm7IKs2
LptDUrY0vkYvWBil+mBmLFFp2s5aJiYN3hU6Ok3U52IilTEb/EwEz5VRHpFGN1G6NdAcCiMh+2Kn
2xtmQ6mxF82mLA9yYinaglpXuHvaRmmDZQQUWOo7vDEoXdFYKqyyKmkZRK1yZwOC7UayVkl6Y+Ne
RpNYDDfGdBiqVzNjmLW1om3fb2EpFO4uVHfYBifkniR6MSncsSoqUMMp6BQmH8FBIu/Vz0N+CMwn
y7zp9DtvfKzMH635kBe3ZFCkBj2hH327g1fSN76KG0Tb5ulOzbfaOP/QDfFR41brdyjuotAPaXpF
OwXfEn4cNMBVoGULpaLtS1eKfT8Zl05BB9MwrtK6u0v0+mgwbOmC6ayh8vYqpqeesbMRAIb6iHix
36Qd7IRwFfXiPMrUnxLj1qZV1UlfhStjuoh87/uy2MZS7rKQPZTXva3MQ5JZm8iLt5E7ftNA+Tqu
vPUy5MKN4f5QCu1GNu692Z61svaNzL7zjOJUGDk9qggzPlIskGZqE/mysddRVq9CuOxRlC416F2a
bL4OirvxqHLypl5VSfFlUr0WhGB0HbtyKyfJmmPe51mynUSBHpqLoTTAAxNXPQI7uEuE40s6p9n3
KBbIzuguipcm+BGHu7qDngs5TGJpwmcRde46seqtWqIZyYphQe9oJ0IOdbRZx6nA8uTuB0Mn56ai
nTtdJLAQlwluXw3dIpRby97jHT64lXutRYTwteNadMbKE/G6AjUXst1ExDE05S1u9auErmMCvdPR
VD/wyoH8zGAU86W54kx516aPRipx2CIpWjkdafV9cpPmw1eGpki01Y03Vb5jdiS2Nye6uWuZJIDe
nPEsY/e7qY+3XXUSJqm0Ki9NmaIqdXL71Mudrsb7ITRv0tE8ddK+HULn1Z3GxZS2TGV1gODZRlrW
sYWiLi+CXmgirOteHY46cZ3FZPuD+mYswhSv7ZSg9C1TB0/n7uzokkt1jfPh4LbikHQkbuvPShXw
/o7XUYjSmnI7SPoMAXn8xfSaTUiHdWqIUlefWFkXs/68iC+aHX+2T/5poflQiGnSq81S7zpfSH9q
RhAUPYBFEPTR7NXluPkjnwlhASWVPe0RvP7z6mr+qR74UIo4AcQBpzF63zVyLLjBKWx5wfN+Uybq
2egsnudsaTbtoqvODOsXZX4bgMQIKfhUG4gEj5ZD0nwoVlUG1KdSlyqCaAfWUJ8DOwl2CQhBxhqI
qKZVBr4uhTFmFndN8ayqVDvf4kFfewGRxZrJHknIu6tsA2Q9aBMQGRG0jnB58K7D/lIVN6lDcLgr
ls5dPnzqV/5D5+kjQHuK+int+zD1DcitOoaabJ/p9KKf2WEWFqdOdySw3VJgwo1MPS6Nh6WHmlW1
sWzJ6w4MKEMgGGoFODXkuCtPN45Ubudc2OvrKA0/2XzfwJd/sxOqcwHwfjPSzGgyrbT2cUr6EZuw
o7QrNRy2Rf3Umjcqob8TsY9xBenluta1o1vkflq0R8RGm3xwljWkva66xPqpjw4DD5l+yFSE1RWX
mbSVLKXJby7q7MloedxeO1EtRRZsGzVcpDCMx4RkAA+KYwr3PSg2pFosmz5aTThISgEwT1k3Vryw
ARvPK4Yo73ISBz3ycwHqqQajwR/zEYBx4jImjboB1svsfjEnXbQmA6NaXQasU1X7RRletHBYMjxg
To+YXl63BkmqKZmr9XXa+lnk68mVOaOJ0NVoDU+hAtWqiI/l41i1m1J3GWCFq5gMGzF4S5k0m4Jv
X+sWeghkcrm99NrnosV14dyZ7N7m+Oqw6HZTvfznN+uNLf53d+vDFEBxitBIG41z89FNtG1ZTOo2
0+2LbMttmDZALHyrve2ShxCyoRifRXRt5f0yHDhK2+Rvw4/P2uaOnK6Nmx0SgPspiuvk7ZC1Hxx5
a0GnHUW0DOv6ZBDB0qUK+rluKb1gm6T1lZcyZ4hLpHslI1Hdzy1Ch91+FblyZUjaB3Q7hxaIUhqu
RY/FF/BfYpPymhHI7Tm7VIdbB0YA9tR6EiWs9HCtFcAHTGeB1/GTFcj5wwlBnV/L9091UGuV2wS1
b2XPQaMvU2Gf2LwPag+rLWxhUmFFjL1rvTO/VUp816nbyFFPOjcuDXFA1cLvbXGt1b7JY55I5Wqy
S2aq6X0TmY963vh2CFet1VeKWQLsxHVRzIfoPuRM8mw39XFARucqCNdgmqrZl46ZrsdeOoXpasQd
5CbqOuJplIySlExcVYPth9WwikSNZ4rYJPlilnT7YDf2I0L0djxVmNckytC4DVB8K2uV/xWqve5r
e6uS2ZM8iIHkmfnEXN4GuMD62sL0Oc8j15OablMLlHVNgnXw2eLxdgz5u8fxQ88LFxtDAyOJ9rOO
0vVq6nRgNzQw3aA/yPZqVPjjzN1WaFRE493n2IeouRaZ1l6E9EhE+6zp8CFb6K+TkvrhEDFh9zZp
ASjQTL2Gxcs4qPKqkaX2v6g7s924kaxbPxELJIMjcPBf5KxMzZZtWTeEJNucgkEyOAX59OdjVffp
Kne5Cv0D56KBuilDUmYyyYgde6/1LdqZ+ODKZXhjKn4tw+mJ8hsM2of+Ki2jCyw51l9rE7f9g94g
d8C3gllnnj/P8uPCpDoLaCtM1Vs1LFe09c+kDkGeowaN+scFXeRZMOxz49PkX/Xl32Bxfnbu+1Vv
+Lv7N2xQSPWTDK7axKM3lj0LOlpoVHtn63l424KL6tNPiHIvtbkEwtot/dD+zcPz0xdfy4nfvXi5
tE4eaUxJgobw7ECFUdGlbuLXyhsuGUYgNY8XMRMDz9cYF/JChCYzUv/vXv8nHX77h7JFKiew8EqE
V0UV3ukmuYiWnOChvE8Kevw13cq1dzX590tdfPrrhfUnFcuPAnJdWsBTzOot51irGBZF0f16rl87
J5LSZMoIAfb/d98uGIo/XmBc930U2DFesKD9iBue4T5cKv+rm8UXJtZV3uxqP0RNq+8tf4Yyv1x8
zkF//VH//GTv/hhXN7aKBDHp+lcBqTdTFRyX4XZGfF3wMWEgHV1in/76lX4AHv3zmXTjH3Yrd1xm
gvc4J6KHdCaxK6Lqo81nXK+sNRCt/r1rIyTFBVslAhSVB+wDlKaF+Ltb6c9bkSj9/3illep1L8QS
XZXslhXS8gI7qFPSK+d6tlzjvneOriRLidKj5G39zSf/2ev+sDBKOTrI2+boqosJbwqf12e3TT51
bkiBs1yQBO0CZQG4Lu/b+m+v98++2h/WwDh3mN4zwb0yw1Bv6QN26lOEp39T0H+z/BDm4glezMj4
oRhIco68B5M+T0n/MojiPqUfLbS3S1EJ//Vl+POn6t/k7rIV+QDWKL7Cef6ajOm+8/xLbqMVT2aK
fvuirfniJP7f3W9/vnC4P1LEULgzRcaHcDW5xVvE6LEK9Bln/7peRSLDNeijJiYI9W+Xyp99zz8s
VZ2fpr4VcYeDzj/mnr1z/QYV/XOSRrvM7e6nmWZx89yGR9tK/1drFcyuP97TVTb4ZrJii4p9vKSL
fymYlq32iXVZjFR4sRlWOuy6f/0l/qQ9R9LNH19v8F0pdelZVymtv3XBqHlOzSLYvWfU21h8PcHz
6+x8P/ntNf8jlcdTXfHfj3ar30s0/+e/ScnpEApFlfpziQeD3Ncuy3X+eyHnP37rXzJO4tWieM2x
44n+oxdLwJQS0L5cBKMeK8A/ZZzeL2h2EFcTuGj/m4wTxwLJodCB0PcQpPqfqDuwfHFD/KsaXJXc
ALrYvjzcXSFurB8eiraOAtdyCv0RieVj2VveTcuOvucI91b36LcyRMC7ioPgW1/08aFUBD6C/Ahu
ArdpXksbQ3jfwsnPI7bc2UoXDoHYeJQwwY3nYaAK2uWTRy9+r0s1HAbdDycrg0JaVXSiRiPy0yIE
Mjab4mmOp/oapVh+lKoka9KtWeE672Hu0NtPTvkqQjVfVV3Oqyz8NVpNzbYKmmxX915LbBQCtCq0
y8PSTd1u0jAWyxHhldWUDSLwBJ9zjXu4X4d6GM3CeUEXmKqXtsOAEC95fhuVvr4KI/nmzOKB0/N1
rouv1ZK/5aFmvM8/xAnt3gx7GGDgQ1QvXzqJxrQr2w9DLK8tzEIbAbfhGJjF3oxW/cJpC21JTRTY
4gOJmeLQ2i8evKGwgYKTROV3N0rOnkJ3HvbWcsr98i2bV6lrRvAxLhHT4EpDpwiVdYwNnqi62w5d
8Qb6aYTZMufHaDVQNNountrGgZzAVOsu6hfEK329zJfE74HBzCMG0nUUwhlgl7pEDJYmhLNLgbHR
XuJcmwbXVdnSrAzMfdO+2D2v1kn1Ikc8MRTs0caeuArrP9WBfJlm/UHN6SXBtrR3FT/s+6oCWVf4
WzFa7xBd613k2ONWOf1NNpfTTldZuK9SUpqiLHgaVP7VCgjj6rR8ac3UHEI5mzOx5DnfvSFyZe6d
clcPhmYS28+2S0BUmdzWNzZfjxun+tnYGQMl7E5bXRbfEw9nyby+x0G+xDGAjjil4VzZ9X278H0A
GqGXqrrmpUEMuqaXZJt2Ec61UMAbp8j3buf11jGiu0FZx0mjhldigJtch0HqoS5clAOfYE37kals
3hzHbh/yZXhuJv/o5rQ/F9rVdZu/NU4AEYnTXcZ58LYximau/pBgI9mKQn3oeLdF2z0ru7p3up7+
6WSyQ6etck+r/C0cyq9zMdQ7z5MZRBKxnuwBXKhaegdPkU4ZZ5D8qsw6Z7r5EK+eATfj8/aq/OrW
iCVD58FPZnXEnVEeaiSZzCd+zbIt81tard2udn2SXKrS/zSgmb4ukhBeV1KC/Clmee9q/9QbK92J
FKLwzHM2x9l3f3YeRs7jm2mQ3Ha5+u43NMFkRiiMB4YKKrNN593y5gMJrPm2K0y5iysybPPsZQka
e2elZGBJ3Pcb04QkWWQAy09xP9U7tBHpdQDw5TAmfrDHWn0z+dwzxuf7tPMQaXHIaTj3mA03Jseh
5XZEZHfMoeMyQbvrd+m+Rvi6LVL8mhOxUVsb++HOF+0Ear9YDsvC6VJh7OgNCwI95ZRMtqQ7tnWa
fe3r+F3kXntOrPz7r7OkBgDU6oNjUB1sUowe9yHLIn4JgU2z8lD+LgpkDRdgiGBZuSmv2BJYurOt
5RNXMtijKbiRhe2d6lUIOiKA32S+C9u8y76O+XRjqvJ7ZOT4SRaoml2v6rZem0SbPOetdXFWgbiA
J8PM3FyFEo+fcPUz9Ig37dqvkT1KUCJtflQgec4tpy4AnfyQV9JEK+kmb9eCEnz0yEqrRhdrWGQx
cGCW3EAGOA92MZxKoZo7srrX9PekfR5qBndR1ChkTEq/NTU69jFvxSYZh5tf7xsfa+P6sJFgF/FI
xXpxtxaEgJPtcJMZ1qMT+R4wqPM8Pvre8Fuew39UZvy0hvivrTQijls/LzOOr2/DH7wi64//s774
BbeRzTHQB5KLs5JT02/q0egXGiCg2NCPriHjv2Yi/KO+cH8RToyh2w5gCAoKif8nHrXEL2i3vBDI
JWZvKg1Ih//zf7is6TeO63JOa9X98P+/x1ysR6ffVRcwaeB+EqYCZhGDKH/tj+WoJyMsTAwZM+yS
Dx5hfbsmD5q96VzxN+fzP74SWSqCFKNfHWCY/GA+/nB47JsQp+nMFu00+TZsUeKbcXGZZ8EV/N2l
/8dn/P1nWg9m//pM/3glVN0r0hRl7I8NASZ6bWXQ+rlZC2u08Hpo5LP5m1PYn3wc+GF8Z6BGA+ff
UgBSP9ItGKNfjSOnNK5T2mO6P0RuVv+dCM5HEPzDJyJkOSCQxvfw91MGcnP9voeUiCYbUr/co8mI
yDeo+za5iduK5MTWyIh0b7+Is026MPiU6SiGS+xFRC20+SLI1UgCLO7LaOivNiqlVInSHnmZmLTR
m7ikAvkQDzlpDsmMQmJb1Mp1b9OsK+9KhpT62Nsifcf7G6cM5AbToHUhnSBm86rohRvl3Fp08NO9
m7bB91wtBfZxO2NAJerR/54vOfxV/oRXPMwVRo+tk1vOV88yebr3hFvjup0mZghlI+PonKC7Z+UH
WjxBElHBx6Ef+dvCXspmEzsV2Cyt+/A9jFWIQcVNHJa0MpbxtizD+Yvp7PE567yw2MZFAsZGM/hn
yqsUHOE+FNV5zPx2OiSh3X1T5VQle2mb+Q28pflspqr6Xsncv2nrkgxIS2TDozHRgks+JceQD+6R
nBp3uf8cVbXXbBdSw9+6oQ0/Jl5Vfkx6X0OVolYjGmpw0n4lGhXDc1QU0rV3Tlb1z1U0DXdLVHOl
MR80LwBooK7pFFGU20/FdWWBpN1OXrjKjLu4f9a+LN9Ul+dvPDXDazbH6/RmqWEYJbVLBc0BpnsN
nW6R28Xhm+FwzJlcphTwu0hQ1fGH2+kLJ3zHP1bRDKtkCUX0JRVK3Lqiix+0Tkdiq1xBmeO2Y/nZ
uNHcQoYxd0szERm8YMr9oAbtkodQVt4nZzSWtXHA/rzlcdx/ZmIzfWLAu+6MwUxwJnOVDx0nF+ij
M1A3XU5m3hjDeJnmcWquUa6ygTqjBCiTNcb+Zk9T8T6mtSy2yO19f2NjUMfu4LbY3D3VWRvtR2N5
TFThMByvFQVWn1vX0pWJvS1zBTLQxH1S04Xz1UOP3YjUPUCbyW7Qs8sMCzMcrfRlqZYHs0zpvaqc
8QWSTPaWapOGj5HO0+chyOFOAPHGs6/bKMoAUw4TCOrBnhz+3QULMbZlkG7GXkOmM4XTvHdtJ5LN
lIfDs9NU9QCebBLv+AsRprVBJtdYBsZA3H817B67sMpba7FHb1P3ARMtaRbQ9iLKrpPSy0DRAQCB
IBV1FVo4GJ0vI1jlcSNbjAZA/v2VtZdQoW0kryj3TqKbr07WUY1b2l93/cGiC5p1Q/1RF+PysWTZ
R7hoB9nXwZNTjDIlC78QM0CkgcbYsK2p24hK7rEnc3iJ9YM9JL57QciYdUjdnbLZS2Nz/9uY8aHf
o9yaSFqs/C8d1qr3qAM5MDdDUe/muuG+ibuUWV9eINXb+LEA9gnWDd7PUpvxeammut9MPH/v4A/m
R1G4z3VMAb8te1jXWOTmb9GYcycNbVIS48gMkwiEkjjHks1voANko8oo62Kg6ZgY75NmyXzRiRWR
aDcg2tyx4OjqKmYA+ppXMwy4LhDMk3AV6OKQ1h0UKpEIla/EBlQeSTNrj0OTmG/qquUYaHvWdMfv
VR8B3PMDjl1AUGRNMxU+hAxmnMOtYmIjwILUQdeiC0wsAXU2zrp9Lmf54C6+BKxFUsxjygcoD2Np
Iw1qgnEXaOmWOy9J2/DQBYBnN2lUF+Yg/Bw6oZqjMjqOnY/wZixcwcQpJxkFtPH0xVH+mgxUraw+
wp4nSmpOqCxmsi7v/cSxPCQZNRjVvLEjwmhMilzU16h8pYSZm9eOBp6Ywy40rSn7rRSsz2GS7EaE
1vMQabEfnRC9SjcZO2bqS0Gtx6rOCQfX+bvH3UogpTsAyJNZtJpIy0GM2zqdhmqTDXH2RTZpPp+N
8tNvuTP73j71i/Hek1VB0FQhsZ5Fdo+gJPAkZCfcYISiFPBwCDGLOZ4KU6/MVDEDsS+dsXtPxmQg
s9weBCmYwKYswlR65xSrlMFRPqkcUUOovc/KU4R/dmHI7BRa+rchqVtvM8NSqqCnBScRzZxCKYLA
dHlLL06YLNur0lNRvKWdkl2POkNeKtYWx+DLJ7uU8ZvV+vrFofonjs0CpUq/ok9v/CrqbnthN+IY
O2k97rEItoSSZ1me7yotcwJ8G/ttqlEkeQ5BEGSjBFZ5rLs+v69UkuPMmV393pST8zlFXWmwoVpJ
sU3GltZ9W4yaIX8Qtm82a9teDpFQhL8k9Zua5PQA1QnXbKWde7aF8LajqTBhRXEPrhWG7xN/n7yJ
LqOVMAX9oE9lhGF2noL1Pk81mwyHf9Xw/KnuKekgV8aVb0jickX4tfTwEG0dZCKk3Wh3YdsNWb82
ntPos5UD8t+mQWhDqpjIq2RU3xMX1aNQuuq5+d5QOI39Ng5gpm1GAZE6dHPEhlWq852KO//OMP6v
99nQ2SefVBEfpFbcfkjHMHzN27YLt3iMp5vGC3TCBMzt/b3oC/QRqdsdK8CuamvnxfKZe9N5rXHR
WpvFOGwgBZC//iickdvJVpVsNlFT9F+WuWQ+PM85K0Cux27eqNgzd6GHlOG6nv2FPcVFSbxt2rj9
4nPzEZ651PJhhkv+PbMFoRVsFNxHPH1k+4xp/uL26/OBPHgIdo6d6nAbBkJ9DpFLvwRFl7Gwj751
gmzmH3JRJd0OEsPkbZFCY222YyzSm4le5Md06rye2MoQOYecvT7cEDs40GCZVzB2Ucx8rolqMt70
S6qvaZmMaAQskdesRIHtcE37nl15T44DaEuC6+zxQUm/Lh+cFrXjpXNQr4urNvU9HMHthDbORSay
JWSw6yjkUjnDfvHbN5zXG2ktlrOJIu2wSy9yrHflmOVmO9kotS74dhio64x1ixundmBQTvl4X6Su
Wx+HqBPWxdB8AGQxoXfZRm26TJzLQ/3U5NSdSDEdQaulbHpcMRWBSlEV6VOjXEP0dxV0HUHQBa5w
PXh8855TmjdlTdjZ5si1z4XVMhOeshIWqFcOmcDjyhPHRmK5D27n9umhHguQC50JC/ce3BE1UdfO
7F324kbXGrj2eMj7oAh2RUoP+DYLGznvZtNR2A3GCeSqAzKvuqgZx9KMIHKntESY7YoiGr9qF9UC
7bCeQFAPOhXqb68qwGeG63se5jSimxqP6DtJQB/Pnqm7r8MyznA7g1rpDbEb8FccgnRyhPq6I+Yi
tkd6nl0QdFvTswbbaHWvJgg9oDSnUEbI+/ymfViM6bqbnjiOeB93iaC769vjSQISRxiCh3bEoAZl
xt44TiDewskhuNAFbw1fXcZut1AzdYW4wwZMhnpsucs65Sh5MDK6mx7uZXUWcWEQsZWD3VeHnMRh
hyXHHVdqStonDWFmsRpwJ6dLtUOHPwSvTkb5j+6BQwj7sp2q4K1rQmHkJiMXG0pRWsY0qSPP4n2h
xoWFhBkAr3hX2J+SqTbNa56TN3Ffel0b3jeuRxfHblL2YOq6oPz262nw/0M74r8tcsFdo+l+3pP4
2L19K/PuB4jFr7/0W2ciFL+s5tEAcDQVtRdEHP5/60z4/i9xDMBiTVugOUCqxr8mH/4vTEsQotAd
De3fTMv/8LWK8BemHn5MlggtC5sQhv+kM7Geaf91iod4iKc1tnkp4Qve4Y90r77LgigTMjtVCaeZ
wurbo+GceUzDuVwzVdynKRXD/e+u0J+0Dv44W11fFMSehx+cLB2HWdAP00DBWTMsvDA/BUMVLKvJ
1WlRgwSYPGqnTFiqY0cCPHfTAMJL1gVsYdI4f9Nb+OPE+bd3ASLIYYwEwDsMf3wXk5naWtrFqc2q
q5VMn7g2ScSLi88lwA/uLk9x7L7/9Ud3YPv92yUP2eZRGWFbdgjqXHsev5OqwJkDtex39dHy++nj
4HfXczSL+XH0vXbhexDmgZoikZck0P7XvG46b9fOdb0NKeShXRRmfte9mbyXUTfu57QIm+nEjo3e
22Sq8OF6+kOzcwJf6VPmF6784JfB4F47ZpTHvkUZLZpK3Y6xHpgwiZj61RqC+1D4t21XAqRNHNu4
a2O8ni5JTglrzYOg+gPB7jdzRDdYxnrHd9cWV2odnGwLM3EuGNKFNFdVF14JELpPHWLV3PJjEGfq
W9mUxFwslrdNiYxagsi/UsOUfmMql2yCSsiTNZUoOpoUx/NS3jfxcB9P2edyBhYXyt56mI1YWapJ
/0ETAHWFyKe5o18hNkGg7O/SYiufR/Uh0lMAloJQ9qRx+61rO8NuTHgRuPEurW9VHgGlyENnljuG
cpO/y6zhCy6FtzZJni0p/P2ESvAYN4I2fQgI2Z3LcBv11nc5laAe0gjB+mZEd0eJEKkzUR/BWz9H
57TK412b8RGDxVHfmijw3yM4SzuvN6P9OKbe5yos9D62xMUAXC0OkxXEAUhfWisYAYP8NEgmMDfD
oOo7Dy3xdq7G9ui01vxtaZu+u5riwMPzMIzMg+a4SeX9YKyupMHfu3fFwCZXU5zkXPe2LC788HQH
nsp3ON/NcNDrOfCeTTZzws2ioQBVEg5TeJf5FVyNvizNsGlqZXlfyGZe0w2SoWof3XyZ9AefL8qc
ZDmmb+xxHWzINqTW81XsnoPSm6kaYjXCCOZBQx+j5oroD2ZZZAEpN7yxTA3c3M8HM1zSIe6fkNAP
j1lZVMBpwdt3W4szCFImmiOI0O2YQ7+bw33MosLF6whPD7h6q8JHF2ifOIV1HyvMKEVqHUrdOu+x
CYePclEzONbKiqFM1Doi9mnCTbslKUROTEWK1lE3CUeRO8Z41KQb4eWrO6HKgEOT5DKPb9zHU9hs
1ghGxPP22B0StwR8C3V9kvsZHi3jYa/xd25QqJeQpbXYQsuX1j6xGgQ7zInnxyFIeutKEmvQPI34
9OSlMTPcM+iXGqMtbHyML2MKRzvUEUMawjGBkxQMA9XB9KtLCpZLV59dPuzTFFuK+nSwGOlUFYvK
TnpBilGzyB1MDyJm5ppD1poPoiFGvkagVW+zXuLTgEEUDWcA7ZV9ZfcC3rsjU+sOlD9tkXbsmFQt
lYhgo9iFy3DRjZDBak6K85diyIIOul4dfzRBKeQHs8QxUObCjZ5oK0+fwASJDzEM5va2IKJK7kRA
9tm+zgit2U0KqvcXHui+2Kel66efOfyO+pDPVrZylbMoPlWMXG4KxRhtmxYuE6kxK7oAG4TVBu84
rXEm2NVswjN9bsLVPOkO1YV2Po4bNzTeJuWMUO2GeYEVHVSxMz4l2p3f84mIl4vWHrO4qpXErSH3
dJNNO/cg5J2MmMdCTtNFdCp79E01QUgPImSsnhXPGCkbrd4XWTozmroEjnzW5wM9Qj0PH4lP0BFH
aXf40Kky6nHxNdK+Ur0oF2zZVaEuPLQiuZ5yjQ6Z5sLy6Bk0kVsOuTZTaGXi+tY1Fd0b9o3p3DrZ
GmsPh/5bbFe+3rU6c+6S1vfHo+VJH6MmC9A7TayhPI6MDJ7ooTjV18b1g1u/HDG0tLLXtI8CdI97
CBbjq2sARp51oWixBFFat1CT7OZShlUxn2jFqgWWONpiFKRh9R4KGT/UTsjpAHlEZraNam30o6F5
RUHT9Ju5kxmw03XsPqLR2IT4Ep58Z3HvLWWbmio9I6AxqqpsWzPwtzfCh9dGjYngpjakr/IIoSer
0jgOzmOHruCo08IMD1KzJtw4HNCXG50k9a+g6gz9F1EAE93JLr8L50nJo9WGtaZjQ+rblhYTufdz
X3hgNHUDmt8v1HxfkoN0Z/X0lUiNb4TE4YLWg08UrG1Zw42zyybOITurdgWHqXzAUN/7pp327LzJ
XVbY+lqPxK3d93OeLPva8/Kj5o28sG6md6iJaM9YuZRQ/uwMawC4Gti1V2R+mGVTw6OjV6Z79dxE
Ja17P8ZOEyByDsC35/UTk9gGf2dQ2Id66NwvKozbVxhawOp76bSEFoD31sd0cKLHfmi6lPmhvJfC
vnZdR99WNhIOWEyuUVtXNzBj+6gePhJjY93T1SWqVqd9cD9MSelwh2eRfZy8irzoNuhs72hNMzGJ
mAdmxhHzAGcr92cElEashc9IjOWFcJkwObTtbHn7KbVVfPRKo7vd2CRLhqtQfvUlOwV406Vils4K
Y22VF6X5lbYdW1/sSHXZ2TT+6qrqx+0UkSoAMtKKSM+ZzWPcgle/cPIts8M0crw7EC4il3PtYQKo
Zw/1Pjws9Ps1UKllq5WOkgsQY9ldkcOUUBd4Xv11MPaIh4BUqdOgwfLuFqf1b9ixp3jfdkP42pQM
ZXfIZDqLm9xZ7Nuxz5NvqLvt6jIQckSwVevArw00UJVDWcQpPq7Ymb4BIE6La5AoMj2NYwT00h0o
YDdz5uDkaNqUTppHY2dbBtM3NbY0vLphfO9D/y5rHOtS09fbu6KJXmKk++7sfO49sUc60Z9temdk
YAySSTazqzIAsBU5/XlKquzk9B2jldUBT9+M9u+2EwFbom0pn140jdPrRXbRazRAvp1iMXynV5Gc
yynDXDvVYByjpT+rHnxs3UJotejb3QpV9t+CsNJkO7XJR4tAsC+pE4zphv1PXJqWbMVtaI/lNexb
52ufVS2JGWTfNnHLTp2L9ODGRf4SNr79sfCbx0lHtParElBxlVAjTM74uMTdLQWpOrQg0hMhXmpP
F3tZrU+c1YBQLvtuh47SPRVMU7cF1qltm/cp1o8Zk+don4Y0DXF4kH8ux34+ZXafX8LeKfZWYNHO
i61iz5xe3sqouqMMqnd9V+gDAq5H3ZdUAN3kHIOUub4b37RxaHZoiM6+o6D6puRF0VZFx69OQxWe
RjScHqk4zDim50h4yW2dM25QdYKgB/L/BsVBsRdGxzfVNAO8GMPxxPLwfYjr8uiH+oUDOnE5Bayx
MP5ktxVBZXOxN85Y35U0+PaOyc78DBlXnW7eU7d8rlNW5zpX7rGcswuU8pOGGNvFFVbrokYeZj8k
eqRqAoKcVp2NX8hjm8qc4gxShelGj64/bUoaHODoet7ElvlhcE5qgubyqrhvnDVsoK+tG75B7K+B
UzxmiygVJAs/Y7makhvLXpKTYga55VEyWwuxLf4f55BPUG8p3EHc9ONE38TtB2o/y3+l0ThdXIih
T8KdgtdiUdntWLYvPh23e5HJ/nqIyGtu6lCeLc+6d8VgwPAlT46PdzYZA8wfMZPIOXwOM/tG66g6
cQrqXxvHU1c+Ukxodxgc/do/C4vuTz5FC92x5dhmckPa7xdC15zdVCS08N2j1Vv7WibNc6/WmV8c
xjdDszTHRpeEi7g9cffFlZOZ/LMas8fIYlYwNuYqKe3mKLy4vIntr5GbbzrHD2jsZafGGZ4aHbDR
8bfOALgxinnVbRCM9qaLnM9ULjgrJDmVe1WZ4LnX4adiAhNnGKr5TdIcyWAw+0HRsOyLdFMN3OZz
fxE1ranMBewmZCUevaoi9Qux8ryEjyLzh2O1uMFtMKnozZ9cKqRgDg9R1F64R4enQJfXAOyvGwUL
jd46vd8Ca6kHa7ckF7AkrnqTgmu76voywEoMgEKM6aO0xgOT23mnl+lAv7ZiPy7bsSb6dDp7sT56
nvdoufOxzCEcd1iogFu04fs8V9lzNI3pUyp0QN0Yy+dZhS49OyOb/TSHtO+yIdnmjabhWAXOg7RC
ANqJcbZDIhbGTmChIgflkbXM4msi8vxTlVNL2WkeXQ9qTHbYE8pDskyf6KQt+yYm5sJf5Lkm3Q3X
dzI8NHoIz0TnPdmxFZ3sug2/GIdQGhrTHjEfdbhXIykk6BnOWLIAgkgrP6vSFXCHs3TPbEtu6ylJ
U841WfW6NPaHGaLeE8Jwrm9E8yBh9d8VSOx06KSPI3YBVjFJ0euGcpcwI9kqWr27uUw+Ybm+tHae
H2YCxkgEUpOf8UTSFpjnPviSukFyQ0ygvoio4vBFduRGkJlzUw06P1ik0E98NVubxtumzoS9DyGx
18x2dmVmYYLPEBuR2uXcIXJgqV/Dm93aQn8dMw20Bi/vtokjBqZBizo7cyKcTaWs8TWM0/6hSBtx
F+Sg1tkvad0KK714c9EeelNcOHDmO3821lOyFKrciEH5b2FoHuK8j189n2vF4XJIo+J2yho8ozmF
L2Ee7XDlBPa55uFZhYf9lYltTKu69T+HfM03hBYThxv26oYW6FBtVYik04i0OjgMa48Qlspt66f9
kyqgcCvwI6aUjHMdOFPLSDWwLEn5qIdAneFOwxZuo8+6oW2xGekc3AkxBgSAzHgSfY4ElZWoC8Od
zz3Bdt87WDC4HAf8ZrBXmCD2E3544eK+zLubKg/eB8Crm7G2r8LeO2F+OS5NcTCSQ+GmGXVMkOPS
nMmidM9Scbt2pp6Xna2QrNBMIL15A+G9jD9k/mi6Bg1eJMy9J+xIgAZLkqzg+GmLLnjMscfF+MHN
knkz6nFWhw5utkYbbOvOTRkTuKBSGH20PrboPoEWmm6nag6qYrMwJurkfpIuo4Nompv2LWIGOwab
2ZK+l+6M6TPUcRaSwOhgr3xZNvOunjJxKPqUfvW7MzlpfE8L92M/qY4oIPwABnPEwk9FN5NtDy6B
oP6ohwdAktSiUhJVOnNOyusxfE4NKkr9Wg6F8onKasIu6K9iOeiIAinXiqyyJvDRJR+XxQdMfRwD
QVQmg3gxj8vBbbs0l2cTzJ0g06FaRntp8E72Rljk2sU6uincCbBz7UhSkboGtzjgjYNglliDzNHR
Ab+Ts2unZKWMpx0xzPoYV+47my5DLFnoD0iiRig/sSDJPLfmA2R83IBxxfA1rr/XzdgcKsk17cL2
o6OIcYpwX09BfafX5IWW3MvCShb0gh4H2AU5L5zbZcVKsGDwHX4xkaNXAY+i/JCYtf12OGlsdYx/
nNEB58ksm9OY/X/ZO4/tuJEtXb9Ljy96wZspXHp6kaImWBKrBO89nv5+YJ3uQ+VlMlf3+A6qBqVS
RiIysGOb33zPtTbf8yo2kNxT4565knAaQVADwMiSbckwzslDwKxdKcIDHjWhdq1OPzSLGnfbpRZ5
n+YFOdiMm6TTu/u4bxUep52qF7At5eIEXRMCyZ1UHdO8mtoJW4UEXZ05fZXW0WQX6Klfq0ZZe00t
6MqK8Y0LV5QlzmvYRgkwRzqWC2QYlY7EXEfUv4tmCBM0VINcQrIqeTdGVrTRYoA0oBsxsIpiJgMu
uKZoL/PTuu/CQKoZWxTQY/ZNLBOMqqJmWs0PdDeDrj21arpjqvl3net2MsutozWDr+YqJOvM9CIE
b3dK0Y6eGSTYVS/lcq8uY7At2wa/sqDpvgmR6AgNEN0iW6KbVKLqQDet/C2BbU2Ze8vtsekG6SgI
wkMcK8pGwHnRbQlDGHFGp9HEhLyRFLeRxGKfIXCwsQZSW7tsMsR5eo1WllCOxoOojQAOakFxQhD4
jzVo+5+CEGJeomfKrmVoY6sjQiKFLuB7GMsvlWJVO6lHDZ427Dc9X06z1mKI1S8gsMSkvlfGVUiu
X5SjuAxogOKu1nUhSmWGWntpa7Y7VZ23SSFN9+UYmk7Mq36LUoW+i3Em2lR6NXeeUJb6tDXA85/6
tsejYqSRcReMBgP3glPxQosm8JCzrLdCXuBzgMS1KyToByiqETyRKyY7XY859LIAYnuQH5g+DVAX
0/y+hERBwhNMe0QTJQH0FwQhTUc3WQh1ZktKHDqGgAMDek8d51nAjIwOZ2Sc9KiqsL7AVWkvV6q5
yVRrnIHm6sZmDPr4CBcbX9Uw0R4rOVt6h0kSzzc0TUGiPHZu1AyvomZUz0vKXwELV4aIYdC68/Cu
P5WCod3lPflwYw31oyrRwRtnwUIhIEp92hpSsyobS/iqVslGjbC3S0ZJ8nO59iq99hur6371oorI
Ac1a1BJKigMhX1xtCkZHokT8K6HEQKQiZFAvIucC+Ki9wcNHtPsOLqJgLQT/dO5fqNiR/rCjPNTw
AJxp60auVBTMw9NU0pvv8RQBW6SZjG101d7MlNhHi+//RG9jYmabiz9QFhOwXgunZw0GBqz/vqNG
qrPQD6eJuzCKag9Ro2kr0YkeRglPCg3mAmP5UHiexWJhd40StW90JI1lUTftVNd7DHRLp1PV/lvX
UvyifC9hhNj8DluSZLrFqHSVQT48MtZ+mBl7O92SMkGdjf4UlIuyGzt8hROdVKLASLkL59AHEp95
SaJ+Z+BQAvqqdbuZSfIl2gLkcdzAOJAZILsH+Zi33bINJtN05QKUYgesbteAy/NzQ+tvp1DRgUMh
q0ijznqeQ2ggRqP93U9BcQcgPNsYukQaQq79Vg3d4GeK0NwM2TS5idgunlHgU6l1YriVGUDdw9D7
TicKoqLgIl1TgEMJ9yokEEwQhtENiobWQ1M8aNAodn2vCUjsoTHBeBo+hU/Zg/SbBpsAdHVXP3TC
JNpNbWD8GdfRtk1xVMPl4TWXm2ln5YC66JGaLtgVBSeRtLoDW5U6S42dkB3VRupjjmZbszFCeo/I
AsfUqFKcaBvlFxbkwgakB1IiZamAkwRm2v5VIXTylqZwp02LpoqZcy1Is1zBRml7L9B14TYphWEn
ZMDMRNpXyDbg/v1EG6DwmVlDyY4qbdc0/TGX8vxAn7G0u1yFCV+YN3EEWE+XUAMfo60RCfOuw7v7
LgniaFvMQfhikm8kXlOaWeRUi8SofQKHi91ODSJvzgin5TzEm6ludzlxtJ7kR9rW2LLAYOpXyBOM
ze51lFGX6UXA7T1OLUXBDELV7icRGCn4+wU8DS2o9hRJQfWrlgukXVJdQtNOKeQ29XXDSvCCEcUf
dBDa4cc8Gku2IQmptvT4jV0tBkLjCFYOJ4JsXTqIdIT3eolTBArfoSR/T63RXQwN28G6Cv8isZh/
9prFnSWuUyYQ22iid4Bp++kFRXUq8elIE6R1GDsC/SuS6lgqGCcC2MUEs9VIhGcFVBsS2pl4G5Wk
wb5hRXBiJYMSR66RORcCnBll8RcKzkgwWp3x96zkLXdxObk0NYubWgzlp6C3ENfuA6qnRImBPdSC
dh+05uKkRQwAkU4buOkBjPFCLuBkOXZOqcmLqeEebitKMj8WlVxxbBbpvtTg5bSGwAUcl4GyyQcl
40uqXfIA/NbM3DAeqVrhjW3TYQHfaI2MtCaJLmm2EpEmIStfJO43W6abjEBM3ZCkg8Dw8hb+aSep
6Fp1SvRE/wXWDjmcMwpKcIhnSjCwReVLIBLeGShZ+zmT5Ye5ELWHtWN0T39H28tJW+8xoMQzMit0
TFNjxdpk2CfcD9xqTyXPjW1kk6Rb0tXKRSsfq9wxmR6Asv5o9SJ9BRQEIm5sB0QQJXPdlryZJYgs
IL/sCFBojFyhQrHSISjeDc3yIqWmjtFJJb3LQeRvsx4zextMk/NBeWouPWObpFW21NgAO8IyVvfY
KglHYFH1HtEUlD0TJXgJJrxVqZtEV0SBlcIpSYenrjfKjZW0gLloYW45i5YT5mNEmBbSgPYwRktz
6+WYz4Y/tbg8laXpCMLcTB5QNos6I9XpMWHUKFg8eqmoVUe/s+wXKDt9Or6InTglDGtEZLMaSuXf
MK8obhyyaXpvpmh2hwnZ/MHPlSqdYU5BHTzkgTCAkcLIDQkji+ED8zS9OHAQ88LrwQQ+zn27bDOr
D+gEaaofNoqBrQONlJt5rIsfSiVjYMn9S2SalFq+xXT9F6M30Ha6iaMAtu0y/lM96T80AFrsRtoo
r0C9o+dRaBgMMHuRcS1LpMbNRGPYhyuqPCgF0euqqfvbLKxIfEjpOLr0L5enJpVJY5O1tw51wh1V
fKfL+nEQVysAHS3LObpJUMOvBuuh6hlbBgkqwkuBU5rxw2p+wvCqsIWqt2YUoI8UcMLdblIPxEaH
zna673Aj1iZsm5B/e1jnvBvEg5BQRVJzNNA/DLMAcwGmz3qoUfP2GGeRe0Hzh1Ef3TdyPfuJOJe+
voyd08P2Q1iPaU6p2lZSIPhaMMPA2xYY4024+t9OC2Gyn5Tt0MsAypl/1Q24OgFH3qhtACaix59b
VuGmOldFDHdBW5g+0qvA9WhBCyc6CEPVQ03EuyDjH6uizc0oeQeA11YFaRNHFrUHTh92Hgejp6SR
8WhQBXpJNN0CCIfGuGqm8I64Qzq46ljdxGJ/MwQGAqJ9+9vCSGehknBksvl7gUlxM/Q7WUtO2YDS
yRzXdM6j1e8j3TazaODEbR6wFx7cQK5eJTH7pZjmrTbLdCj1myDLa9cMjd9KAnChV000wuI8vEfT
61Tl0xv+vKNTEUlpkkAOVIxNXvWLV2NK6MJZi/YZVxMcTKSIwHs3+PTq8SHGFtGhcg/J3SMDbmQf
nUIrqjHeURhhFCNc8aDO/Jy2X7j0R7rVMYCJUHlboJHPqDumRXKf47YFg4AMFtkRMLEk9E4Yirkj
lw3DoLx9YX+2M+pLUqO8AJZDcE1VEd9uCCEbMr6AO4XpUzJN8ckcm/GFF8GCmVDEAFAHTuiiTsw3
On2ckEHRgP5FQJptXCdCXuVZuaV+lRrazjNTH9q0WCFVMvgq10gl8UYlsaHnK1nYqZcJaIoCcyap
D34KVS57a38CWuvwo1d75TdyNrnTi3n6FjCBafZpJVjUUwt52F2URE13ChiMTTQWR33cNepIYTfW
sq7ewuIsSd8atFXVVESpsQx6PQfbaxG89m1RxiGIWD2G36EN4u+eeGr/ny4XQTH2fbyNKhKpV1ku
Bh8AYVd9/xqJ8q4i/Qf0B+cSeooanU9mb+K50kWS1lZTilG4VZD2u8/UrHsYJYTKKZF12iSTWeC2
KEkDOx73PT3oGgRA5+SdFbwWPYqwYBVUwQmELDM2Ey5Z40PBZLzFDZc+ht2FMZZhACqxfh7A20nU
80Xcg0SY6qOiF3wIuvpsrTKADglRP/Iqfn35HxmN/w9M+w8TbtdlXNrmZ/4r/vmRj7/+//9A0gRJ
+U8OGcgvWlpAoMxVHOkfTJqAC4O54hhFKHP8GT5i/w1K42+ZWGFpomjKEL9UHZL8v0Bp/JFo6CJy
KVDsZMA72v8ElCbJf5LLNEMxsG8T4fUbYFaR9VsxVB8wUlU7MTXMAPhPTCpsYU7MH0XeaPdKbmRA
J7QkgK2pSnQ4n4wB0KYztbX1JDba+NcC6rS1Q9FkjlKZOTD7zMxeFEyuJxeEhrXL2lJ5GYJYFjd4
idIviuLloUQ/LXfESh2jfd0IhnCsjRxsGNOgGHKUWP9oEEAZNos84fWsNUFbn2LaHKKN2yhAnQam
AAMl0MF6GvQyemQ1o8DYLEEKxeFIQmdUCkiTvhwkG7qIvvp1jvBcgT7NzKiHkaFvGgV4iFpxAbq3
AdHszP1AdjqbFpZj1VIwPeQjubOqWgFOAHNGRY0bv1FISSRHo5xClaMFRnM8LKSS1rfSEzRnE662
NamIPiMgCmOMJiBE4QBCATUWJNnaEWRAL06Hx1LBsH8aniqxU29ItBZwIjU9JkArg4oUmGpFEP20
Bu/6XKqn2ZW6Wkh2ioqXLKT/GaPrzspf0qRjIDfmav0yVmjU0JqqsQfSp6kgH2hArngLXQaQaMpQ
00YwG+xChYUpuhxUZgXBPgBtNBtJKjMKAcTmhMyOpy2pcjSD4ccEelAX+S/sn9TQt9QK/ElIS2e9
pcoU8woD2UaukFGgO5Gl8kgFJxqhU6d9nLnmJCxP3ZzMooS8TRRD9qtAYmM4raXdFgwx1GRsCkEf
j1B/jmsy3PlGkKchF4FR5Yw5ayxkYzHc55ooZaRb4YQzJNgS02vLToZXkUgQQPpyJMd6f43/f0D7
D5qUX0W0p5/x+KdV3Ptf+Bf/V5b/Eyws/SeJ9EWVVGLTPxFNkoDZksAS6/j/oeKyyH/xf/GIMXFA
xQ9Oh/Fprm4S/wposrh6y3EtklBB+NIs9X8U0Fb5kH/ftf+lJqWbZxjTIcScV5xEmPpH6RY+3l2+
le8YZekHmqT+h934BFX7J5T3v9cwzrRu1LARJ8Q1paN+399Ez/boC69ff/IFGR0dqPEfYdiw0hgn
Lj5aORoPwXF4KY+lL/4Kf6tXaMvnbrT//vbrU32I9HBSjW6BMnFsoiG966Ave0YISDLpmwYwodaV
bm41dDtHYUsrut31AHS2dGknH0AYBU+C9hfJKArOYyLhO1xRGWmtAWktjV0ZUWOEF3JtO1ML0Pup
JRdIZuZ3iWl6oyq37iInldfTwnNCK6EEEqPRXRnPnl6t7LgG3lkfRdFGanTzxZRQT4aQE75JYlf+
Hq1Ud4BJMIKqwRgJMcZzQE1y15p16tCkgI5oZlWzAY1xKqICJGL40LXFtrOGyoOrrgN76en5wEZD
okWod0DILS+c8uxOzMS3jlmHYiPWkTzKDJh8s7fMR+pGdTOQm9rwTbu/RBBFXpCo+SZPgFjiVFh+
r7H1OLRNU21k6JEe3dD0JqAZ6ZZGXm7aVP6ZIse06TozdgcQKMig6gXYsln1YLWOB+C91TEdVsxT
gAdIOLdM1JIODlWem29GiiCHpmaiAywDcdJICHepaCB4oWj1QY7o18rBiPOgEoRODiuBEruB3MiA
c5co9WsuxQNzI8H0Cgkz0K/P6nokP3nTDDKaj+eoV0uDJJWjqp7AlbviaCubFYL0T/T9g9n/kfUu
r2/sZ59/hto2AOLV8/oqNAiL5rZ+SnpvusPGjPpyDxQJ7EVxUG1IfEy3BxvWbUNrZF/Anhoevn5E
ac1+PvsOa9b04V1JhH4ImgkfOoPRCc9JubRso1ULpjWBKlN534/xzrR2IRf712te2taVM/9hSSso
tKgEFH3MlXF0INLJTjenidP0PLku1/Im6KcBo0Wp9b5eUf6Tjv/viLA+/ccldbPWLLr5RxMhbits
n0aDKrWl91AnaCnF4DIsHCkUEY5v6qJA/UrJmnhRs5R7hnHOkm9iEhZ4fzQ2aQGETiYwp1qM8nUU
qgMR5cre/Eln+PcXXYP+hy9qdJ2ewZlejllNm2u4H0GKgVUHtBy3B+2vXt5e2ZELt8g5UwEUp6JH
crgcExTsmyf0UelyyktvfzdIb8FvqHRuTdo/B/AUmQN8REZJ95sh3KEy1eSPKPZ9/U0unIbVou3j
E7ddWwL3EOajukE7qh/dQjnq1S9LKj1r3H29xnpjf3bK9XXxD9tKcWJJIFTno2IjcH64HXzhODuJ
q92kp2Gn+a2NwegOdIUzeqIX2mjV+pNzwzR2Y93X/mNu4ybuPQJPudlDDrb7w7WbVlpf9k9eQP3s
sjLFvuiTlq8mmRtR9CzYuzoIkILeqFv+xjYGs9Zi3Cc2JTNt5F9f78gF0ytEKv7ckWnGE27RkuUI
2g0OcI3O1mR5JZggrb0pvxX2vBx0M7nmyrK+aJ895Vmoa3sh71pQVkdzE24jB1tSO3VgZbjKPvSv
7eWlgKqfBbMh1GA3W6yib4JN/1zsmmPrlE61DR6tb8V22Jt+5QRedMKHc5c4V7Zy3bLPnu08nkEG
Qg6mW47g6O1F+xknt4nigVMYyQmiG+QRHEN7iiwsFhq7F0EMatiB2qp85XRbl47QWXRD2LgsgqFc
joUROV2fPZuifqMoqm+iNwEM30mM3WAdmvIdclji2Fqkqp9pzPAifaVWZqAiN6E2Yp7X/cwaKJ9g
A708PaTFq6U0SBrPvjgtx2r+seAcSurrUrb7TG99BX4GEyOz3wnJsS0fzOJJNjDZzg6If9Fh3QvV
cys+9LCYC+U+1l4SBk3h8jyKDZ719/Qp4WeNXhqLmG+FD9J8q6D2LsByRIzCAF3c4uSzfO+ZLacy
fUss7ctwD0zuEAmBz/jbU+pNt5joZTBFie6AMeymdnTjwvCleBfCwiz07QTydRofSHfG6TTqPZgR
cQephR9KnR1Nf9Qn0LVW/2MauObacYG/rN0oY/QWSf2prpYrPDH5QiDSzl47y4yzrl8Iu+YmPtCY
QsPqIG1TgMROcSdtO2/5ab6Jx+mb/tKdxkf5eNWM68IhoZvyRwiM+5keZMTKALzlxemQA1Vju9mh
2K4/lzJgmNBb8v26U3N9EpUfk3z/9QuiXQjx2tlrKRmdZXbMtY5MXk6LQskvqp6Vcan10bhpzOEO
5ZkdAoW2OjwX0CYsYbEtU3Y0c6P2TwjffG+tB/xeiqb9ETEdSeLFm4wnjTZwnwT4pNR+Ahd6Eekm
AyMTKaZpaDQcSDCDkzpsKuTX+wYMzTh4Zhj5JVBIYi5Yn9RuhAoka+wZ6c0SHqVgj+Y7Ym3wlY6i
fhv0XqU8RiNKd+UWxICnR/2xl0lY6f7CZ/p6iy7eAut5+XBBiUjsm0NHDOnbEl2DYQM1MQITOBZA
SPESzl872vdEDRgPJu1uQ4Oms/q95Mevv8GF46GfVZXBmMdNi57JsdU1h1ZtATpOEq483ll/+L/T
Gu3skgciYVW4G8hoPtbijymJlm1Dq9rrBtSkEtAdvoEyHZAvcZXhn+S9gX3WHnCKxdOOCoprmC/I
GYfWXNLYlwLd2Lag3mxMKRunoutk1xUI73ZACWCxkPgfO6l9kBVz4ghhDP6WDmM0XnmcCwH//Zx/
+LGgr+tmF7JXJCzzsDW5NKPFsNPp7evf4oKevK6d5QQMeMECN7ww8368sfzS0TzBEZyG+CB5v4W/
Yj/aF9eur/Ut/OT60s6uL6T0JXVss/kYhZteCn6YYMnE/J7aKwAtQgPeQu6hcwcLssKhTG6ZW339
mJe2Uf7zzANYYDI7k/lgX4awRSaAQBBuG2YdX3++sn7QZ0929lJZMM2ysDDnI3OGH6Jnvr7BdnR3
kq0/+/neOCQ+ejz25Jnbwr4DC+LI7pvkdBvD7X+lv7i1//r6i7ybmH72Rc5eLn2oOksMjPmYSid1
fGP+KJXbGuHRH/lzez/Evr4xDqoMJsRuNsKedmr8lAC03zT0IWCMwrH7nb8O4bZFwmDfH658rQu/
/LtvzYdzPIRNiONoMh+TtZmb/EjN5y7xQWTiiJOmjYN3g2PVb8oN5G2t2i+9G0cbGaHFwKKIh0Xj
ai2Ghd5snGLZzrVryeKFulg9y9brUAQZmvC7LT7xQPjZ+4OXu/KLTtb2v3z0szcMkTvkpAadQ39s
ve44PrSnerPazBwSt9haJ/17fZdsCw9BM1ve5M+aC1jel67UPPK6zCcHQj1LA2ggooQ0E0Hm7AVo
ZQc2BHsmm5ljDCBB3iyFwJ3kKkjfGChoV2/ZNgmeFyZo2CbtzMBu63s1frUMzWUI3f4Cgs2z9Nuv
d0e5dDDOcgVNXyIwFNp8DAKsnCCD3HZad4PcbdPiHfQNmYsSsgASKtHgI5wRbvTG09DfrDZijGmI
jdyqmfpT8YwgqYbzqe4KYIyyQtxlw6nV9mOe4lJz1xY3UQOcskyvxLJLb/yq+/zxGi2MAiL0+sUb
TFSx8nIIXa5mG65hLy4xzIWS6Ah24KLv5oQ7JJR3urtJd7GzONWe2sBGW2nz9S5e/JHPAusgtdqc
SQVpTwx5VJ82hvmaLzsBHLC4RYiHMeVNUwKkx66kylHkbcDLAsZDpySLmMgwIAiTHwtUvGguoDwj
0wFZHZbmOEJTU+7HVZ1vgAnw9feVLh3Ks3icCtAjoGXx2pF7OKT8EmVy6C6/YOPic2gjX0RLsbgR
jW8h/DLcoKf9laUvvfFnkboDYjXKvUBT+Db4Vrn9T2k7v5Y4bNwk3tdLrAKcn75yZzE4aIxRtlKW
gBUc3sTPil8/IJKyLzbztnKb3eLnP7M76aDb3bNw0u/KTfwNIa9naw+B6gaSnjv64YmSaVc+mtfO
64UtV87yoghmlTDpfKly2ur1pqj3ZcBcy6dnXLkV4GTSXG8Wfst3oq+ljjBgI+r2tqltVMlrTsng
W8NvUb4bU/At2EHdox9c53u0sJWc/NAeQxubzHClo9vL69c7+W5n+knwOlceRRsJIiHgymPvaH52
i5iATwHn9d9C74VbdDNtVF/0pX17yP7+eslLhf061Pn4XhvwesNmYMkEk257OpaHbDP5w05x21MM
2c/vbOprYx/u5jtkcCYn//X1yusP8dmzngXqQajg/68L63vtSEfEnbxku5yMK1n3pWnI+2n9cAXL
Ihi0subzW3L5xsU566F6RjJN8pJT7H79DBf8R/T3MP9hka6wZmvJWMR6FErATnZ/ozu0Xxpb/y66
5S68S2+v3R2XGkvKWdSL6yAahvWJLMnunqZHmJIvwt86ba1TKtA/u/JMF5LH9xvgwzPBsQM2hPTV
MXwuf44PeBL9no7GVn8U38onYdP6y3P/eO38XboQlbP4FPUxQJqK1WAPUobC2rK1t6w/4LS2hNte
SpzxTrgZdnAfrQWnaXvZDg8QMXMnxlbtWdql2atSunQ1xDvgZRimFbybN+Z4B90c+OmVTblQaJ+L
4OR9IAowUaXjuJ9R3iplH3V/hA+/jz3UAP6D8tYPd7FW7Er9gD4dk+27flchLJ/75ZWs8tJpe0+C
P/wyEnQ1aBHsVTRsRMtVp3uZ2+sRSRO71+gr38bHqT4YgAGhFaRX3tP3BsonL+o6dv0YIaoMM8ek
CeUjTn09VtgAOU235ndBFk1ACIUb9lQBl+59JBz1W6s5QYMYdSQc7OBZHh9Dy2O6YgARfkbLTb6H
lEiiW9WeUfvjar6a+hCb1OS1LuHNuGKCKMHdQiPP2k54yIMLBHy4jg9QMJQdeI39+Kxhbt7fhR2z
s9vwAQqOifTeNW+39yf77InPYiIqSAKYKvZ5wI4+31s+IuQb/JP8wsXS0oUeZ0cPoMAPSP0cOyc6
dRvxoN3Nmx+ZV337+sS9v9WffYmz+KgP8jRAipCPGnqOiBN+n4Vdk/vzBlZ55cC/ou/mTZC/Hs3B
sV5/0loxb5tvZDiAYWV7eAYOfbPq61HFxwR21XBaExPEp6+/36W+irxmAx8OY8xAHmzyGiYQsMkx
JEQK8rm1hRN0/8XD5RHrowPNCFg9uvf1mhd/mLMkNF/6yNAk1pz6TQRpvHdyD82XxHC1teasVAdu
n/64mN/SDetq0wvt8MoZ/w57R96Ou1IhD7wv9Vuhd/Sb4lqb+FJy/D4c+7AX6zzNSEW+FwSIHaze
zbPkE7y8wZUd0CVO5DMTs/+WGHkgJu6ZdrWpvc79NnnVBhj8LrIfv96h90zhs1NzlmnmALLFfg3e
JWIrW5l7yFlgkrkgm8Dem7vVYti2HIyiXtIbdZtsaD5gMo4EqHiLtOW8zRFc+S4d8B6cHmdPf8zv
89/BjY50RfKitJJ3LUF7t1L/7JueBf4Q+YQUmBHBLPgFn3JpTzSsMF9wkYGislEiN9t3wmMENwdR
Xzs6CcvmqiH4emA+W/wsZRWVKhimNdEC/enlN+m+dHbavSe7mfdoXKuE1z3/ZJH3LO/DqUCWBtXB
9bTCUdwOx97rN8u28tINUjle4Fqn5ia+U7/jYHqKNvoG+pb/9Sm49G6e29fnyiCZgcnK5kZxFzfc
Gn7MVEjZcx5uU7fYR552JQW6NAB+r3k+PKUKyAFFIdaKb7qdutfc7Kk6mvucrprg5E+FHW+wYd6T
Ce3CJxQeD5ZrXFn7Qgr53uT7sLSMUzJIofUx7yX3abLV28CGgHKlhLiUQb7v7sePhzc8NCMfr/h4
hXt/G5vBszbC7trWXSoL3+/5DwuMsthn7XpAOr+215ul3eBm+RQ7QOpcyYmorgX/r+ha9LyQ2Eln
+WMYtLOJ0BKplmNu9P3TA4ZETAsfVP6FzJB/mzr6begg0+7mbus9h27gmFcWv1COvYMkPjxqYsnm
YjWsjY2ylzuUgt61hFW59FxnkaSboT7q6+/U+Q2Djs3im/QbRRti7i738gekXJzQbz0QRVvFl2zg
Stzkd0Def6Kb5weEPu00HZhL0ytyxSuH873S/Oz1P4sxqhJj7vlPFiF6KIUd+2fczPeSzbRvF29h
NHu4qqFE5LXPks1t/rs8Brf4Qx0nr9tsafvtZNfYyP7MoR630Q7+1JXQdCn4nptHV3WclPN6eUu3
y3H09A2Cv7e1I7mQk3etCyd+Z9zXd9Up+ccI5SIi51Lj/dwFOhUmAbFEVqxCnGSM20TYL/adEmyi
FjiSG7Y/JdJLDLSd1DNVEEtXfoaLj3qWzBlDmMUStPLj8iZ8X54YbNEFav4iW/iJxo56W6E2tdjz
Tnkcd+qv+uVKCL5QMJz7A+NkUnXN+rzI1z7Mvxe3IvRH66mTHDBqvGEJDdDQba5t8Jp3fXLczoUq
k7yj42eANVqo1f4OlMe+vgdbywG713qXtINxA8JoeH661tOVh7y0pvpnDigPWZtkCns731u35Kl5
62MR1DmT3cs02WzlR0OqnxoPM+bI8ZUm9qVFz8IY3LUmmFoN7Nj0Q9KerRhmXjJfK/TWoPHZNp4l
UJ2QpJDz2UYN2pBuy6fwofLTk/oofofoJz1/vXOXTsdZyJqmscGMTCf/mOHIqxMO8nUkfq86sXUs
SDEltm92NSVXlrs0JTx3nw0MPM7EhPXqZ6O345v+JniuT8ltyr3j9k/Ntj0ue+TB7Ph3u5W31V72
GVm53beIyubrR74QAbRzCxqYm8si9ByW8TdOkie6Tcr35A4O8bLBc6X6reyrh+Ymutcf/pcLnhWu
1gSLMrZYMLyx3qzgqUepggRIQZrL1v6WX+THuHejxNH/ChF1ll6/XvZCQqSdM3UiPFiW2OQE3Q6P
5UO37nH7Lbsd3Xy3/Lb24WOBboctH0oPMRmdLine3N/K7derf/5yAIn+841Ec15FjFYFdChGzjg8
RPVz317zTb7QLNTeYTIfbvF6xMN6KjlG+kbed7vYKx3QTWuNQdM/+vnzp7hdvMVbr6vqSvxWP29g
r9DuP+pMSLDhPEw8EXt5jJKjCogSYSD6zOFBvst/1KpNZumMt+JL8GLsO9Mpqud4pz2M4xY+JIgb
iIZUwLoTn6bfyjPOBdXe/IUm6PgCyVY+RPf5lSN+afPPIlOZ4OKCGBOp8EHz0qf4yl3yeZqL7+af
OyCgy2b1LR+ra9+DCkO5H1P3EL6KgYspjjRvvj45F0apmnUWkxDozIXxPfK9xQ/yjbRTfFmzk10C
StYrnhTZ1p+0k3mLluc3pEdsrhR6wzf12ofoTqUvMF9Nro0t1tv5/w3DqGv/+cyLJURq3XLSZg+A
MOcrckQn87UN8sPu34rT3kZe7NdX3poL4CHt3IFWmOPWnCqWQ13FiynPFj/ydcD5untX2YozeLQf
XSQxXbbiFF452xean5CO/nxKqE+qYMz8sv1+7aDJtixu49hJb6LBjg/Ww3DoN9JBfpWfhFN8J7jq
ffPWHqIf1T25ITWx7mtoeH3v9vmpuZ284KD+i79yMV+7sP/m+t8/vOlqO+jI3nZcg933DHZ4B+xH
Bm6XrKpTkG++PnP6pWXOwlVvNVqYiJJ0zGBjilE6OIspnDDQ8VLjLUDqxUjMkzjtsKdyOqH2YJLZ
ZrfqFL02w2MnC54MxNJc+7/9FiOMHY1KqNy/DMRzowFZlaxzpO4m7twu+VbRDonN9l4AzKSkJpoP
v1TRz7UQmRdItRM+OvWs+ZI2bhMTmtLrkHoowO0CUf6ZMYTNBkgA2yR8tvC5BsQL9HCafzTJUyPt
A118LpA4hKxuL/2ALZe8T6Vgk2QvaX2LxqGjiJQaeuMK6sC0SYuvValrcPnkTTHXYPThl6r0SEQi
pyWVf1MRYkNZ5hc6V81jt5eRsXsTA2cZvfLl6x/sQsmqmWfROO8zCSeghbRW+DXBXBcmD5gLClno
xbTeVNwhpdOeMhi5zBnrXS9g08ofgbNAzvvr77Cejc8e+CzKimj8aWXAV+iRWJ5S7gQfI78thr5X
FrgwhtPO+YzTWOZZO7OljT+4s5du8Tr7v5x9x3KkTBflExGBN1s8FGVVKpkNIanVQOI9ydPPKcVM
hJpfiIlv3y2KJPPmNcfsO3d4ZyzR+yCXe8Muc/gdcwVs6veXWmnZQGn/388oQhGhKSApC7A2tdrD
tON25CHyoYXjy3bngCtCd4Xz+8NWw90iukKjaZwrBdSEkadXiYaeEE1XOif23U1cI/fOOjnUsehw
KvzcqGBN0HfhhD9UncEYhKLf2BsJRi5d8yoCHJrIGN2CvvL7r/saPf7wgZezFpnvIBBcICoS1Zs1
T+L/wuUmKSwxtUq4o0IvLCskfYSgUVqDviH6/OyyqVdBHGLUGwhdorLPzbQJEszhJEjOM5wPlTZD
mHU46RkQq6sBiOphjBMzAbAepHsRhbccy47JTr3J3F7JBpZMr7yAyFlPBbQ8kCPthRfFFR6GI0GL
2hTyV7kMFPSuQbAO8KtDyeofgCyGwhJjzI8hUPMAJI56vnFu78fzhyVdUsPqooMtVYjdBVGXRr3C
rWoj/KzkJory77YFZRY2XWGFwgJET85v0Fjnitsgea32CDEPK98ysrxfiT+9weKmyAm6qd2EN2gT
UHViVh/hv02UXUczByJk7fT399331Q376UGLeDp3jEzglPU10j2Wb7U/PkZnxcre1Of5BnO8jS8C
6/OfX2gRSQEkb+tcwspBburQBJkXG+C6mrOhIduQAadBZQRNcJ3dVY+Zi/Hm01basRZrlEUEHQCM
yLkYj25OggiLQ/3en4pelQtEB33+Q3hTOz0Ut2H8a99ukcDCl2ki0v1V4cp1RKVrzebkxnaGbhO1
KycxX2CiZUzW1lh+7XmLWArhXTqGFM+D/Zyn6VdYFQZb1LKVrjA0Gf7d8SLUpqWMxR/v0FmnB/hE
6cSdwFzZGk7cj84PG3BJ24nBOQddCxswy16F8Y90rr2RNeNho32yFvyXjJ1ELLsxut80g136k9sc
cx8iPiaxMWbfDbvOgl3kUXXB0fJFzK93pN64474C+E9vtggW0tCOHREQEfFVnjMbyovA6c+hk0o6
J7lz5TKcccecuFBXktCvyqwWFi8v0ahHvUV3AgI0RESAKqKZyUIU20yOwmnj2K9kFUvWjjKSugpH
rHoNzLotG0j7/iQQLryAvbbTzrw57AcnN5tuI/dfy6TkRZypm6pRa45FXXubg/RVMDvI/dnKfnbC
B4xtoXyAmvXQOclLvpXX3LfoT+u/CDlQImtTeL/jHa3wnLr3r51gKATexn8MavIiskD3d0phzIO9
66HxOJ47L/eFJ0yEzTQAQditXKgfG5KfvRXoEbAOVPy2WtprL7cIMkqijGN9TwslKLmX19KJEh1p
QrWbiB/v4o3CdOUivYtqfM+22ZSGDHTXcalP0DqoBCMb3d934FqjY8kTIDPDdzA1xYbITPISQd3s
InBGcwyFl5w6TQ/LOLMfLKinStBraR4i8aJxZ1QqyuMwXnk33BXZoT+CZdkLBjlznTPDa/Jv+xkn
yOnMJLQxCvchZt5CLB2wgIfff/daQFwyEMQojCi9R9vaQqdLjxxi8x7wvo56+Y9PuMf5byVOToQK
doTFvan1EeamKECUaITBXGkOVAf5DQi12yY1ee1gLikCWT1mqVqO+A7gsVrDs3JEKXfpvMJOvfkc
38KH7gAwafVWbpzLletqyVyi0pBSmSX3XgdUJ6G9aEEQdPrc7IPe9+YPx37JTxKZYeYobhVIDmBL
PcWYeFV71kRQ0/9sfKGVO2vJQ4IUogh1IUT2gTMrHHVitUMOXTKnQN1coVOoBfwDpOPgooLb2RZP
DQzLlNptNo7l2vMXcQfuCCJbcxFGmygM/mYPgw/JlGFrtLJyN0iL0MJFLI2rmmGD+Tgdw7fBG6HZ
fpIf4WPrj1AcdqYU+uCQeTbk998XdCWtlhZhBj6DkKxL8cShNyBi1iEV9EuvS4zytMVRWClPpEUe
QyCOAKlwLBnK9vdsB5uU33/6ymItqQ8qhbluCD+mIBxn2BW0+sAcYvgfp1sX59oDFtGgYjWo008q
NCjgo3ooruoZKsVhoJ0HIww4n3EKKz9CX30LD7kS8sVF1tL2EZ/QVGMDaKOZ7XSuhRp+AFYnQxgU
0gnmDJwaB87nobzG0rXoz7+v48qWXhIZOH4eEum+jkAfPOLA7OvN+n8FSSqJi9yDgWZxPoVYwuhA
b+RU3gSMJwVqzG/pcauMX4ujS8ZA1mgcbHUzAHw80QK/fac8T17q85Uu12gfi0SPd/UR96cK4/Bq
Y/etxFJxEQggRjJDAxWr1nmYu5SPnJO5/Ts0Mv/bR+H/vYloOBAIsiK/UTS02FjJAF9HfO+VjT+/
Vnx+sey/3XQtM7Tw76L3gSqFD0FvDKMBRX2AZvR5vsDzJ7N7zuy7jYHFCqIUPkv/vk8JWdk6hRJL
oDB77l3ajyDgEz3y4nMIrXwbXdAAAOaNp61EnCUkn3aFMrAt7qF7+QcgsfufvskSNK+yU9tAkR3R
WYa1Fr1BNkyXbpIEz/gNLPkXGPmHG3QJki+hKKuNqYLrxa8A5ZPAcUt8eCmclB0w+r50Lszq2ALW
UuqVwYLtItuJGQPrAkT7Td21Vq8r3haUZmWYK33hYL5tEkyZ1FEj96kBIC2FzfowrUFjMrxWuz7A
SMZAY8vu/Pggu6Pbu4yJ/M8UgS+TXn5f8ZUIvITWJ6GkdtyICrKhJxlkmwSTRgiK4Uz8/vdXDvES
VV+NpE1qpkQLRhcC5gCRFJ05hZff//iKLou0hNFD063DBYK/PmevSRBDHTZ0lNehvoW8GaPLD3hK
H+tbY7W1ZssSTk+hXQuB2QklEXg+s6WeCan0hvNmaEVLZoL0MlVNFhwqI7vFW5PatUCyhNUzncym
8C5AUj6+vwmNPfL2INu1RyqTh0ACHLmewleU97+v6UIJ8P+xkKUlMr1jlFAoFbwkHLAAw5o0vbwo
NmSIzGY32pNeXTEURWdLPk1/o5fpLTlCDxhw4dPvz1/r2C8x6lMEm+sIslDBZLO3/tYfIl84YFRp
SlYZEB8d1w8ZWNviAjvG/5gV8ou8QG6h06nc+yh3rK+0K33FTs/VLsGIEh6sL+yuO3dOaP3+hmuo
gq9g8O3Qw61cU6sBwZOzb4ONXH7fXWuHXJK99D4FoVcGsVt6wNFj9uNEBjn8f0B1V0rrJdRba0cB
thm4yQErdeHOqffeXHgKtLthXUnhQmByNf1vmfzXDvv2nlxY8DCSQ7YVw6ImsYaHMHuZtBv/9Ps6
rmRVX8v77c9XdR/CPREbJRxNjMlgaNP1F3Du6NbgdC06f/V7vz0BGlNQSGskfChTfJw9/pGF+KIT
noSne3aKDhIQpBBiNAC+xrnwyf1jOa8FSod+4zSuJKxfjb9vv4CR5HogXSkGvEgGnS+ifdkOG1fh
WpfiCxry7Y/noUQgHovXU8tYJ5VXXFneRk0kegI81zR7UB/D+iTXt7EwZ0CAK6u+qNQo6qeyvqkw
3izyZ5V4MArtwxqjSQmmFXox+wP6HaimpGCQ9ET0JmeE5Qnj8pghKvmuaqCRD+ngYWOXrdwwX3Hk
21uUcpGg/kGeNR+76FHoLnCmbxMbfmQM2fgKa0n2EoQtV8wocEnCBewtvgpuhybYhLJYh1e2vqmQ
s7Kfv5Lv7y/Syr3S9h2S7F4594L4wcWPPMb1kptr8Az9C7loA/6DFgYaL22SX3pYLKTMqeVBa5bK
Y6VtXatf7ZEfcqQv2Ne3X9IXqhR399Yfm+4kCkYlaw/lte4vNT3KIa8zsCtVnsQjD1JUQiC15jR0
tsuDDOs3ABhiyGDNrVlkd6GaDicT/AnWJcdc/KxIZkOqjxD8TTCBJluDrWsJLXuA1pgnaKYS0Uk4
QB07U8NrQfkduqz8JwtSAwdBVjHbEwV9szHRBdEvkn1TT2YfmeC4WTxYD2oXsOLr7+FlpW7/SgK+
LULWzppUVZgcs0bzIPufg1/4g0Oc3//6ysFe4sWpSCG2FTaIw9IH272E0cahXsnnvpKIb78aSoJR
nUf4dHN+RCO+jF2tpNC235g4rHUIl+DvWSa8BP9RNhiJJ4Vm/jj4gs9ZyNgnJHa/r81axvN1DL+9
RD9lhFEGNAkHG5oneqrDOsjNPWKHNrp12ikzfn/QShXz9ZLfniOXIuwBxBSLJQAvn70oDaRo+40u
9tpUcAnMhktPy2IXYQOh/DtyUI2ESh3SqNxtPKCSdmifW9jxjVvcgFv2u1vjpNdN1NVKWFyCtHm1
6WKxjNH6hBm1gSxOvBU7NUjA478PJjQjcWYrtgAr1l6UjWJiDRfK3kPbtwUtUxIjdmBXZx60053W
GQJyTXa5pZqSo9qQ4lE/aKD8x32yBGZTyqKrUuCIjv50VP10D0iReGIuMMsw2CftRDfqjJXDusRj
x00JlxQVm17MIl0AZIpI19934Fpnhb0/8tuKTV3bCWqEoM/1/T4VWnRSY+BfwqMCCzNWmiyhVYwy
fJxY2apnjJBDwZQYUCbvCtZlF1QwuxWHvxu/5t5a+SHws4uWSwjNVVgBoZ7qzNFqL/0+3392WEze
VN1hH2+k22tbk//3ndO4rsqWx2eDZWHA8sPdJNAa6nmXwyi2EXOvaKeNQ7hWIbKL7iu8Nfj7eP5O
nxJ98Pd84H70gHFKsEWkjYd8Jc8/Lds92f72EfmS5zTljrArPN5qnftDIivd8y+iCcQh7M30ZgcW
pRM9ZA55VE6MB2dIipJC2/gFK2FZXAKygQAC0OH+msBsgCID1XMADsBZN7ZisvbjzhC1+7f89opU
JQPbcOgupY0ND+aIhRWU2docGJCd38cbt+JKEwsq9P8+poEOuKpMWEnGbfXw65OBR+KDWQPtEWqm
xy3c1Nr73O/Pb+8zM3MGc3oE5661gNuoQLBNvOTUnLdgOvdf/L97Qlziq6UwzKNUwQNkv9WRHZ+n
/RYwfO1PL2JGN6S9BFtDtJOVR0G8DaEtpFABOVbxRr/65wMqaoswUAtKD29DPIByTn8JoamiAZFV
g5ptyOHG3btS54tLKPQ0F4RBfYXFzy0I6/XlWwx7bvRIfXiWpfTAocBoITcU6RHk8636L6/Bxxvy
HZCFsn+Pdyu9DnGJk+bRUYIvFH5DikmsaHQ5rEMCwB4V6N2l+sjeVLNkbrCsNsnk9N2zSl0ZwiL5
XrUHjNtR+1R7JoD41J/ff9BKuIIRxL/bkoZJlFcjftD8MJgwNz/wVnJ2OEeSdPApNhoQa0u/hEg3
scwk7IiSqaNPEqzoKBzEIDENPcFZfq3hFCf2bhKXqO9MgvllzPul6lJmp0xX9q0Y9QRW47+/8AoN
QVzCpplCUSJeQ48A3synPmrs5CUpqKEpsjtIMFUc90TYJ8KZEl1GUkFuUPfLOY/tUErscxbSAruw
iDf25MrBWiKl+6qEx3uNH8PQwug70J14yJwrIFRDijPeSKF/ztDFuznI98iDajUflBghrlLceca4
S7rUMXo9G1fBzzktTEP+/fP9nELuu8I7FD3YSFytM1DHjaWtCdo9BPwQ1pag4aIemE67XzTgYDpV
AEvUnXAYDBAuLcBc0P74fV+shGd1EYEYDcjRXMVjYBT3BmVp/U5PYIOtgdZKbi4uYcHAjg4idy/u
eAhynaIHamTH1JdN5Tl/G574ZwUKDJB3ivackWkGNC9SM4Iyx9ZwaG0PLLKShKvgPT7cXw+wkHSC
IeNei3OzIhvjmZUAvnQ/yIjAjHFyfz2Qg+sD0gFDxeh545isJK3iEg7bzhEjdwzSfDVFcNDHW2Gr
D5B+t9RR783Zh9XYlaKFKZ0z9/f9sEL9FJeo136O57K818v8aKoIDC7nlnCLh24M0SfMaHi3IaYc
oWGanph7sKQbT17B2IF2+e+BgmMnHJ15PHn6AN8ua2DfrMNxnrfgd3WE+6lBbtANwZtq+/SagpuP
1MvaSlNWmDziUl1fSyKNpmCWY1wVvZb4mrMtGiEC5EPkhiZ9SR267/cAl5og7xQX5jw3OlSw92QH
b2i3N4D4iz83vsF9d/5w9pVFaIliTYx5AZFrNAqzsIfdfG5twaic1t9Sklr9zovcpuHEVI0lYPfy
g/ZcDFhNYwhwFG+hWRuQSw5CW7JEG/JAcLdsN47LSsxcgmj5Ym5ZMsF6WE34v0wH0J5KITVcFR+/
r9zKcVcWBQ9Fxz8uZSycdoxBxmyDLajjWgKjLAJJOkIHlogo2IqAf0MTHCfjqfsQbPTLqmA4wSrp
EVvUSpzyVAZ842aJkfnSCx/QjaVby1iWGFqlhkrwFyC4gXjPG9SCYVsB9kHL6HCVMaZP2AFHWw35
lf6CuMTT0nau40bC5GQAiBZuTgZMz8I/7Elp9dmf0ef6gFJ2+zT6ow8D4t8/3lpNsgTZTgrDhvS+
Jbvn/FaDxoF09EM2BTP0OovdpfYmrfae5f1wwL6oVd+KkqESuLmegHjoLwz0GnS4u+FmLfY1wtxG
7X0/Rz89YpF99Crc+eakwyxWzXtX5cfZaNO62bi21+rQJRJWrWVIiHDYj9EbhOcYazAgaxQZj9wW
amMtHMuLAAG3Fxr3MPsMlIfogvEruY5/xRugPLApSOBQducScifqF/sRVpI6NYv9pmfO/bz+tHiL
rCQVyf/FQ80oAvzGnpVj7mhWASGC1FZgG2zWG8dqJWLIi4jRchPJZrEHUAnN8Jlt4at+UHtOZ4ot
GbSVDGuJflWI0kSUv4/OQxui3Q1j0hj6tjmgPExhNNAJIhvV5OqmWBY1MBOaOwXhTxkfpsQMm7de
EQ0FAvh99MI8M9NzsqVtupL4/A+ANdSkTIwAYC0SUwDTtPK6/E+v2ZNiT21m/h4RVj7OUtka9pWw
6gtrIQi5mHuTSZUb2UQgS9KMsB6rcm3YqI7W4t0SvzrEfBhxsA4NYoOMwOOmBA4nz1lo9sAS5iak
v00Byk5lrZeFJ87mMLwUTWwKW6dt7Tpe4lkVVW0zBa55wRD6Y7nrKQtbcL0qLBZEQYj+hg0okk7t
J5OXhx79QNjvo888C6qc3dg+X4CpH07dEvMadkquQZcfcrXNFTxBnauIOc4vrGLFQkAmaw6h06jO
h746pN0rXOeRNIgGVz7niR3WpTFk9eM4FYbIgrlZF0ZFlQvJXAHKzNoUWU1fW7lQG3nootMB8dYM
JZkjQ2yYy3d8VVk5eRsxiSp4KIWyFp9cW+UP7e3f99LqJ17Es4QVknqCPXXA7EKf/1tcga7wFYPa
2aFx4XF9LVL9gTxuPG3l1C9lzBNtLGC7C++P3ohcFgpOo4W5rx3ddXygcRm/odcLiW+oWusbh2VF
UE1cIm5LLlQ5GFBBJhnsb/7atugkFcWRjyDwlD22Mjga0UmUoPEzXwsiObEMdnqRWllSwJR8Ptb1
FbIkMCrAEYAgsSxbkQC0ApyzyWRA/62nZiWW+sAVcESYdCW2xP5AO3njDH6Fjp+23yLFUpW0mxVh
hAdQ2EFuAuOUWbRnyU2Jgk7EVQX1pW1xLtGi6Xnq8PGflDlUZfMH4uBwWv6Y07e+5BwafcINs+DQ
0PJGkdEb0e3IE0OOPdTBoRmtPYSpk6Krn0DJQiIjbK3NXoa2dwvkVJiZNfckY5DDSsVRLJ2qYnSG
PQvxJ1ROjCqG1FrM6HnxPDXZfmCcTLNaGGVQ/Dko4mhCsVc01VAaSwaFdyw3RqQrgzp8JFyU3xIW
JlHqtJMghsyiF8CZzIVzCxMN21vtxQCsMRtDzZWovsQhE5nKPayGaaACiS5CiFqPYIMRlaBm06s2
vPx+OFbIquJSUT3BhspGCbrYgznu4Zui2enfxgF4U3J5B3dvq2M+OHOq0TskUJ4HzoKjlaTovFGO
lc4HKZqX9oW5Wx+17hAbfYtmJnQ0hkMHxRB1Y0OuRYwliLnnOBHeEDhQCMhp8Q4p9p14nC32LkWU
PitG14EID5KJwRFzq9BY4XuJSwizFModCxd2Fi3hCkD59izOGC6A6ycfk6dKNaPqOHPXsfroW5s9
13CRVvVJfRa5SW+78okHNxHUr48+nE0BUys2sYdxT6kRZ2aOpp+0J7G8UbGvlSRLSDThwYdm4DAb
cK1fR7OtEawJhNIgs8BZbfSigbUPpHTzwtZbLZG1HbqI4nMFo/eUxSMhDXbJ7MiT3fa0VZ6uVXlL
JDShRZsWd3z/AGaCg+qbP0gVVtgb3sUr2uQQwYem4o7upKt2Lv4OlyYz5hMH6XGn3G1Nuda6xuIi
J6WyoJVZez/sZ9knL/Aacsie8zgz9Ydddsz36HwwkMXM/4j4Kb+fSYn/2mE/xN//wVGrImAdHQ8T
gpxcRVY7s/S5YtL3YujPpSB3ClAhMadzKVBFMzQKuP5Z4C6JFPlN0ppNW+zLOjJhLKsVZxqe1MQu
m/NQPhAJPnpFatQYO8A6URcizYym6RRCejTJ6Z847P0uoodGyl21xHSeVHD/IRDs5SHTnLZIgBoU
m1po5DVsKJNmN4cdujCjFWWRNULzMostIQRHlu0uDKdRvdFkyI+UtsZzZj2JJvwDdJX3ijzI+no/
ag81WJIC6wHTZnWFGoPzduRCq5tU2AS/4cozu3C0e7V86xOPlQaDw+tK6gshIiA58Jxg9bB/z0u4
wGTZC9Uqo1D+Rq3mqlNrpDNfm7hu0s6upic2txn48Oql2hAjiyCLkA6JztNTLGa5LnDVIcpj6PrR
ETgnOEHbc5daXT/5SJbUxoNdli9K8msYZTv4dj4NJDO1tHiU4smpRPEl1jIYQ+fv8TQeuyn2OM3p
KyiBdgXrdp2mgynAtySokgZCSiJOIeVJAQUlMSl6vS0lBC5BtooZfg6QuOJf0tTJeZ9Ef8q2N0Uo
ALGqqMdERfQtdGUAx1UcQOXoYZ58rkf5tVWFg9ZoxGkUGL9bSi6TjyHn6/e+rHPIstRwiCi0CSsI
NS2YOjGwtI/grugxERw98rqF7fIMC6WhUfAvB162qDjokoDgBYa8VWhQhWaa51huomepLJ5I/tpl
3RBIqeRwk2SWQ6q6mUhfuZZmbilI7XMcQ5peE4u/c1k789hCONki3UMYH8f+sZGPcdwaDKw0KptC
iaIeXHgJIKNXivgUN0YaapYQOSlnkNCnRQ6LiBwWi6rWY0LjNTEMW89pTcHR+hOKOp+cBPBw4x2J
vJy4XeVPzbFFKhynoSH0lRlC7mnSoZkXjzrbmVBrxdaNEYdlM2ecCd4CXRKIfcBSoxfPEKTORBeF
KATgVOYyTEHcAtIiO1JjoIGtWHDyFYwwvbHzHh4b+QiUZMOaDaeHDN1lbL0PIRqSY44CKbSTOscX
DYaNFEyOsjqM6UOFfas8UxYWYzVcPB8ktQ/K5jOvPyecObGBqQj/Vk3YJMJwabvYUVPxCeM6UKsU
lCTMZCYiAdyPjaFf3Ruo0o0YZ5yrroV4msMrvKBLTynYI8RGjlnD7Ru+sWq4fHm0i556TrUjGf3E
+ZJyhxyMsGl8ndNyh9egI2aTDIR72ltYz8agdTvKRtCa0PxRCDWvK/gHgYoXeNoKVzUcWzeHFS4T
m4wwZTuJoCmBw1vlBQybCghZYWuIGGA10HoielWyhgiD9Do2J0quUN8eKb55DGvaWrHL+jDMc22o
CuspgpUPuTWlMFpp7Hyan4YazG5YvQ0ag1xUn6JD/5JRGYuaH4cRHroM9KTiAa3yBFIasIZhIgyy
OovBVpGyxEZ5BrYljHTG68QRu1Fms5QEo1RafCS29rjaLHiLvZOkoPpSBgVTRBDm3jOKOaCrwkJU
24JrlHn/OyJcIaegkCASzWsOSSTNrtm2dIUY6h2aXL3UlXiqeBoGefQwjse+/uxIo8N5uKNOWl9V
fHU5QbeoMwHYx+nI5dJQetZohZ3MuIlahGbRH2Zok6tJHTBx5uVo9kcsfOObRLuGMBc2B9yGAiM/
8F0LCW0m9bHAo1Nne3SetMjq4Z0eKIhsRxata+U0dJB3BuUnzs7soDPZK+jFqvYAxxV2eJe1UNIZ
wDVeM81hqQvnEdB0iWx0mcG943/Ws0c6o4Ihiapzo8EByoiBgKAPUHKXk8MI/6IyYGc41F9K7pRA
86qwOhQwUW2r3K4Lz8z8N87BbSs+uBy6F/AMUaDCnvbR49DELkMyT46zx47Aob1IS95pcz/GoKNu
c0cdYsUWQF+TNDgAT7LT4r7qBR6eF6nR9s1kpJChhSynhCtNQhS8SznuIuGKSJ5Q2ClRSBa9Shgl
RNJOQ30lFiO0G2BCL0luzM6dUZQVnhB13b4ulOSde2gSe5KsMANJTjb4+3gWeMvcERTFAYsKAreT
YnByomPzWFErGkwJBEoCAk90GiXenJVOZ1RYKSr7FgZFaoQgOnv532yGKAr4EpcKjgcpxL29Tk6N
roRHHSnGF7Htj1MHtXQIkqP1Qa0iC2All/KQK4OT3WD1nF8JFhNbtYCZMVRtOjxX1Yx4TDrIyWDV
3pL00EKpO0VZNIK8uC9mT0hRS4qfAguKvmjS8kDYx3xm9BKdgM5XZItrMWJpHiEd5UhtEIlmFINQ
V/dnqTxUg9VCsktEIwDGqDlssbqH+TwA4EO6CziMRdjAOa+woNKtKlafwGREfKQU8aiYbBmc7Zbv
jY5OMKw2e/ZVJX8U+D90KGPs5LNXESRAQS0RpwB4AWgWAvGcV2qCwfM2x1lac22iR6n0hXuo0OVh
XxY7TKOi/CBTq4HuLzrUol4qRlUhzr0w00M+X0sULWJvDqHHgwzWO0XnanD+RI/veY52mD+KOBxz
/Ab3LVvltUCT6z2yPPj2jujkK1xn9XWOOETopaKSF+GLVhF7FFGFZlXSBQR2R0XTYByF8Zwh1rOl
zZNPoNphRWyLK4amR/iz6wUXW0SW39TXuLGSYsamJYYg827UZjtIUfnDffHR0VXH1O7hEFrPUHov
7QGBvsK3QOemmyYfghcGV/dmQQ8ZpvRDrZyaztA6P4s7k59qh/ZDYdRNHUjoA8hw0haF+lh3Ac88
hEK2a/k3GEgXNAStvRtOQsKcQDkxagiEQmXy2ivoKTG+zMD+tIbE5DRyujgZRCX7caoFhKdChkdn
2ex6XikNbabIrDiXj557BS2jXlSQVLEtkj0kZTGv2DSf8vd5wIVPFMEkuQ3wMnTitdIRI9mmYg8V
ptbsZ0Hv0f1H05LdKxXOb+rhElBEsK/L2RepavMFykpeduJ6PE7jM+bFei22BgvtwCYfTR4ejLQU
jVgKtEwCLrugO22uYU8MLQ5cbIn8UI2tDUYi/CPhJotegMbksE9m4+ciVBwmfGPRMkC3TZ81X1PO
cDl1tIiH8el9M4MIFBairp6bxpHy0K809S8VIsEcCHPKCy+s2DeOwL8qwaeWhtrhqxErhs78Y4ex
0+yoDwCSS5Kqa8oOgO8aWcjcvFI6OVoDfaThlmuvPHvr5ptIkdZZVXaeYQfAdTaFfw+kpkMvhmYl
UgGDl8ll5IXPAcQog4WBBnTfeqDS8mOdVPty0HhdKBhPrrBjmcZVBpsvHTYnH6JSW7HWQUL3PlYs
Z5jHw5y1KWRrzGSig3Y+wWcq2tVFPgaj3MJMsOhiL6aTP8DQRwcL9jKU3F7uaOwK7PBS4g53QVrU
nLJ542ZiFUT7nCZ4rJbEGOQbkZG+A7KPPntygrU7TDm5/D0lKEyGHKaBI6RShtpsM8C3aO8jm/Xq
kNkVHHHjKnRgM3qDfN9OFBmHjkhxhiL5K2gwQ4ng0SfB1F5RX1mqIEnDtpPhwo5oCZREWRxwOe8E
oIvbJpjJa6K9sBJCxUFJtVhPceCLAaaeEO1PrQpNplZqLaZGKBkm6NNg3L1r5wn2zqBi6YnWx8HU
qW4TCsdKaQIJQ7eoynfzpEGuC8VAE9pZRMySK7B8FeuKXYlB+UyDKcrtZE4MiT6xovxaTSjTuGKX
czhQ6LgS6ZO0LzEypC6vYKcOJoBVS5I19+2RTzqDFeyYf28x61WF4oHhLhVUR5rxEZ6oQS5mp6mL
wDRQ8Zdgp3Po8QS+pbAxySiSNuGpbcoXKmhu2aa3Ih5vPPozE3+q+2Aq4k84g8AzFI5x8BYbaIh7
EfObnIEujR5W1wiOohx24EMHXyuchdRKqwMibFlafLtLMYTmbKo5efagoRxArnE/u2LldxrvcgU8
33D71yN2CRzEr0pfe3WCsFtLJmWADOXeRvYqU7MnYA6J3Cef9c/S+Aeb0EQ9hvhhhHluNTExw3Qy
w/pDVmA3LnyWgzUrdUCRyLVjEnACqzPdp6wyOgdX6uJRUM95YuYKVLjR6i6h3zChlyoUL4JETlrI
wdKDST0KOkktU8Q4jFDH0uTl5znOfKqWj3UC9ECbuzxr5CwErUGiySRT0XwFeaLwQSITsbVLX0UF
i2QkoGEQrFzvVoklJtcQtNTiORZMFcoXLBOorJu/Y8DYSEYEs5/iZRSeJdVDljBPTtqik8H5yQhv
jzb2Fc2WatzUKFN20tSf5lHdR1CaAN+IbQuTwbi365DSQjB1kI0BMlBdCs1U5ETdn2mGcxLsLoTn
8P+QdFZLjiNZGH4iRQhSdGuRoQxlF/aNwkViZj39fp69mo3Z7ukuW8o858clSMmNb/FZJ0XkqelJ
NHcD+5I1phRKstqNvmwcM5BbQjDpaeszvzH3RnXi9Gy5Ycb0SSOXTn5WCZaceX/q3rVkikjoeBSW
a1v/IrJoWpqx1Z0OBxnel9cYYULzyB8uVN9c32YsfV3u9IBOtAAou5oXqjmFmq+HR8ump8xh06mZ
+HrJHcxTrxWcRYe8J+12tU8WU7DIGk8hSAlAeGgzV8kGCsw4spmyuyLaRWxcmp15EduCmvFay3Bq
16UE9O3deomOJMQFXc9GMfd7qY99WyEzM3kACQnlQo0X9b8hbaxJvvjNWHHGVZukDcYoaPWcJMjX
VhBOExSKZ+YhP0R7SPPIrVKN2ThxDXk+T5W50yP4dqH9yBEpTkW75Wq/SJPwpdwPSVicP0L8G22Z
7xbZ04x9VfyZHD1zydrhKcClYbpTUVZuLPzOMDm7oflnit2IuL5a7l19Ebg+yg38Uk/rHCdAvmH6
zkYvXzblLxVGm6Yy3opup8anXvqg3TuQJkoqLNz1pLDx6Vu9S/+tZR+VnMkoPNhctWOFSS2tK3Cy
Sk9+HtGQbMumOTzH1TR96o08f4qw6YAqrUHsJanytWkO0rL3wCcaJ44z36AdOuzZfFW80mn1Z/Gu
RWVLIPsk9nk776coCVSbTiRjvayKimMq8/tl3JVK+7MaRnJkBH6x5ajcIjVxiDp66bX62hTTXxSx
uAlyCMIwNoM+Lq+1hX8qtOyrvNjGZjZitpclpP1Xeq7Uxemoo+bncuVl+LLyMQ6iUPmTLMWrhvBn
ma5Zc1o7p/6nNd9whAPWD3aewdVyJ/82SOZKx9ZbhscAZ/aH6l1S6akgxo1sNyt4kC0WG5k41gkG
P8+UKM1zlWmzlJ4y+311rxL+9huhvIhuk9dOLB72hB1vrKi8JN9biq93kRO2Pp1CQAxL8UE+JYNg
ieTX7eWDAmJXN5TB72gKs+1LUREN+Wd8KWfxpn1Ki0+5txIog6sYbt35eXIb0uOgdw7MsX7puaz1
yAWswMlKLnYcB1l1avm3OT/eDNq26fLjkO5KojdHp0yDhsRL+6ylgUF5NqLi0vQaaobYgqO9xKBT
vRqkMYXXsVG9odiM2Xdi+CGqc2UnjhpKxGolpvDLTLNNHkJ5vjW41rptqh2Kot6lRkAJPFbXqf+K
B1dNdmH6K8X3cH2J+u8xW3e14rfEONUuq18JTBi1hARvaPLtGs+uz5W5cpwiZ4vAwLI9g9xaV35q
3e0xPeU6mcIGv4zXQ6fooKZnWJTOnPJoZLvsptURG+i1ST3ukiV11ZLsqDQ+oiYOmi5+EtaTcdbr
JxIzLRJokM3Urv0tjQ1btheZbwXIRHnuxp2y0gifQdWTt9UY7OGHNt0zJkj43WV6DjBV2q+Fvav1
j1jBgJhPV0N8mwT0pgBMlNRPHGblh2jpxJQMTzRPRenG8k+nEvdbftno54q/erzosP8a3vLKIyFT
0QE4jmrxCc7Ux+ew3jX6rcyOrf5UkRSKBLwgKRRxkyx5XHpLu1PUHQPBWv2UoZfTW54Xrglo13vE
oW5UsKp07h82RBLh49Fw4z+upJBqwlm8lp3gmPUHCaCF7ubhyDhS4zL7ZsZzm3qrkGX2XlQb64tL
pXurfvXGj5qX3NgJ8kfpuafho8fZQaRxr9njOSyqZ5pfN1rNh0lRvXy1w4Diz9h65Wcxq+fyJuK3
aD6TNSytr63GZBMnTpqUp7pnj2epNuICKdMQGDI/3HoM30tpxTJNeYu+E4SsZTXIzSG388AsU954
svVsV4kv0l6QIV2SHP5UNNWbwS2ZM4SpMcts/qZXl2jZVMVz2PPIHw3WmVLwDSAJlAXxz/SVLk5k
XZbsZq8rY98RZn1sz8jVNqb5tFSXUnttwpPOQFvBguW+Frqjui3yQ4LPetAADzMf3Cotd9214hwk
nLlTeWTZa2516ZvGv2HdFxIYb9D867LthPHXvGt0v8lcmtgG53/8XGYcTDI1Z8p3KbaAm5u82uuJ
T3oJ5YG26Q+/vGWS7fViCwM6MYGsl8R8rcvfIb8bTfcM3o4KQeue6t4RGd/dB3/XMv2ctXbTtFCG
5hWxqM3X19nyNgaLqKvnufhcktNKtEb00ZXRptCe0zAo2cejjWm/itkFdrNPaQsOpgVauUOd5Zic
VCOLGCBQTnOh+a40BwPZURYfRkZZzhHDaTue96eUe38wWOcVzpRVcoGGGCnacscExLKc8D7Sqsez
EM44qjcks4N62RjZbD/krovuovqe8o+udQSeItJb7HNZlQ4RvQZYiXLoKnAU44yIYSxp6wvM9MLu
VKpcm0a+MbU3i7EidKrVkVHEds8NIYwFl8dfpl+06lLkjhEFkfaj27mrGy9Z5OTpLm6DQWwhObiG
R9OZqHOoX8kNTnPyvqTjUt46Osjr05Be4u5dLwFwD500eSOegTT/N9s7Tf5jomukyDGYUlTmmPiQ
rVjYMlea0eA4TUMrxqbkmWd6kZlHNnFr7aZQ3Poqgj/h5yPhhH4zfdP9TNWWN6WO3bQNrHTbtgwv
Lx3FcF30GxoHI9yviGBj18yD8adJGdWIPsKmr3vx20x/8eyq3RnfMLNgx4Knvtgg7k8a9dEWKwrg
ksy7nHAFBgYoiZTumih38/YtM2iRLyA8DunA0GjupO6+WqZjJPuCoMCucmRzWyJxpmlD5ToNzFM2
e0J9W3+15F2lil5i+X0PsclzLhulIxd8+xQjulHpmpxYxREpiaT/dMCtL4uwwLY3BaHxLedoTqFw
70sYJmmJhRGYf2bh9QfSyBcFCRDw4gs3kBkS/aZuVeM7mz/aS8XFEm8TAk8Y08JfI3+fUAIDZeUc
tcLR+tBFozMajOfAjuAfm6nbLagldfMz0o6dIGom86eYD2l+VacDT0LegBE6Gna8xrW7k9wj7QTs
dVXxngA+mJdxdolN0tgjlTcJvluAJEuN4Y4zkBhiDHNjNr9VeJqIlbZ34tMAz4kZm7eLda4ojBw2
hkXuwNskVS66x826/DzwwE9kv6b8JM/PM5IiVv+6CpbOq1NfnpxKcsPO6/odsdVy8s8ad1lauvME
EyYPz9oYblbTCqKInPnuuZx5w1g/dZoNUOmd0/oajV5bb5tp3742dAGTMP/H7hkihRTvEWpFywtv
A4LyT/NvyNxYcSqZhPqtam9w+VjTdtz38AeDp3JH/2rpXvktBMn9pPBFofCG6J/Vf8zKs3jRiCFQ
x+fuQ1uCir+R5q3LClR5LSNlywxCFafDFh8m/1ZNdjQkW4Qn6KW540oGl2Fb4HMIsgdkx9F7jvS7
knBSen1xAKy31d84cvPuK8kDkFaaxa35VZEOXetm8zaUAxY+409kptN+puKnHu6AvFRtb9J/KiP1
LSstHrL6oWnQqqAAec9P4dzsWuMIj73JlyfBrSsNoLB+rYEPzlST3gcSAKxn+a+qrqwSubEVUbVp
5oNecU3P7K07M/tulB9Nvz7wfxKUONnU4vIfsPR45MQmfUriLdExtqNXW/gBVFwywFC8fhnpTqbS
UH7N+confvOKQTq7gTdv4FrN8Cbf4E06Sg6NOWjmVz2/pTxTcU0KNxmv01Xs+vpUa4G5uOHsg5Yg
CKMMgPTqAnUjuwxvF8FAQSvvGsXneTPnfwPXQvTU654ZOkMUhHXp0gxdTbc1JvLgYDc3oOLpe4ga
p/oQ4sbXLnduTsS3EYytD1Q9YXn4Wo1DGlJrYIAlDE7DUCM1fGvLmw49k7x10u/aOioPjrnAexwe
RQTioWNz7KhwtNqzlcodih/SHszISy9r+64J8BWFm5Do/Q9C1qRsyxRdL96IXkri+g9agQSAor72
ixZrWz/kepBm21xxbGZXKnIsYrn6wLI4o/2c1ZdTiLp5qdhmQ8CraRQ+CLdEiyFwUu7L9lt8X3o2
9QJuSnXGeKubJwWZn3rsm62tfk/8y3U3mrs625TSe1i/1vdSDfdh+gpz8lh67AGRfks+VvfRHQWQ
fjtrjpY/t8ZBGbnMFWzLr3b4PseIQiqHL4FZTWHQXnU3hRLjJO6YnA0Y8nEjj4+w98TNKrTd/NNe
majqFzEXh9lgaRP+xLOVYUPdSC8GZofiV2jKZ6Xgvc3B8maIDNxVrapxcxyW0u2N+mj+/3qnsaGi
AWqZJiempamq7oL+A5wrxrPZqB8SAMRG0ocHh10VTtfC2nMNWSDPepGBEtFWE3UvrdbsuyXeqWXl
GEO9bevwT07rf/ZofUlqEjRQy5vMSBzRbY0s84tJeKblqcbIxbIpI1+wzV4QMiEg3ViKW8U/avyl
okZQD6EVsILTottqO6U+PGC42JWNPyj74seWtG2ikVaNZ686N7ehibxh+RtGzUWB0nFxgTlvBf9l
WfOUVRuCuW9ih9wzf9S9VvFXyy+hWvQh+ZuNvQp1MlvDZyk8lvGmc4Q1HbOG8OJ+PCw9L3EBJqZi
rwGkVpNTdbW7z0iX/XQiD63J/MjMnoEA/Gx41Hep13F8LPYAtTNF2nX7mJNlcvG5guZ29qKG47Ve
j2Bq4Tp+KtYt0dLnKtyl/Gpdl65CuhHK2WZcEyTEX+L4yL05Lf5qM2M96X/R9DuhtI5AADYM+ERQ
mK4iDhPSRY1mgIj2AIej9jH0wgz3D/RhAfjuL1O0Lcf9AhILWQWVoEXPdgl/Ac+z05XDagC5q16d
cQqu+2oBJtqtK2zckVs4GRzL8MV8Kwmqbjeh4VUYNENaTIJR7nbVcqp+TDRXmTleAJdBKcbxIg17
6br2T9RZ4KEczU/divh03VwNCnNr1xHahl+DqJTqrN5mbVdkhN7tKLnbZNTCc+qNg8/CLdoXYV9R
u5DDjJxAUm8qjz5zMt/RJNw5OqRMGTIDAnktFhlkEEYRQVK0Z4/8QsDr7is3P4dpa6q7haQi6rrm
nxFNYAGBdx45y8XAtFZ4GTRxOBPUrcXbbjwX6ZttHJfplMGyAvTqe9GjtwPcbR713XPj50MC2v9B
NA7syY0hjxFFIdjwdVzOjXLr/+yfPDE2Q+IZ4Xc9A2AlyW02hk+Fm2HhNw/xe1Xfc5Rg9nQY/+v9
nRIfUlTrXQl7Vz861lMzKowSnxnTI2Nk7oPfafPG3to0VYXnPAvy8maPT+3oSflZhlsesgPFxZZm
vS8fDajnr8yuDe4Z1D9V+KtbTmaz9KNVzmSHz13WT+vs6nzes0PkrOEsgsHVKd+SibYkpfDi5LNu
jvKXxa8ZMm8ufsLqbSAKVWQXVkBISNgjIY5rlbq94P7EMdgp+6jqDqKFAySRCIqxkHfryCYBcgzU
5/Mu98xORyN/y1bodOQsA+KAvPMFH2/+TvTNLJZDwxynGq7dP63KOW+ceSItOSBowxeH0Hx0dwtv
aT5nGZ7fEdrv8pBToKixPbYPDdlKw7Dx2G8ylcECFUnuVCB+jAwofWyMvuln96KwmtROr23n1dOu
9mVs35r31HZ4HgBBASuUCHJL+svLf6SS1YVvf5YMmspHC8wSpVu5tN2l3EQoZAtXMzd1LLvqJSmh
w93H7Pa5LH4YbnECydZXQ5H4GfQcizVM0dnmOqgUPvQpEP2+HthobEoz1EMzfGHJfTIJyxarL0Fj
rl/hiFqifJk+pUcSTP8kodJoawo1ez/h0JB3M6tStZKQd4w0VLGPewZWQa29cDiu0SlbPpvkI4o9
W/4nQ9El4t3I7EB/mmVvNuAeDzkIvA39Q+OFnBivtiJ/DYV0iBpumpCExDcLbF+qP4yUY9aNh7tC
evh4J2s+zlx2jRKVofW06ERcGXw5CPXF7xzui1QKZPjrONzJEx9QehvGxreLLGhMOByIu/Vco6WL
IEARYo9Pdcg5EbkGr3ZdfafxKQGZjiKnRUQStVurLZyFdjYWhrj90qUXrZgQB01o8rF78oZEJsM7
0scy9tO1ZIYA1za4pRrDM7PJW3T0OHkE8KBl5z6fNrViHgcYfYKRJUdTn4foRsUkXHdkI5DaMG+P
Zst6n13jmkSAMddbNFAgJmq9zQzKbSy28CL3Y3ZFmGcQk/7dqu+WEvBcsowDKUrTsa3uuc0zkQC4
MJ1acXVSLNUprWepcx8f9fgs+nPBHxjld/5rZoqM0XrOxU9YEzP9nsrI8xUWcPVFoj8+1v157Yk5
YtllTg5RhXNUFFvlTwW0t2MfZKRZVuSQoSrc0niX6Fu3DzVH4Xqv7K8uih6/5cDzn6KKMSLWhKMw
mbsTRxXXaY5RfhWfXNmWApxoGpsRiXZhZv86Awg1n8m0eQcHwaaDgAxi4EPunsr4r4OHX9h2x79V
dO5/QpXzqp8GqPWIHa3hTJQt66NiJErajzHP9pqFJitO9yp/8cgyD9RiHopZuQ1kEkz7UryE2UWg
ZYzCN7mbOne1lfPQj6HXqo9ps/qM8zQoDtL8aSvg1wjdnIEfZXhL7Kuqjv6c77sVnip8LiMQJe25
j/aVCnN4VaStbnmrHbrG+NtWXgy7Ypg7UThMu3q5S6TXRB2ZtL+N6ksAMSX9ThfQLZu0pXGyBHnP
iFItrv3Un9JCveYCrJr6srjY68QoFt+iRS7RLzKsM3X25XqfOi7S2L6R/8w7N7dfxpy8SjZce73q
fqmM8E8oH7W22jUDb3g/6Jxr5vfQg5RwAyuTZG2HzLqH8bKnp+8lGvaz+moiK66wECTNuy5Fzx2g
dsuCkZjSeExg94HTLNkpE4jdjKHF1zU59mtVv5pGlNw0gUCoiZjpy7XaCTu6VSatNwLhaPWtRpmn
6tpOalAzFuv7Kj8gII6cSKZ1XT3lMUwuQigRPpSB7I3Cbt8Lmyo9yRr3YhrxApCrthGluh3sOHSa
1MycQW7GIO7FV9SakQ8TimphiY9WiIBEaCPdoQrTfXkOJb/Pt0Kx8be5+A4mbXqTuN9D/bKML6yf
bXqwLbwTTeKWKJLKL90QrkmDwLrRW9apjBR6CyeM00Z/iXTVaPdhCcUqY2vTM91GkHAKwoZMwWM2
9xo1gU11zS3p0CjS5FiS5unkcqi8qLZr9bdBT1yl3C7aXbfgv9Qg73ka1Hs7s+IXqCnqEq4EztJ6
EHTE91aaYxJktNbNqY3rd8NQbhH3ZtSrHmJ2sU8V/TwSvAlMsDDFWkBYdLozBm8TA65A+xQxGZVx
PO7arngap0HAaoWwXSTzxlbQNDJfJoY5x7SK0AmlTmzaRiheHPF5mzY0yaCmiwvBc+zK9lKotmNx
ikhzfdK6f3ZKyTlBI804VFQf6e5so0PVtfpHl57Mqtgl0YA3bkjA94tADs/66KfUh9jYsjQqqRfp
rFkkwZIUUJ5SjcHZYYo0lS3tDRq3xRwd8SklTJ1L8boYe6n1VXtf6UE030brIGgzxR7A29bX/TOP
deT3NF1AZ4kVrD6VwCM1NGAK0izFS2cN3F8xX7Gqc82XhDQl679ubvfgK2yjVe8U7UtN3UTEdnOG
3pbMg4ivhu51RE10rp2AM0H0JtwsA5tFvm7ZAGwMUlhaLcsbcDRoHvIHv6Ksa1hMV4v4cetd1Fi7
YYn9AQXCoLJYNm/x5DXDsG1ybdeIXsC9MTKlaA4RPXP+vjXXCjh1sL5Nzm2G3368571NYI32Wbc/
AGdhW576KDkp1TZXp6fV/hUWYHfBhtKq+0Xv/MXgc6ilnRV/aYK2E8nFfkZa1D5XutqxS/ku2wGV
j25bI3+x2/Delg3NM2mIiAQ13qwIV6qMe2IqK5MPxYDd8N4r8lZN49sSZk7YWLTdCUcPE5QQlYQO
d+yWoGtN4j7narB/xraWvUFeLFdSosRT9PBXqdCj8lJrQ0ehZN0jG05ligoKXav4P6AP4pqbfC1k
JJ0dVVpmZB+QYGsuDCBvRzcUfpam26GxD/E8w+TRGoOKaYKQr+YIbKzWZyfuKh+oraoEkrMR+MYa
y/SQzg24VHxpMLU1wCNDVh4lyDhtVLYrSsR5qD4nxfYTKzsjzz1lSfocPgyKGrjTwHi/4lspUN0Y
hiF78lAOvlE/FGKnWT/IIrWuK9LOajJsv3yIdtG5O1NMvnwY74xxs1rF1kbqrzNQCbaTFG9ShUpB
u/W88g30Uli0jGy97BnjfVz/iWarsndqyMlalDYx4wkePcmNjGunnmbTZtapXZqtQ1XfqD1/xb+u
JvovNJ4yFAgtg3JpMqUb90xq2GAkw52L97LOXhVrMc4LNDdYQs5q/lBvK5nm5uPZrC9G/Ca1oNR7
uaweL1yZkDtZGF+1wYOmfaBp8YcMO5qMgjjWmr8aKX/mjNZHEkWBlkBWNKBwmSxsZ+mtHX07VBb9
dWTCdDMzjn1DwtGO57H8ycKveATu5BW2ll9EBhMTdpHix+9BKRZZ8VrDXwe/wx0hX0YRmOFzqJy0
sI8vGc5NDRXiTZ/Xn6Qep33avVl50OfGr14k9JOMgY5cjC4/H6V8pZ2NicD9MYdYcfvayfqXxFAd
g3xYc3Jy1LiZ1m/7h/KOoGi0IbON5tfykj4HYrhUzXGJETyhXrXUApa/cI243RoxSmyPeDtzoQKB
p2szES71GGpL+AkZZk/a2rmEefKDyxfZCRKuFhWIzNZd/0tI9isUjlfhteV0WqddEh5U69zpqRNx
xGTj29heIZ2glqcCItW3S5A3RKc2tlxHUnR/lLnWYGjiMfs3SvE5YxoX7WGW/g2T7XNoPyei8aXp
VWiC6NUJb4LmlpmkP+vMekWOnGHsOGnz58iw9G3frmSAMP57VTjAmyrP/PdHNXYQMTEg89JWWf+U
sIkVxXqMFFoJwSk0QKB+TKFVl7OVGw8VkxIU8jav7utC4scsnHZVHUX57MNqb885Pwcu2Oxummin
+I3dAw6Eh1T+igEBrNptTDD5Hq9GpeWJCxi+LgaWU5COfN3b9Ferq1vUMQQJpYWFFU3oClh7U+m3
sAwUpKgbEdonaRBHfk0+TAWAnSXbsV4s9rtdY42XWV5wt4xdUhOqCqFd5hDXomf9bAhEMboFzEHz
x/EvbkzrijKg2YxxOVyGGESfY3+G14piZXFlGZ+HDVCVPslD2jhjLd5MZCgYPCpDv9SlFiT4XPYt
rmSMK1K5tQp6ECUG72GxeGFXRJSzGsbuI9Hpo67J/V3W92wdJcQbW6WXSy5A0JE26QM1Os5UINWm
sDaNmp5LycsRiAwVAXOaxrpoSjALsoXrMW+36ighaZ3BABnEngcpukVj7i6zZj3183KfJXBDTZdb
11JRD1emfW0UOsfs+QrimrXv7WNT7tTor7KJZ0+Ui8YgKuopcyrbvKgdrHJ+VsMXVOq5l6X/Gpo6
5veh5dKsm1toPWsEWKMnHGQi+K23OfsOWb7a5j2ePhUOt9h66Y33WQfVVV5lQMP0oQh6TwVkscaf
4/LYnOwJ70AYN82TuUAyhXqubM0kVu8hbtUC4jRa4eSqMHRthit59LXHcjdAnIdrY4OkmrupzcS9
XxtvUhsMzeHLnIxbLTTdIpuVF9n6CQfJ4VrQmyR5QyJFoYGBIKPVahNF8CR9tXKEAyW9d13xG60x
KNl7vXa7Jg3fJOAFeXhJZiDZ2EBw0+l5to3NWeX1QdVbyW7B47fhHLJ0U8EIED0JY5vL30tMO5+l
oSvWvovEOgJeDKslQyczm2DLQfrGOa5XHJhmUJZ/WmlAMPZEEs3KcJDnWCEs+Lua3o0BnxCYvBA2
910WdEuxNUDxouFekZI+xC84sZC7o0Ic+bg5HqbXYUIaKuSSbSV1dRAVdYUdMkWy7RmjQdDBpqbH
T5O2ftk8Q8vmbPK29dmZ8jUq7X9FXTBAg18aSyGhLXiEOyB6DIqifesNxjsAt9QYjwQSp5KPbjzq
58DEEIWCWUCIWG7bsu206UOmTrfEJpagNyC0Cw3Vi24g/65TPfwA+OUAa34Ntf4a+WbRcSgx0lHC
9rILQcbAJNJVGk4WfS5Ox37hLs07uY6oWbTIKSZQTtKSB2xdysA5yTJXVPpzwT+VbPX6sd8NMiKQ
1TpQD7rBVjwriFpay8n7JEjChR5j4BnpfYn4xhrlWJtPQJDHdgT4toyLElVb5NNFNLUfMz2y5VDh
H0KtRsKz2fO/S9gPluVlDYhn2nUtL5ZOtGH9N4UAedVsfwxZC/Ucs3VLOJwLQ4DLiNrHnDCTcXpC
1t7suty2tqvdAL/G4qlMQfuYhWQ3quzmqA0ozSylRWws70OVYTjt3DTV2eoinsJOHplLcaJ0Otr0
2IYtFOGzMRkASKZ+kkzrZmaNo4SnammfDCZ6zYr9zgIsthyOsUNmM69AgEXde5MhTpnmbSW0M216
UHev8JALHotgmn7VxjwUqe0Ji28Y/os/7wV0ty2mbTQ2u4S/ltKh4R9fK2Xy9fQfB/92qYpDYpvb
sAtYjuPhqL+GaHbqmm5vVCtdpTgh2O5qjg4y7H0cfoYtpyMPCuKaOFmf6kj3e9htMc9AsdZrTURc
NVHnYlwMpN7YraGeZadZfwVKrT4cdk35z6bEiPiHx+Q0oY0rf+zhXRK3wfxBBxYn90iGSEHHNriJ
dJ/I6RaGzY8KotFSk5st7lSPmMhS1ONwbkD8mbho6Wc4XRhPqx4Mq+YtRnQhmb7cSze1ard2rPkt
8fHO8uBitDnasaUHmoUCfqm2o/Q+NVlgkGRrJwd1fqsxI6kjhWhCdqyke9AchpK3Tj5KgJGPl37i
YE8JbBm+bX2Kt0INd5lu/osphh2bPJhNQa04hrcS402BIE/NDFRmCBMM5ZAwBwnMm2EXHbvxNk1J
UC9Y/4x6r2EhwBToEaj48MEPgk9KGiE7kV2ZYsOOPGKfr0DLWJMifd5nqD10ULoivrXGl5TcZMPF
X4R87XNRv9T624SXVxpSXYfPqlzxgKbT9zJXeOvr8lOp0kudEGLbaf1Fmc3XeJXJLyhWp7aXg5Qf
apuIuY5aOGungIqlbJWPzyGK+WuaWBBbvicMLXIU/yBK4j4+gB3zbnF6VmYWRBXy8wwq8zjUlzi8
sczEFaTwoYgetkm/GVKv19NvHeB0ui3SK/N+0oSXUYe6mgkAkKMJsXXYs28AybP/7/sMHbg+Tc8y
ktQVpa29jNue5cSyknyjWuVJbRZ31Yv9EuvqlaIpNLFaj2cy6WfPGlDgKkrE2Z0rQa0v36plfpXq
3cwvqzU4eSshcFE7JFmFHZ0sfb6jYK8y2xtDROThLIMqV4/pqAqLV6UFzWcFdqO0H3guygcT/kh3
YLKZ64Vdl9gNrYTKWtiJ68jcypavtLQTJqhLyxNFM36vto7J20w2vrC0Q1ZALvdWuJ8z7SbS2M90
zY3sGSNGUKeBIqEsRdo+CFdtgzI9SVZ4xQzRJ9/TZD5Hy4ce/WD1hcpnCzV0yVXjq6I/p5J26cDZ
W7M+SbPsGMLyK0M2ruacoYSKTc1niSPAqZh8rIj/kgnX1URCW2Gl4m6GGWmzY0OLZj79f1yXckSl
SsZ6YjUSxFmDFXgY+J702V9jNEcYJufy3bLuKP9W7buGLNCQPIzuLDHDcKDUb5axvrAz7QxunVKB
G7Ej+TRigpL6r/l/nJ3XcuRIsqZf5VjfYw60WDs9F6kzyWRSs1g3MJJFQmuNp98PNbO7LAyRWKNZ
3zRZhAiER3i4/6IProzwosvodDjJyotDqBUGoKFuF7Td1jWdKwGsQdb6R81PD7KjwZFptU2VyvIK
/s861DKqTuIhs6kaeKn7mAfiGv1ehgDeiQdiOCk2ZdRcOYW9dGivJH0HLr/3V4pprMKkAUNXZNJL
2lu6S2kFiVfhqTDyZWWxou5wcKBwvZcBtzW4Aeiw1VahQ5H2pDTPLLyV9GR2e9Xmoy2hWZLs3/Yu
8i2g1m9JsFPnjvmhWjfguc1ib3Fkts37NNbpxtz1+qZNLksyCSmjaKCW28a074ivWEROT3hPAMkr
bbDM1YooCVOAiVYKVMpPhZWkmOXScwoGWIqjQ1g0aNFR5PX9Vc7J3fFWGf2arGkORqrf4lqVrgot
uSmKu87dKspK9ZSLlAqxpDyUWUIK7XAQWCehrSyyDEpashHpuipmuwwH9SVOK0p88tsK4vgTlLa9
JcZbRwrkbS/1b61+25Cbpf21JfyK2ifa4RzRB0YopjgI82pmv7QTf0O7Nuw0cJvmIQP5YBY70ZVe
6yIFZBwdWgoxcnww61+O0gM/994MOaQWLrD3WeiCPZaJd2wRAcfJzXx1ew5rttJfqHTwe3KJqj3B
d6GK0q07NvLuJBDYtahBRZAWXtX+gDJUWr885UPSd31RXEfaiU4mbeIOvrGQXbl5vFJg5Ptafgz7
61wNt5ilrnN6R0p0k8fPhv/Y5eyDcM3Ni7ABy54DF1eucrSpgtykSDn0KzaJAXXKW4UDCpH+rEbS
Cgqt6I1jLnwoSOaG8Ib1HBrMAFKqvBRuvrmGQeSiS1eUO3yGlpHnrmnxdlgNyjBuN4CfZd1cOnW9
SvorVY/5x3TkbBoiHnurkFFaBIgKJTEOd116GcmXMvmNuC37A5qxFPYXPTpIRguhtX8cGl/OOkn3
MHQ9qpLanoKRqm7L+pRVy4gyl3OnOussJskGna2+Z4OpFIURM3gQQHeAkwCp5F4CJl8EyqvJ+Zlu
AvgqoabxmsPQFa4qFygKvrEBYDyLQ7ms8I3oDngnOpqCxvYKsiKzo6VXxJumay7TgubG0asuiu65
U1e+ri3l4KL0b4r2qAMYlb1TKgpMTTd4TiN1b5gmo/dmpde5EB90gy5vboHKhBopvJJ27DmWU+6D
qE0daV2E7qovzUNiWfjpQdziiJuU9LVb7VFUP7QoBtelHzynf/CzF0uqIngrUB2yRlrBTl11cgn8
IdgKPgBZ88IZ3qh65ZjOlwcvRXUa6l+l2uu4TB/Eurr0aMdUBsLR+YVQO9DEhLWbO/eOP8wK70az
vEPGSMu2tKHrslTyal8qR1PsNBRRSWF9p8AmL9iJZXEF2Zjk7t50kh8QNQAA0BDY4F+29uW9HSCU
XGuASro+XnX1q6YplIsqygNOukUXi3pqzsm/qVAqN5ay1e0lsetWWaMiyRlfJn6IMotLFhbXJdUV
vXbajW2WmJRlHHuzttr2CQWIIIfdSeWpaosHL0+I9sIRsYbT0FhRS1m+dgRJfxh0+8SVzvl+5dRa
tbckCgeORS1BtcBtmi0wUShQUFKE7inrT0A7A+lHkCfLvkCpADx8Ru/52WBrb527jCaQBnHCyje2
n7+o5XWuQ5bo4IM1bfQeF5Cdu8ImR61A9kvZo4FXbx5VpF9N+eYq8mWeSQdz0IJIo+sU7SI9Mb1d
Ut/kFI7pqfVSsHAogpk0jg2JbRHKTKtpm0z/hbkROkd+u7ebdweKsuVygHPtG6smTYrNLj3FOSA1
+PU1J0+MWzW4fY10sofTY0orRBGfQ0n7gfSRkFT7KPSfFQc+bhx1twZeAndUTXeknqVKzau+bkKA
TxKshnVBrOXVrYlcD7B9z33ryr3sCWtRXptGtae7sk0RekrD6M5FL4u8qQeqhrYgKTrODKD7OvWn
E5yiaOUAzwYV6nWgG7prD1XzBXk2+gFAf13BuI76fqk09tIv1m5RvMlluiWWVnXhXlScnJRAWGp0
H42Q1nVmb2UqQ257p3YkZvqdSdV1VdhdvzSikBQbdSwhqj+iYcJ5G2zLtop+CWAns+8aFTdDM9um
Q3pB1S1Lf0L5rZqN6cFmw59Kp0bOu0I9yOQNICIzoUuNnlFinEQwfD7nCylAzFmHf2znbUsqAeUN
/qLrhas+jtnH++LKaISBE3lDdSfx77NsA/EWLv61RzO04/T2AF4U/QCRt24dGd4YRYaNE92b1dru
biU0WYQ9YQmlNbU2ufCzKQHW+JtKW7b5T3DfDsa44m1hH9zmvpP2tb0LHGHVete2fxmCPbVWrXwX
Zpuu+RVHayt+8ejK6z89jebUY0kX1Xt2WSuaRzFcG5hQNUeZAqcQI08Tc57tC8730XUbUTE3pQHk
6V06BonNKWDRsOobXVvF7ZVcP8bqnVnrJ8HRfqbsnaF5RQ68EusrWpOFWD1k7qGynhSS5ZQ6eFjb
ybqwdPtkVs1SLvhoHhyPSoYExmElw5qkqYyTlSF2WICyT0JDvVAGUm2WmUh+0hZf5micR1JBJlpc
WRrQnt5nieojaoyRcipz0FhK0u0qwaQTlRQH20hYFqpO3tYAsJYZtCspesrEt9Dvthlcki7F3jbv
ewRwao9/pF10ir2X/Hyfp9kuFGBLhcJWggRgoggTXbqDH0y7dvtfrrk0bf8kJqVFiVk/pJLIyUMC
PU1Vc2/R9C8o66XNsxvgAB/LJDA6vQ1pq1jGXZ2QxQMHvsg1EqIOOl4W/UR37tIVOUQncIJ996Y2
YpbfbmuikdNG21I/KfJJVvYmJSE6kKJxGXJUL7qjqUkLLcvyg2q49sp3tR/0JhAcoc2du0hI0Vh0
+eK1pL45srnz4XgFPR3tAAQ+XQ63VghxZaHLcLIQyBL918gE9erSmulkdUv5NlVJas3+kCvBMVKK
O08F8iuED4LjXdhgMzTBudIKT1mYKSS00t9ZpruTewgRKKy1SbdCaqOmARjfoP2zUPLH1IfP0KwT
4dKukIzuIm2ZDvSjgC7xTcVUrVlclYGprAcsdFmmg+7WFYX3LG+pbtOaTxY2p0VXbiELeEW0qDLx
h5DZz4JPW5jOlK6jduBqv3Q26zxcSwDzrWLfehvdI11xuw/H9y9iCwQ7RAUyKC2hSNcNyM54W1nV
2gDG5krx2tZvXMc7lmBzNJEqxZCfhzBwY906SDmiTveygYycARYooLBLZ63MVj6ceMy/NdiFhfDo
yPnKojNQhi6AjRuHJwLW7WvZqu/p7cbdr8wCBiLQkkH0pe4gRJnRpUHVMAdgWnlAikAFLhT6gVEY
rws1u7WT+KSH7jW+yfs2Mq/T6ug3iCpV1TtAGl/YmcLJCbQVkhs/JNu9sCNdXAYu5ASyfNqQ1oIa
1jGwwTj5LYDi83JU0qD0+pUY1UjwLnDiPjKsBrrNQly+9k8QnheDZOJNs4AzOCOZOCFHPTbXTQO/
1kRZA8GnblzhPi1vS/tx5gUG1cIvXmDssJuprtiFiixdiGKTDgBROT92susDRdToDkldmj1XQQM1
Vss1MnqXnut75Zi0ldTeBX0w8xwTGqrKSFU9KOU4ry3QOX17NcjnhvDZaQFu+hX4LnhK8joLlxiN
0/O0haNPvUGcubUxNQTDI30SLcxLRe91g52hVRHWRbtLd2wRQl67ppYHWvouwJ6T3g302qgKL2pl
30h7vXppS4QOCiaYkG1LC64ibBCv/JGF8toXrF/sYoW7I34pzMWMpr7IqD2oxY2sdUu5I1OzeKns
1u2eYpbh4kXJpJ0H/kO0IJn7jv7iNg/soZCfoGQuTRhmdtpiPVHtfE04hGoBvB7l974io4U4z8RW
4OJHC925x5HEyFE4y4jsF7GGVhnvsirfSUF5iF0BLJKKSStZ4a+Q84GcHWR+1oYw7xS6uOc/6YRb
pjo2UW3cqKgdN1Mu3KYQQIKHpa2gaBkLz14iwij3qDz8amTQImptcMzUZZFaq4YMj1qGEAwNtX3L
g3Ao3ofpXkf1EY2euIgvygZYbhbI+U1rkLHIiV3cN5bu04FvJGp4FsAsqEgeDcGwh19amYU9E/C/
5+NX8TLSvK/TIEyiWOxxl3QvT6voYF8nW2/xunosdkG5ELfgZcTFk7CELwgAeHFoFnfVylxQcV86
2w9n+Qax6igC8F7PDfNU6Iy0Bl1TkAvBcJRLR653CG+JAFeE7Ae6+T9yQ16klkLN1VlTjxw6e0B1
gcJ6fgPtSuGwgSYlLZmwJOU8VPTgavLpXYaK/6tfPHkcOCJkWrXrzL22pHBnAF+vHKTkO1pnDaqs
oiZfgd29bt7E9CHULtoPrRtuYKBC1u+i+NZXHgWkH9M1EB3nJLpIcQ2Yhyu5MWFtPdWADmP9AIlX
rdZgOG/wn14bd5Tae/eh0zYimh8BGqhHgSytWhnktbTViZOD81xKwNzBOMG4XPcqRPJN3FDH36K6
eDtwRCk+fzQGAB74lEvsasSj8oauXnrdVC8Kmw0bMjM+Ci5Culh9eqKR3KaIFwgHUKa52S4alNnq
hY3AVUxRh1JZ82g80ZPWlEuFvZkkuKp39GNg8RXNXkcMqQquBumxSLlvUQgGGyf/KlIim4O9DUYC
M7UeEEjzqqmArN1q40X9FbxLtk3XlReiqBO9znWYOxCd1MdQVq89/+gkAH2sUwSmEpUFn7pXsS67
fSGrgFPvTPmqst9x6Cnbk9Jmay177eMLeFK03x9ziGU6biUpqw7qUFB9JMpz8l3AOiFld7nqVciJ
m3dyWl/nVfwqB8bK4iAnkcdEMQdXxPcQvOguAs1acjzy8nWL/AEnaNLShem/yjb+6G26cWkc43yd
OrvIfinEq5jTAbWIVDUR5EXPS0aiBazWLghZSpUrNuaeloMCnjjmqYJmC2QWrGHvI86SkvkqOL8p
Tx0MB2hofvGQd4cqvpCBTeQAuAEGZj5cds9nU9CqDxMlOluEw6k2S03+0HtKHLj/Qcww2utKPUbR
DdI2krO3dHR/vDX5b4O/ewG5LoDu5zwXsvfDdN3HIN7F4tJKH4LyJo3llVQ7twLJbFTX8LjxN4vN
pVtBlykUd9smwQJEdwqus4qSu/PxrEyI/v9eTj9tR5Uk+76IvtpRr3Q0hwzyymSTIB0FGHyJxTFF
RkpRYvpTAMGjmcmx81Aq6E6O4g01J3pThfceV9FdGnZbFdhVRIPfxVHLxBfJATuT59WuySlJwbZp
8pQCBAJVhofXsz5jwfu1qrSij7KiUshjx/A81rkPdS1c6ZA00iOA8BlXgWFh+881WNGG234aIRXk
myNRsubNZRAZr2Exlw19nc4pYyV32yoSPSyS8KjJi+SKQwdnP1QIKlL5j+5e5bChrewnZ8b5aWKY
tFHOIyQoC3od7xFwrHnM74VbukODZmryzRuMMpvWzJtYRXPjCPqoB6t3pT/L92Di+xdtRiN5IgFW
tNF+GGSCZCo+t3Be2rf4LfhQP4ob4ZYTTSltzbfyKM3daZCV/eqrj7a5SPINWQFpfmw+cGdjn6OV
CH75VlaRBl/mB/e9mhEMnsq3R7YOFaquIY5Q8qUdUOT2BDZR1m2QQQligeej3Px6Dqu/1dE/zeFY
HJKUUGgvaRPBVkIIMEcgDmgscrWa4y/MQoWlHG5AuxxjMBxpcCl4bzbq6ILdAydrV1F91YNUFt6D
jDq4F+ydguZTLmzM+OAGrLIS1ekUDHxB1TGqV1pkrRTAu97ANsjirU0LknMgOn9BYd664Zsk3bl+
vaJut2RPzaVjgVyZUlCsDbznKr5KgJCj52GFbBnSzxyfzqrdWMJj6r5JgXiT97Qe/WhVu2AEJdSg
LZ+WgVDhpfeYqTc1jt9ldAXgo00xYmh/ph7S6XgyVLRvOusgWGCNyLgvm/it7R/knLaRG13lLSQa
TqJ0an2aZl6YGsvzn+C3TdF/TijIgH8uI+zFtWl1KYQAtLwgOaL7K9QvXkGVBKx7DQ1CBy/ictzv
Q+lGUE9MwW2G7jAoqsbNF0AkWwXeekDFPLSPTWZ8CCrsmKgcqHwvKXNHpChJFajGrMO9gbaCvM6F
Cx0GZl5QAX/X8yUsgMzgLEweEuyloqDZf2yEQxkeBfNQRwdLlwDn3YfgNUKglWFxk3a7zi+ua9oJ
oUWjN63KbUjbb6G57o3mWW+JrS0T81dhX9iARUXIYVF5R0dxnZbtTdA2r4pd79S2Wyqor7QhYvOy
c6X2P9t4r5RHo+9nkmVp6mQ12gfEkpKLphc0kcqtKyBhCOv6h6A6D6oDVelgRygKI3dQz5w4vl5P
VXn4+eeYiuOmAzwjXpROqt8ZeVCc6ERCGImSxEJnP44RiQmNFfC6AIE809Cuz0+lKQl2eZAB/3Rn
UehFlqZOuRCKnC5ub8eboNPvhIrEMAYVGButA1XypIklNdD3KBPXtVCA520om1RUuROKp5bomXPL
y1QSMVqWW9WyRTmwEhSmGnphAHeW4ov9gqy1T68BrRVTgWJo7jSF6tQK7GUKIPxdu0tvvPqleRA4
C9A0fG2u+HqoAm37CwFMFBEPgJ2MAm8T1Hhe9Rxtj53hv1AURcVWXlhP5UcQXoJi53XfQxzgqd6w
oz3leIWQCryROwrAOrqF/g5uSSjWwaFAqQAKNaZ3W6DqZYwS2yL7CXM6FxfRNWKYproOihvUUHrX
AYh4Qc0+njEs+G0U9cUaII82FbmTsqRHPeoSVfiNsgsO9EEugW4uXOyqhcW9ideYutQPmLYu3Y0F
6nIhYHaWbnR8n3TOdcHKXpBZ7ijkDX+1ipawLFfosSxVSkEvyhoW3TZcQmc8wZu4Crcku5fIK4PG
3dJ93IfbaldduGtzA3drJu4mU8jRBqabjp3rCW+FbfMSjv9W3oo3cF8RmMZevFmh07TW9wzzol2o
K8RRl+/PD84q2JCHXEArz2Y2UmnIZL4a3mEv/xQXXl8FLcu3jEMcbc4VdJXlMET6AnjuEiWBhbdx
H2Zi8Ov8QJVHy3lOBSAIhnvZR+Eu3uODcN29oei9jNffLMTJo/XMKkGe5HJnXNoWqPQsuDJl4H9x
G8gzX27iKP9bav/TeJVinZlt0BiXkjBwLSusdTI/QZBd2FhhNusxM7E6/Hb3+XSbWLFy9N17ihi0
V9OmWqndA9sPOAdj0+jYJBQXJmm1NZftTCzMv6fHp/tVSVNndgjKvq7QrEcKU8gOEZVeVOxQa2lW
qYzFSTwzESayt99r9KebKbRy1TCkRUdtaNuLLwrEcn1u6CbSNmm0rjqqnnaBquDO4xg3dQYHEDXG
8xN4qrQkjdYiw4jMRHcrSqB5gkRSkNPCD1xLL5cQNtDVbvVeW4sG/NwUOM9JamktexqqVrgFuOtI
c0keMZBFVVtBpKDKSioXieUs2l6sACTLqJB0oC8xx0GLXRS8C72QxX1ouuJFhUTFqi3hy9RQx1G3
is1nVUYUEmtfG1Sb11vGpRlJCIraNppboWj9qlC1XYZpC1cgVBOEEtC+Oz8SE3kDMME/l41Yb2yt
UqXo2N34oCExAniP0o1MF2GA9S+BXtG5Pn+vr2cLxkF/3sqw3bSKBW6V+K60N+N8A3ZXWbUDlPX8
HaZierQY0zzOe+CZ2GQUKAghTc6KuESEYSFrM7vYxCFMlUbj5eWaDi+JW7hK4G1zAIaImbvaujbA
62mSIa6b1iiOcp3aJ8/Nq0MYQcxDl9aHEZb2K59leubo//V4qr8/6afoc7uIbr2ht8zCjDTVO5jg
wDovm/lcU4M5WoEFXdF9sXW6SyE7YgIhtxvTQvBmzl3k6+1KHCWQRW2rSavgZ+CFOYV2JGyLYy2L
629NBHGcJJZeFGZAeS91E+EbVbR+Fqi6ykXzGtb+XOhMLO3iqKYAQ9bt5V7kJh15f+UDdI+S+uBH
KgUi98K0+lOvdMYCofaVrIKhOf9uE+uiOHyvT589QxAny2y5hbD3UEXPiT9TwRjG5osEQhytt6ZB
wzjPuK4jHYJ4UP4DSC5BDHXXer/63rOP1l3dK6ssToZnF2inmxsviGdCf2pURqGfI59h5BFXHqTd
yuCuEWcMsCbCQBwFfIXlaWQLEhcOV6gid9IKMDRCf+cHZCKGxdGamBeN4wgyV9cMd4FDhy2jZT9T
u5v6oKMABkfUOv7w5Ba0VBFy00Ckj29NdQnO8/zjfz04ijWKYjeynb4OQd+oMtx0hU63jjrEGwft
89f/OptRrFEce3HTO6j0JkcdNLsj9vZCMgx5r9YoAGLfZzJRWXutEABAIiNVev6uX6fSgCb+jDA3
BBvWq3FyrLzqNQkUjTq9Em2DEAWIJKigZSD7e/5WEwadijWKZr2qEshBvX+EKhRciQ99BHt6Kdy0
D8pirog79ZVGkZ16nplilOofSyXhyBFnHjK3mfnqG8BVUwj+cybBX884xRqFd9h6lqTYBUqx4O6h
AoXeo9FeCB28ueJH7aYzxYevY12xRrGeRUKoqkBSj7Voeg8ZH/7CthJ7d/6TfB2SijUKeNfxHctJ
c/+oOpvau/frk5jOROTUpUfRTrO7FGw19I8CMqKR0SLpu87ymR11KlZG4d4Y5KdSzahEjwi5x5C+
EGOTUD1c9mjJzq2zE3cxRxGvKX4NgnQYe5pu9Tb/RUfGx1DCXrTogLyf/wRTUWGO4r4zpbLuQu7i
I8OVr/wa1wYEHhaQ9SrhYMNuyGZWsKn3GcV64JUBzsncCewx4H3qqBB8zWKNLH2Oi8TMC018eHMU
5RbGuHaQID3ZWU91+ByGBQodb+cHa+raw88/5QNlpFl260UR6grXNYRcpLvd0psZnomI/l1T/3Rx
OGKFIoN8P6pHdOQrOHAUwK/FbK0mMyvgRDCbo2BWy6qu65g7VOUjUmlQCGcefWpcRvHQxamZuo0A
q6JvEf99KyCVljMr0MSsMUZREAt54wPJCY6+vEIkQ0S2Ar25gcuwyhDhm/MAnhgbYxQGaph2sWn0
wTFB1E2QT0q4Pz9nJnYEYzTrwZ6pue5VAUTEiOlC4dFQaQqAMNVi+fH8PSaOSooxmvSKRAXH9L3g
2Dg+WuN6XHcnSYgrwMEsR5JLdbJ3Bp1nK/HXQPWatdXHyo6M5TUoTWEnOXUzszZODeQoRizNdqtY
T8Nj0Z4E9RITpJlJNnV+NoY7fgqQwu1CMwuj8JiiM2HRN4A6ALt+Ub3ZPwpItjiXzcFPpl5iFClp
L1WuGWXh0QeVnhmPZTGzgkzNBvnPd6ikuO9d3QqOZi9sVTRkcmrlHi4AxtyeOsyr/zxbKL/xYJ9G
qQrVXEhj7lAJWAqUiLNc28JHmSPHqvir8/Nt6i3G8e54QJI0OuE+/OxKvQtsAAxgL5J+zrd94gP8
rmx/eotATzpdal3aRXL0GBYlEGPh+fzDTwyQPop011cEK++D8Ni/1ffSa/ph/4Ave/7aU489CvZS
KesQEnh4LDtdQyROfspVYaYGMfXcoxgv0ZD5F/ygAn6AZ+SjvnFvzj/21KVHMduK4BQz3yGy8Lyg
bQkiUlaRsul9HU845JHt0PrmCA0j9+nDGmmkV07JCEHPwdGrQlHi/DtMbJ/6KGTjDLM2ZPKYMSXw
not4I15b8UX6MrcPTV1/FLlWVWix6TDnMf2U7unRDy7cOZTkBe3O86/wuyb6Rezqo6S1ThPPFQeE
SaUtoqviJb0WbtkwlJ/K0nk2d0t7DYb4/L0mZqo2Gi5fEHXRtMXgKMSA1Iy1pQgzV556C200Um5j
y104bKWugAJO4uDUVmic6lCWAwVZiHC3Pbwp4ojCbwN3biWURro29aK6KotE3SZhmRxYKO31+Ved
+HLaaFRVvUhKJZWCY4aPLPi0H86DNoDHFvAMzt9hKonWRgtiITYw1zEzPMZvcL1BG4bmInyS34wb
+wdHgvN3mfhkY39wK0sMEUuF8Gi4lFmpYid5PvMCU5cer4mp2IB55/lFiuyRgaWpb8889URuqI6W
RDFSuhz+D3HTM81iAWa/UqctSpFNtjo/MFO3GK2MiWggD9HXwbFGzQuePJIeOhX9uXPY1OWHn39a
sqIq7vDTJe+IItpjF523bdyZosvEwqsO3+PzpUWlxFKSSzc3SHZjqJOv2pfo7vywTCVM6ijG28zT
BLMBaoNnY3tfX4N5GdygT+XP4lT/LF5nbjNM8i9WLXUU72HmIX8R8BL4u+Ed0w3eEQtkzKStRzMM
02ZlZpZOBLI6CuTWsy3bA7d6BHuABpdWIja4beyF95bObeBTkayOInkwr1ZRuyM7cLG3xXAFxg9L
/drIN8Ct0fg359qHEzE35j9kVVRgu8ywZSUKU8KuYtE//0UmJuyY/eCLUtvbGQX/WkDKDVtl4TlB
KOv8xaceexTPSiNUvQUD+rJE+U1kB7Sl299X/u+39n8578n1v6ZM8c//4f/fEmTVPMctR//7z/sk
4r//Gf7m//6bP//in0fvLU+K5KMc/6s//ogL//vGq5fy5Y//gT3rld1N9Z53t+9FFZa/b8AjDv/y
//eX//X++yr3Xfr+919vSRVDT7t9d7wk/uvfv9r/+vsvaTip/ffn6//7l1cvEX+3j38BXv2PP3h/
Kcq//7KMf9BwMgAhKqquG9aQCzfvw2908x+SpSGHI2qWSFN+wHrFSV66f/+laP/QRMnSMcBVKQ5q
w6+KpBp+pf/D0EV+aBqyoUq6RdXt/zzYH9/m/32r/wJXe514cVn8/deX0wBdl1GcFHZrJ4Fn6TtU
jSy47/VMlvv1dVHQ+nNFtGSPRTxsDRQ+XCKv77vuyZX1dmbBnbr8aKPzDSHA7B1LLDfP8vy20XsR
GjW9y49P3+/fw/R5WL48GWnyuJ5tRX2AWgi66ZasFf1NKkUWQg+KD7dPVMVBjUvJSntz/mZTLzPa
9wqkOHzwX/q6LRRYD6aoOCSknW7OdGC/3J14mdHGZ1iZmPoWSm6VlKpHSWogGjciR+LLzizjFn+F
HhR+1GXpv1aAPxaAz6M39ULDzz9th6kpprUx3JBTlNEeEheJJ7hFleutz4/YMIv+Y6vijUY7oun1
jVhWCnlnUKA3rEMTlQGhFrKLqb3ry0eYsuAPsiKL6SaKoSplGxHCQ747f/+vtxceQB69oREV9OA7
nDUcSPhLUza3hiJ9pIGSIamVOU0NBbIzhMukQRADOdckQWlScBAxnGmyTY3xaBMNnS5C1LphCEzI
E3RWPwyt8Wbeb+rio1UhIVIbE3+NddcVxg8xgVxm19Vc23Ti6uOCeEiFC+Berq0DxfPeRTYHHNs9
ukTnP87U5UdrQyI0Wpq5FPTD0qgfpSaDPGb3xvdWHnO0b+ZIfKSpnGnrMhH6Hk8woc6RPU84HX3v
8UerAWQodEJDTuxtolZoVqEoN5CuCaXV+RtMrG3GKHgiq240tJwM2KtFZt8aUZRVj0rWW+KhFFy8
lDsnUfT9+ZtNfYzR2oOMsRAnRSps46Qz9OvCK9zyMSpL4eN71x/u+2mpKUyxEptWM9GjwPmgc1QB
F2wvwIjs/PW/zME07Hn/vL6VBGpYobMIBhp53E2TSyk+KA1qE6vMc9Fa/d5tRuuJoqIA1KQCWk5l
JZe7WE9idMBiKWzXuJYj/Hb+NlNfY7RoZAlINwWC8jaVg/4+yDv3FBu6dX/+6lNjNVo1mqA1pYYc
ZysL6E+GSBLD+lM5dD0Fmhm0M0M18Q7jRgLiT2lgGqm5zUO12wsRomWWIyHld/4lpi4/Xj1srwOb
3OvbygDZsRD9Vn3W+ySd2bmmLj9aPqraSAxT1PFjCvkCZehEaxXG1rfaH5o8biBUnhIjD+ibW4y4
4Y6FndlyjEb/Y656P/X8o3gOLEHLrJbRt6QIfbtU0rDbyH2jb66/N/7DjT8FtCF3SiEJrb61Cpde
uIkmU+s5IFS+d/lRoBldrliiqBnbVFFLRDd7pbUWbhA14vdCbFy3b9EF0pF1w5ShcFJ1X0RyjW1c
peZze/MwEb/IfYxRlHU028Wo4RNndoc+iu8oBqItQl/rB6e0kZVGxqSLf4SoRvysYqeJZ1byqZxn
XMsPWwcBj75hKQzNMD24QmGDwOnxaPfWZtn4Kj7tJfWbpefqSOeArXaMla5ijnZXi6U+x3+amIHj
un9n6yhnBoKNKZGAjC6Eoa1poJ51fn58XWzRZH0UoFpdtl4mZ9YWKfyB8inZdbnW7L4Pd3CVDZiM
RZR8pILaYFrVm7F21SqKHB9lpKf8H2Yga3PH/6kXHSUCZuxradJ46jY17EJZ6qjNp23bzIEVpy4/
iuQwV3Spa30DdR9cd51SUkOclEzn1/mBnLr88PNPcVxJuW76vqNunbQ1sZJq0qtCxNHne1cfbcuZ
4sS+IBhY4YScZBDcM0GV4njQFTNhPBFl+midKLys0+Q2N7dlRx18b6p5Lr62qUTEufKgxRJ7FZ0y
ucfx5i2N+kL+3vY27h0oTRwyiXJ9q5s2SjppJqOd0FUqSm7fG7rR+tGrfZBV+sDnyzRpraNzh5Mc
RpXfuvqY/arbaAD6WdtvC9pD2z5G2EnPU39mDZqYVGMGrC6JqBWTqiKp6mH4Ukr+yu4S+XuTasx4
5dSTmJKX9FuZc+MCFcKn2MHP+HsDM4pmSU9jtQ2dfusYXXmsulhke85cyf/m9Ufh7PpVmSo5cseC
jd+1XKPraiumuv3e04+iWUlrDdcIro5KNWBIxSgW8Jy9bz678udaYcZyb9YGn1Uo0bwPlAqzh8BQ
vzfhx30sXxRysbGLfptJXrgpLFQtaw2LrvMjM4zvF9vxuCsVo7fb99jObBtBe+fYGdQbtQzSeIsO
iP7NNxiFrFIbGGkEdrNVCNxbC47KWlKTYAbFPBFU435UGZMKNb3ebBNV0/cmigUrv4u/udyowwL7
aR+Qyii0zd6vtk4RqhdeGBnHtA2/+eijzZqN2g4CSSnxnvQR0sg1uVgabhvMCf9MDc0oaDXbKQKh
p8yTxh5yy6VTXla2HX4vqP43Z2/WpKftdX1/Iqo0gIBTroGe3J7acZwTynYSBGIWEohP/6wr73uQ
6Hb/u0qVs06iVgsNW1trr1/sLVnkRyNLTbteF1Nv+jPfSNa9T5YMllb/e26+1n1v1SoK297ash0h
oTlOakq+udwNb0z81xr3Fm3SRirOssrC+kgCG6ANgyNrbgK7zv47bfjUwlW7zYBcgCPPwhDfDTkY
2WHj4l2D1XQsUaSBSfun6yglYkViwc8Ia91frUlWmUxSC3NgJI3ZrXUdPDD+c5MiKJPpNFrfWwCd
TKbApYZ/SVjf/ScnGcOyA+5HaD1mf81N3F3rpg7MbP1TWvavrUDtfZc1NRrPD9OXXZrD0k2JPSw2
4N5aBQcsrTqnLJQu4Aru1DK4SIJtFfRRubdWezkBnMtRqjZYUK422fxl2oMGjrq3TvWxrNMoN3Pp
lbz5vCffwHR6q2rzlXXKvXVKqmThTkbwLZphEKH35rs2x1vlY6817i3TWec7CHfGXFrgCwvRwoXd
LCwNHBdvnaa8haVhlKPruYHhA55HPlRp3YU9Uf1Tn/yv6bibmA0xWoZbNR4oi2PI4KcSrVGmw+aM
X/HP5j2H7WxtSzg2DMBP8ikpp42tP4OmpF/WT5uKwZyyx8la6e4hbzU9a9W6S1jr3tFqlmritUsM
zOP4H7RlH3XMP4Y17a9U7dreObguNDKCYT8DrAC4vLC2vXWaNw1kL0O6lu0mgXuUycuoqrfKMV+Z
7X49/qB0tOSZAZG8WUFNbtOnlM1vFQa91ri3TvEsvE16z6LL0O1/No5+ZUkfouVNGPNWadZsdYTz
2pVoVq/FwbSEgacGfDps0L11auG/L1W8rGV+IynFK/aBQjcHDYs0/MJ2A89C0lUjGDfjAoffPf0h
m+ktz7xXht0vaq+yZk4tzLDLxC0OeC3QE7R66+X1tca94DcfBGryo34t8dqfv8t0Td91UTV9DRp2
v3CdrWxd1qXBdJRAyfJ++z3NmrBP6tepH/GYt5VUplwSoO1ptn/r5uxDWL+9NRpvMZylONqOWv0S
G/cuifUbVQavDfjt5//a08etqlD9Vq8XUkXRKWqrp+aAR3ZYv70VSikIN0fEoosg8Ltz6Tcwabqw
s8Ivko4k4vRbpVzZyeEjtJbXqpeB3fZWJ3heju/IqV/Gw94tG3uMk7AT9J9M8b9Ge3IQFY8T7nai
r5+ycS+HpQp7ZvWLnZtu3aUx6PTUfzks4DPpb0Ef0a9z7nKwQQ+FjxhL9WPZ848ZiBthTftH5mxB
J9nEWjrd0pfDraxsDbDeYa17pyboXPvQNrD20BGkBGxQd3mV/x7WtrciVddoMNJgnZA0iG6hKf4e
52BAhTXurUlMbPBhCI5k2QB9leg4Ouc5qFJhrXuLMtM2XePERpdZfAbHM0MWO6xh79CUMIcFK8LB
SiWDmGPjeoInpXgJa9xbkxve350bKn2hcrqDtDM/z7xdA2eKdwGFTJeoCHa5l6xLPnAz/WxiF6Qw
hmYt/+8GC4maI3OW68vS8w8J2gYWMbRt77SkW5NyvlOkjRknTyar2wc4ErxVonybbv83UUd9SZfU
KIFGPIuJkhwCtqLtl07IoAALer3/jsqem3hT8EIpd+7W9kTiSoxnhgioCdpaoBb87y+YNqC68Vaz
lpDofo82+xWPD19CpiL1K5At52QRHONiTJ2gFg/gAXiepEFxBPWVWou0KfLROzq+w+t0JA87CGlB
K5T6Iqy2Twk89rkuM8XfdRAcgoWRssAR91aoqUEyzY1dSzJ1H2NUA7SLDApSaO6vzyQaHFxwdMlY
wkCYhbSXxm95bLwyzX1xlcOLgs76VUNgIL7Ven9o0uRz0EzxS4z3Za0UQKpL6WgHgsSYztehb8OU
EdQXVo3JNuQW8h1YP5LjDKj9c8p12LM/9auJAQbTStJtKUfIX0DXNEsEAg9xn8JGxlueW8SxK8YG
X9S6PzUiuF1nP8Kavn3nf8VYKw4eOYkRHCRRf9qn6Z6gbjmsae/otFWmRIs6Q9hIw6LJbmBhRd3w
M6xx7/hsjrjSC/hyZS5BfY7dc5+9FXbeRvUXO7nvirRFyAfbKV1K2QMnVCypaN/NAu7zW8uMO4X1
31ukiRr2QY3JUnYN/6OT8ddoUi9BTfsKph2Kx06k1YL1b/Wd1QstqI3DnuqoXwFdM5k0C0AJJVSv
X3sbgeQSTb+F9dyLcOU+T2ohUpcJa+LtAp8oByPBrJPqHPYLvIM0lnWdmazDlNyjj03PXpo57C5O
/zFa/ddC6hrADtiKpisH8h5p3ldcBD1DUb+iuQP1qJ+tW0pe9ayMMrZ+BOKqCVL6ooLgvzsAS8Gr
syCLlBU5HIi/c8njQMEYTb1lCnhvtO5aAidpQYgkNgUesA7LDlNfC7UusTFxjiHH9vhoHXvskj1w
DXnLM9/qDtDvegGbvh6K9HCP+dKEvZvhnP/viOeYJWRnainpaD9wOj8tZA3rt69eWmCJV4kNTA4t
sq8NXT52ag66xFFfuVTtca/qqV1KgZEBXaPewPTos7D9UHgrc+XAmbWgHuPdBjy0hd245nlYCCq8
45MQ3LOGhMxl3XBgEzckKi5gl4vAgYn/+znbNocqrXVYN7nrT5kR4lPXkCPwi3rL07aJqKC1A4wh
X9iJ6vgZJ2nY6zn1ZUgmGkA920dMlzGPgVECY05pFK/lVgXlcKj/+j8jj5VFpp9KDgLnH+Dd7XdG
9fYuaD/31UwQ/5K83gd82VoCdjEgNVdWVQwcZ1j73jbglDHZ0ldTmUUaLG27Tf3f8AndAq+kvpyJ
9ozEWx4BgSedPoNBAC8XLZOwO4YvZ0rTfc+IhVeS6QQDyA6qdY67dRE0Nr6cae2g79N8mEodp4D8
0QPoMOX2IaiCMKGJtyPszSLgeoGxGSU8h5q1/7J3NOxE9Y37OzZufZQajPuQTXdOA7SydaMMm5WJ
tyFYbrmbum0q2yo5vpKxqu8AiZ/e4m7dmvlFfOrX5HPswglz+Kz5UM36mpqMx0VSjeItB6bXfoF3
aOOpT43DZDHyHGSXZcm+yLkLy/xTX9CUqh7WqusylWm8fgZM+OOm1s9hM9JbrXXlNpTk1nOZDvkf
wwhOiowBrAlq3BcarSTa3cGTscRaykG0BTQ0clEattH45e+Li/BG36H1xDpTJOBTquEtFdM/0u1f
TJjYW0lzs0Nel7GxtELVVYHX4hbbQQo2+6kGiVzd9ZPbPqPQuLvnmkeiXKWckxeUuKXzhzhP9PI5
T3txp/AuOd61aohFkXYNkvH1PmdkA2GunZcv28wicyJuHtT3UUrwgeG13gAjkyDXfkkns5tzR5El
Owm8Uu/3Zo4yuHOnu4zvQWoG4IASZBN+j6DsdVfKW52eebqjza1r1gPGvDng36Rjh7n2jO3HWdue
D38AXh9XH8A0jdofmoKNWGYHy+GEtuPvPU8r/CNaYhO4iaWMqpNwaW3uajrWOcxIB9SFkflgnxnM
4gvLxHI/NXo5SjLmmbtufWfjs4Ut7s1QdgNQN+mkjU91N/UAxtk8d6DtNqAagKC50MdtqFr4mnO6
xuWB0YYDOVf2/oDryPMyWBKfY2LtUbTVUh2fO9qOaVgU4ktrlh6cZjvZsVRZbX5bshlE137I3vKu
eGVP8MU189CsUOfnY5kjl1ckrH2SRx1Wc0N9bQ3ByCVxNo2lG6eqP48EnOt9BhEgLLj01TV0aOgR
8XYqRd0n+4XpwRxFGiXqLWuJ10bn9vN/Xf7Wft6qSK5jifeBv7cpfkgiHSakp77AZjLbYmeX3hCd
OeQ7680O4MTzlv0dtLH5MBabzAe3hk0l2MsHcMTjzPG0mTEW9gROfWvvLUUV/NAvQ9kse/QDhh78
5xJtbeDO6QX3/R4boQwIpiKRI7KdUcFqngdu+t535XHlcIHqplKK/q8qVp+rtAlbr77rhsUL5N4x
9DsxVanz7qFKaFhS3HfaSCwUWRSZ0xJ18zs8I0D8zDs6Bo6Jl7leSM2FwmN1WYPVVexq/lu0y0vQ
XPRtNVqUddshJSMY4mZ6RmEiwNl87cPiMl/bKEVDzMCELutFxU8x7m2oeDHrt6C++0SdDXQmCndu
3HQIjQuTYoY3TRN40/HVZFO6Ve1RI0DAC9Bygl5NnKZoI2VQ330p2QY4u06aYUQZbdc9CA62eyHm
RYRVD1BfS6bboYZMasRkH0z6IAdO/sCN2YUlmn3WZrr38wHcJm5prgI7Pa5MmZI1PYeNjRc9Md6Z
vLntAW3Tg7y6zXVh1j7IYCuhzNu+6AKSwY5beAl6Hf9LQsv+FwjXfZiulPqSsoTxoZWtmspEpDa6
V/lAgbHatuSNl8lXqvYo89ITKGatKtFlQwlMFF9eJtXY8VSlA5vOmx6jF5SzPUdR3rVnxIgqP9U5
LqMA+SbJGPb1/zG7/NfZq1v4QsewKy0RAj2n9njs5voNZ4vbNv+LwNlXzdQ7Xl3EMg6l3pl8oN2S
FbB02QIXnXfNQvmyIKZFWL65GYDxqG9r2GTIYequYTPX26kF4QcuW7fIoVpp9dg3Ncrx3OxWEhZX
+co5oDUWFAKzoeSwFgW3fGu3uGhVbAPPX189J/SBuIHhFzgD+rk8zFcUNfwMGh2fA9OtvVtzcwzl
tMDbbq/538eahHbce8mo5wMcGZX2JUL+a8fUA2M6LHfhS+f6KCL1BmOVco2thmlTjBeY7fgUNije
drRK0FfpZgHIMwushUHOLPrkTYDFa+vJm5CbEk1mFYzbucpAM2izbH6QqQGaM6z3XgIgzveRi4H0
ZZoM7WnOszsVUxcW9/iSsWUa6hoY26GEA972pJc+PqVraz/+767fBvgXW42vG8s35exGcQJ3Rzwj
9CG6zkGaoeMIfg8fh7Bg3ydkZE5UmeD1WBLD16mQydre5hDJg8yjE+qzMPqo0bPNG+zGCftsVvKp
pm8ZNL4ye3wcBswl1ows6DvyX8m5gd18ccApN/Dz3n7rv46RAZMxUlAFXmi6VJ+si6bPIBmEVTNR
4h2TXTNQQ5jubptN9nHqeVKuTfIW8e61kfFOkgnZBVL1Q4fHcGQlxjkDsLFuAgfGW7TGrYMzrumg
EICF0wnFh/O3o8tHG9i+t2hhSFNV07p05bGkP5A7eten8uv/XlS/Hhfiq8liS/BajQpBFK2OVVvM
2ti/Nj6HuWGQ/8PCQB5hkNVt2KeswtuGzu57kZhLWOe9I2RkrdmPBZ2vaom0E2VTAZeTsKwC8SVl
uThSl2jk3+i2UnceGugRTu0wtDboEkp8SVlmt2pC7NmVVAoHriohH0bU830KGxxvtTrR4Ka/zdG5
pvU+PsDLkDwzNiXmjd7/kxr6v/sx8YVlIuZsF8Jg6giT9O9nSgdz1yg7L1dclQy7JjkcY89z0u3j
U+QQtz9NaTv33xjl8dUIdtynceSSIj8qcCOFi5R63w/JDpz2PLvmdNSyOn6MlWvMdZgQZZ5M0u4/
eR/Hj3Zq1wfXSHvlldnQBDwwZEH6Jj5eJEV9y0d186l4GYAR0WdcqeID/3bZALSC8vO5nWR0nPFf
6+YdZ9Vo34iYfn1GkcwLDkiVpzWbZnXRO1fiLNd5AbHZLkhl3jcb6oXeuFS8tmy97Qz6yZndCp8v
dUXbZ5ur/Ik1rA47yEnubWhjpJIRWdgbQIv8Jdj8Maf1h7Bp6e1luHW6PhKbKvkBPS8I9vds1G8Z
dtwunL+Ykr70zpiorw+9q3Ke4AkCnvzRbefcQV1x3hBy1/ciF50MymYQX4xH5zwRsU1UGU2RuMRq
667H1NVfgsbJF+NJVxncFrkq7RjDQLU6vq4te2ucXpum3oWdkhochcWoUnSm+Qz1dvw+k/X+fW9p
9EYm6bVP4W0/kCfUxoquvtSglairSXYKdVjUXZr+yNgJiu6wvA/xDcJqiexGtXT4YwYWQegmvmIj
CjzAMm+hRTAcwVV9UCXFg9nKt+vK/3+X1lc9Gl/7CN4iSzm0nAdqcM+qntMV3GydXMcsx8u8qG1H
gtQFJPPWW4K2RdOkEWw6YCSIWvf693xOw0pbiS+k0y6fm8YtbZmC5HOF5jorKknDLivEF9LZBslC
bqgsmziLr5N1/TnLm6DMBUm94IGIiXZArFdnapsHUvEiHkXYmPseYI6TDk7paPo44kuVz9e+YWXQ
tuBr6ByM0Bqdq+qsGvaYJtEjOEBBUSbxNXSQFWKQRFOdJxiKP7Rar2WU8M9h/fai+wqoOOvAizgr
WuvLNIFT5EAYuoa17q1SkqulSoAsLdNGT49QvX6daxdmDkt8DV0t0jqyzDRl51h3Nfk63JG5C5Oi
Et9MLHI7HvZ68POatp2BHs+eonTRl6Bx8WV0e0tmo/mYn9c+bvYrY9uXaVEqLHtGfCmdHPN17uIh
Pw92flbdWLbLGHa4+lI6J/e97msEON1qgFA2AzkdXfIpbFi8489CnQ/q9IhFpO1YQDV2mgQchcMa
v233/7olHzDp0XadGlQt9e401NM4FyCO5GGCNCK8gzXvHWouVJKj0Go8WJF11fI47grc27D+eyvV
iKEa0pnn53478Hb1ESqAN0bm1zyLhPhaulgcKMUYallSF3H7SJo+QYFRDS/PFzgljWWT5AeoTrPt
k4tAPnk7zatKLBwyJ+Gus8nB8DomWrPvfZowW1YZb9KgHDnxRTdHIrcZWC99GQbRneCFC4+JuArz
USA+1qLLV37wLNGXJt2Xa1KtcCy+MT2CPpmvIOQb40enVn3hWy+h4VhfULD5Fu3zlauGr+ox2wwT
ntSBLpfSo1BELadUBe5+vqgnUUZEfMaoHz0MILbV/U0WGVadRHxRT3RMPbDi3Fxq6PHP+SbliTAU
h4UNur/OIayuGoutOp3YD93zz71kYQWbxBdt7tFMYQKz3u7uy1rfN5xkQHRrpYOQCViJXlQ4NM0q
MirT875IgdPStWY4yURQ/jNodHzZ5rIqc9hqMhczyunSZzEo7nkclN8nvmoT94eET7w3F3ozoduS
GbYBcRok9ocR6X/37ym1sa5WNG4NjMQ7Hc/F2LEwSSjxJZuxNLBmMIO5sJZOJ65oWyA99iNs0L0p
OaosI4RX68Uy2RdZFKGacI9JWJDlazZrCJ9JHPH1MkLmVYxqqZ+7lK+/hfXdO3bibZo4FfN6ifIb
R0kd9aVxSeDAsP9+02bZ6Ih3+/UCw1T2Yeh39UOQIw2LyX32jOyRUh6n2FwaspBin1h1qSrI6P73
wNw+3i9yGr4KpqNqZmoEd1pUXWI/SNM3/dUJ1i3XeJlwCv7vX/PaNu8NUWV5FdMWfwQsuKOzZUl9
GnYTpoghPnBmAvN9XQF3vtT10JwzyGFO+ej+DOu6t5mpFoc39IzLZdond2r6uT3rvgrba3xFTD7F
BLTSZLlYZey1lxkrYGB8hG02viTR9VyIY9mWyyqP7kq1+nLQNgn7pL4g8ZB9fIzIRl6mTKanvtvb
EySpYcJ84isSh9Sla5pV0wW0uAU4XSBc+eTCnJuIr0es4rhbaCumSwO+6ulI+u6Uwbn+HDRj+G0R
/CtGN9Qh5bzU2bVth+PlINP+W0uGt6zkX1lKvhyx4ttGDcTKl2ShqEe57fETo2/l7l5r3VuoINwg
Xe3y/BpHSJ3b6OfYDS9hw+JlpBRltAI/I73C56vqCntAJrvKXQfp+Ygv0KLdyMeDLPk1mfoBQsR2
F/JJ0G7Iwtaqr9GadGYQOE35Nde0aHP20JHAw8+XZ8GIa14dQ9N9jGD19vA/hCljia/NAp+hqWQ6
A2V7sz5SG41Pscy2IuibMu+u25JOrocb4zNcuO6GZfpARJibIPGFWbjl4FLT9/FZQPDTDtFTPDQf
w3rtLdAENkJy4UN8ZsL0tIynDnXXcuvNl7D2vWhjmOjcdmZMr/EIOCrU+Tp+uJXqveUneAsWf3Fo
+35fTaSmONsAc+2nSN+tlbWgUKakri+oU02r+7o/NvluPao3L9evbAu+0Ei4eOjHQXcXkv/exi/C
hkV9vr4o6bjdtUa7vPmUQfzTJIGJBl9dNELbCwpdml7FsBN7nXJL3uklV28ZiL8ivCO+OxcE+WzF
uk2vKEypi1mOzfrYb9EIxaxeprncmG1RPA06E/uwa7YOJ5ieRuQ0Rvv4lhUpfSV889Ueaeu4sKCi
XPsslyl8SAe3FRvFP385uorf4nHI8ZMhpoMA5q99aY/mhZqOJ3eVboz8kS+1vMDm6s/dcnhgFmt6
rG/dRuj/hxn71Uz19vzUsWqw7dzherlvw36iXdOx6aIUtmrAAatddcU89mAcFQOfERDurVuG9H7s
JiH7K7IxreqL7lDW3cvKRdV3zjeoKQcCQb4qeOuObSsQGU/zkxI0m95ZXW1U3O9RnM6qWI6ujpqC
8LzhdbEAYIroeRRY70UCUGf9fVpkb0C4V2nT3/NDwSP87JAFSuuzm+0GKJ/j7f4ZvoObbYpEgQsF
b3jX7Bq87txEIi5yB56AuqOTEuAl9Eh0r0AsN0tn0EGdjsOXifW4cLRpm/3dTz1+vJg5tmeBYgVe
GIyQOlm7saY8nNmB6lKE6+H7iEx/aop9oYSCopiJWn4bwKDOf/a1AR0K1b/HuPQFLOJa9/tNwng3
Hb3biwFOY/q0bY2m6pyi2ra6HHh/Y5eIVbs+VRm2p/xkxeaS/szskZBHmlmRX5vEHD3K/ebR3QEt
MZxSMVkBuLZpsjNp+MZPMhUzQvesz85ZD9fkYp9rMQ+Q5bajrM9rjnt5ekJaba9H9GwelrTIQGFA
sZFtyipOcdfAASR684CvNcqmWDJcB4qcRl1/Nv3A/pjXXpw3d+zpT9Mcjl+nZUzU87GwTPwmZ5am
z3ytOH86KpmZ+twdKGyKr/lmKGw0DpEaAK9BYcH3mppmQudqcuS1uRJYYSOE78l4qDsn+L79mLO+
GevTaPGCcJ+iQjZ/oXu6a3fqhhj4uTqLbt6hnemGLULp0wFtK2yXUmPNxeFbjuM9S5B9ZfdCDZks
lFD5VSg5nEaxb/2CrIeLtL1dR6x+JEary7bgYHsWY23al31n9ZBhOozMXFue6P001jJmsBYGRf2M
1JXMvmUrH8bHfD+Q25MJMftSbNOKF6Aiz5KUIexeV875KU9ADv9IVbaIK1x51P44sI3iKYSsMOQ7
oE1YbY2SPOK0WKFzFXDmI535wboIhVaLTePpc5r0NDvLSiftD6S3sg6Lpo9He9ZtMupnZUgtXqDp
m/tr61LUluUjGZOHI4mYeqJyU8efzdCNBmVWSzTGzzMWrbwMk3TsfuppO3+VUZ8RhjNR1UBvp32c
T89kXRX9EbdVlbmiqvO+LrfN2uSBLE08/t5uwiUngBIILAzqjdMcfuCJ6H5W61arulCzyn4kXMzT
V1gSHPKEJ0kEPCiSGN07VL/oDP/zGMU/x3axx33PJude1EEoPU0SK+lnG2Oa39WKHc9rTuorYXPW
vs8Wk4oLyZpJfpqV3I8PG6ojWARZAcwmsvPNvlrc620dhr8VnvvkYytm7spxbLuqnFlOl0cz5yk7
tTGP2bdMsDj/k26qeobvQPSAt8fjJ+pC+qLdkvpcw1UqOu/NkW0PAI/Y4w6OU/z3Lm/i/Dx1KGD9
mDrZDc+0rhp6v42NcZdolu1+l7uFiDIVuyJfiahU9UnOeT2dJrdGMNJsSa5RgdIL0B/toZPlnSbH
Su75JKbuC2gv1fjeJHkqr0SqMT2ve2uxd25JtsgrZPF0eTfnVvzsYCQxnCqk9rb3cicLthI57ttF
JOO61GeCJ077qFq4Yl+r2kyoTYlSW7/ITOfxfT9NkyjWKlrEDynzdjrVg1ZrC1ArrQiAVTHf73XX
6/W8boxE51UPjBZDd2zTN77m6ME5ITWFB+aOXjRRrZei3SM9XIabj1MBF8RDPc8bqhkvybRsfzDi
NgEmXw0y6An8EAHaO6v/qrCE01PbSdafRL8l41c3A+oJVyywgxtdcHUczf22ovj5xQFquFSFnNd0
x35/gLs+Fu2K2G4r8Exi9c/NWJ78Bm7LggNBweIo/9ShlduHnFazXJJc4Hn8MmysTwqU9A5J2eU0
Vxdra965oqZrdjxuu66RmN6BI8vvSOVwsUD5o5T3Gmi+qDiWpok+i0Qt7CxjYaKzJpbm59QdR/vb
Qg7e3tn12PLS9GNUneeNVe6Jg/j2gVDdNp/xOMCcKpquW/MrUAP1+pArXHufHVJX2TVWDc67taqS
GSr4WO5PfU1adRqPha6neFrSCOUoi66aDSWXh6afVqJ61NgM8bp+aHaSsrsROoP2eYQ9YjMX1sWg
LsGMvpi3Jaf3lOd6fZ/oORq+s2bPuifRcY05Nsi+k3/yLjswE3r4/OnLWGeNveIv29tL0qtYfxHK
yupB103L71EbLcBdXxhAbRdsR504g6/Fq78O+GvDCF/LNrnTY1PXUH6jfAlzJIP51oNsVzfdTW3P
oahmUFiTi56Ayizs6gb2Gb8z+81Sue5/dCANwGogZ3KMTzM8O+tThP2pOu3VtH9umVj5XZZPqNRL
hgEK594uWXRyk1nBIVzGbUddkE3pCa9QmfyA7ibJ+31zdXMXDSzGc2NTqci89P0xDg+ocJAHoqLh
2H/i1NCDgrEuIfTj7XmPA8Et5/R4d5A87jV24sNV91mLTw93YgFK3dOGDXl+D2SKXu7JKvP1bl9F
ntxO7l3CSKLGMGpdrDlWOYHJYX2Y+jQ3m3Mfeb53eQH6XSauadxjfysU39rlPVlpNn8/Fj3FbdGt
dk/uXczJ/hxj9svfW72DW4Q/ko/Ve4UXj+1TpjCIDwdrl/08cJOsdzj/o6nG4LLeAh6fpluN4Gkd
D3zMpbZXu6mo/5JSt/YfLMbMPswttMTvW9vI5hS3ctS/71PKkm89S13WF7uFu/mEkeJd/ecAo13y
AaiDOP8+xiJXf8zdrBgu5XDR5Ke+ZW1616erdojfJMnEWMyRcTgKux3HB6I9+AyLKLHpWcPZY3QQ
dqbRD6AIXHwiONTb+8PM6iU1mN8XRbZOnJr9wLNanw7x14RBTHPiLqvaExIYwKU7N6amZF2aCFvw
nfTz8yRniTp1Cs9XXD7abnzH+2mLukKgfvR7O87rfk1oE9v3dCALTJvxOJ+/xNmwyavtgFf6MDPJ
f8800EBnHVfIH2VNtIpnN0wVLh1Lu7H3eLTkw6dOpfp4pO0wj9gwY6wNFA1A3ZiVCs67y7uq7/Jp
P2VxXH9wkEtFpx0wc/tJH9uMKnoUS7PtBO/LSp3SnDbTe6WRmCxkX3fzhTsUY3dXFNjSS1bxYTgv
pGL4Eo3s6LvYTDf8r9C34CeDHlfWpzyzCTv3ZibUFOrY3dc262C1VRw9Sv5eJpTm8t9qLcanZTCI
uE6ybqMTbWEl6E7Y3W2RboKvX5mBm8VdLbYJ5326E4TpHFXf01o4HkfrfYMukI9mHNb0xBIxn5WT
ZijVjqX+LSHLZq8sVR0FzmaBTx6NG56deQdNeaE5Pa45DqNtLZakavWzgQ4uH0696NPuSenKvc/c
jZp7LAd/1FmmyCUD9mjHMYqQ47wcMbb9rbNRfa/EkKwvpquo/TQshp7wljGzP1xXbfZUbTK+Q7gG
1KpCjdGIx9Ri+X+cnVlz3EiSrf/KWL+jB1sACLPpfgCQyI2rKFLLC4ySKOz7jl8/X6rq3ismVcpb
bVWmbhbFDCIQi/vxc47PabyL+xq/FBMxPpet4a1rL2u3ooOW5fetqu8i4oEPU2Ebxwj/rcK1ZNp0
XqzpVoTRL5laVZmpdXCmaPlmIupKr3W2TrFd026V142it3fqhC8wKZDRX0WWo6/ETprZ3o1KDde7
n23PwnvgmroLCv/aLgws7NHwXi+toz9WkxJtMj21Mrco5v44Zrm8jSbaLvgZy9gT8zB5ehwmO9M0
5dVgRcsh0ub88xKN6YM08tZLVOs+F23xKFJZSjdS6w6u0pBnWePOaiKnzo2IdpdgoeXgsrNGPXqy
tLk+9OniSJ/lbHnFOqxzULapOCxwUc3HSXHshyifDLz8yaltZRcW9jjlbsjKdfBWWGL1W9KHS/8o
hGUt7pgUswP/VxunxU9OJhL7fJlXvHacVltq2jE3TaeTxyRGlfqRNWrKYdRMpMyI4if10MZaKG86
Ze76YMQcQn1arVy3PLmYY38czFpEn4lci2Yjel3Rd3VSJ+ZVOo85HYKjcsxJx+vWeTKGvFZvG2Mw
6g3uG0uJj0VnxftKGWX+SYlpQJ16YklE4qtdGvfuIBJCUdkPduK1OTHK5IaGYhi5u4hlSL7OjjCa
q3GuxvULncwmwqG4dwSrO2dvidpNkVOlG6yXQn3bOnmS3s8agNGmKk2jCHqbc8cno4nsfXNiFW8a
u9CNWyRHqThCujY0X5OzkHsNUdn8PYHBX9wOXe/UqrfIaIwPXdMZquXiE+NQxlxTPV/uSY1tnSwY
/u16BNjpOBfi0p6067pgSz5kJKvTp0xkcm/SpZ0EuZjsT1pnZMrngkIoafJcCTpnUrmIPVYHwZIb
DiOne9cOsz8WUet8sDCC6J+cibP9Y9c1Uk99YTcK91VYCmV8sKY1BZRRdN023L4P28KToZHrN93q
zMt3E4+I/FuboPXbOCntJ98teTxLXCpE1d7RGFxk86YcsQTeykTRqzuLXcaJqBpt43A8xbMNwhyX
YEC71FDjaWdkcaYWvrm2hABubllWRO+AivyDiC9tvGWsT7EIvX/66T7t2zaatjKLsvYp75RqDKpU
6eW+6+QgeGOrnFq/0fN5/JxJgWbfijPZfe6nrAHJitRC8WQ2aMekiULLayhY91dLmpoRr8RO0Hh2
lGa8th4bgtLGwiXoaVhN6WDv0IRXVaSDToWz864x9AW0pxfrWt8ueZ67LT1eXSRz0WDQlM5Jq2CZ
HLF4EW1xh/1qdCRosRxAmvqpUmq3H/qpu7e1yY6/j/TDcTZrpqqxb02ne9WNOhqT7FarEF8Wuism
qWtUigwP9PA2LdPr8jVViEcXVdnOKyt4y42v2Yeewz59lmsS+9zxZnhb6V27SZRmHaDNKKGyJ741
ek8FfO5cxemb0MOTy3g0xh7S4jjFUb2X8enGYLZ6DUvgqko8bqS6eBLUfdQgjeOy92tFJNNmnFG/
kPQpAJCrHWvJjZNOKglzsmQ3iAeGfR4mVsmODIdDpQJ0XEs96vX9EPb5Z4dgZbops6k79I1d5rHv
LMvsCcHBARQThZ/xSkkTPyo4O5O0za77XiWAWzGvmfa57cRevS40s0EypO4SuzXy66Y3uvy6DYfu
ONR1lT7r7exkm8rJ2vckncamUAyERvw+lrNfVpsudvlsTk8CB5uXVrdUmtnj2ZKwiIkz3Hyyi8Cg
VfngNYT3lefAXRnpp+jMlAQ4NzuvadrZywcyRgKbWs4eMqklcrWYxdssmZ57NewqlAeY0ujXlSx7
4JVeWWVxsKdRxB/naWzWq9Wcl/QRb5hKvyqsZEg6rzfGOjlWDtwrfPfm2VetFAA0HM1bnb6X/ljZ
c4rrRUjL5ZJ73r7XYoPkNexIjVyLfomHNQ2VGU5qk69+Rp1aRG7Yozz7Gpb0c9nrGaGzG+Is4rxU
PSAEdxYxP/0cZxVS0dpzvF0rjqz6Bypaens1oebPb9uJPqM35oDJkuc4bT3dFhQcv5hrqeBeFIk+
/hBXEYK0rK/rHK5dYb4vdNknLl13Y3fK6ENCxky/Rc6+sf4QJ+SIIHJdkHXDormcEXOYuCvInfAz
24rj/LhMNmmmi4ZL+0yAXRpeRSI63i51tE73at0o9scpbMrhdhgTmRycWEZFsimGMEv2YxTPWsx5
q4vv2UQ0+TlbookAe5U1TtRZ1ayP4KwFnJ6RhLyY3Zm7vN3NaTexs/XmSTdiI6COoh2xGOAicQQ2
4m45WYP9yH6Y8o2M+xh3HUcr56vJGcrs01SQwLptC8Z2rSm6Vb7UqZSZn1Vhq79X9LUYbxaVrOQm
rOiidu8AQOk/0u7hpu4Mo/wuyk7au1mLctUzTcyor7jIIi7raBb65IeWPTu1Rx8qqLXeqkEHexhx
DlIPFi5I6pGFZWeHwTLMmrZ46lxeyxo4yrVqY8JLvI7bF1UYSXyjr2EJwy5Us3KHqbui36EptK3K
o0PSOlEbKZc6mAzc4wKIN3XhAR6L4Us5FZ1C88C1d/ZKTtb4Uc2LhtDdIr7ztVbWKUJN4sziZgAm
yTy0B303uBjmaPoRHqIghha9Uu4SOAjjl0lfZMdTWWG/naLEmfxW1HW2yQ3DaXydbi195jZtscQB
QW8uj6GJeRjExPzUOotOYpWfxomcD2EPad1D5RNJ4eMjoHZ4jocFtV7KhFV0sMbZWDma+9rccU5W
VLIbrjAXuEnLXMSUa+o3RTnkgTkPWvNiJyLLFUIkzewNesHiNPO9zoocrVNG9ajvvLHgOjQ9JW/l
1tJrfZn3meYYzhN+ykV/dVpzc82DJ2Zqeqk2G9WtsJN8/qDwNFJxY603qiE4OT0Td4/OOpo3wylR
OIZKlc3cMXBJMV9awii6XQqtIyZrB8NSR3IyUnPbA1IWBOVqV8jya7JwZEM1WuxCfWn7UWmCAeNX
4kK2ObA5nVyq9tDJanBuRZyOETeik67fshjQ9XOaTlUWmJFZKhOzWxslfYqtNrk3iWq4GnRpmyKo
Odqbl7g2xeS4Pfbpy81km4PzXgOGSGiNAszZUyYxh+ypVoZKuasicO378RSPI1tfnFz37LHB8xdJ
Wd3m+7gA3meRmLURtDbxnbWhx+DQHFHHRWLyVqDyioA+ae3E9iFx9c5xqgHMrwgiHOsqG0yzeyjz
NGsPdmRM1V4Z6CP+mapLqHqUsywEL1WhDG5u65NyVak42NwrQzckH5WVnn2eJAAoN8tQOO1N0vWI
QAqh2uP7NYdh5TlqB5adGHmJQUobKf1Xx+rq8L0xdbGnl3j/p+N6UFZaW7fkS1Wc76c6MhaXMCMF
rLDnftgtFJaMXQuYOG3zzFrVJ8ATIQ5JRsHDq9WC4vgGra3aOqc7fCWFPwEHStC0uj54hlWkisue
u7bqbjEpqQg8EgJVg3bcBImiAWtbJUj24ua0H3PcpZlr4bexLcxdPw9y3dXmrKgldmf6NEigi4g+
YtUgtfRKaG3XPYkOx/EXOzKH4koFArSDXMSDfJgmEGg/j5w0QrkHtfIuKcvcOoZRXmYPk8PEHBfd
ybqDOtBu5nrkd9Xp9r2s4i4d7CI6zCl1xEfi2SQcPXWwlqTx08opQOdM/MsS1RvYzLXiYQBhLbVP
ucN2ZJBBbD3Z+9qf8N9TO82TEvvGYlOAeHfD3i6mlont7bRu7+aWSaM0xEqg4bduy+XBYNoRHkkR
Z+sjIHE4ByM7OZDral+RK1jKUVdCSWXLUnF200/VCkffqqll1dsstRtxteYVqmRNX6r+05QMEueC
bMA/Iuhp4rzErjZZwqaUo0NIUpvOGT2L/K37XIymo99VmHB0enCyQdVI3WZB43OnXeWYerKYpsxf
ivbUba3vrBvRhma5N1G5TrumrAfDj8alLq/0DpcVkCCVslK1tPYQJGCVmqt0mqYElGL6xM+dSBJd
101X265lFInxPNt0WD+Ga5TO77ArMHsgxjhs129GKYzoS51Var5XDeR5exVwq7lGUd/273PsmuPH
qhTmfKWZSrd8XxqR1lfLEikdOMasOx4RDOA4MNoAhJx0HUS4pjevB7XoJq9faKq5b/kVUn9YdT3z
4I1blAZN88T2G51AQrS8yUe65j6qUxZ1122/auXBpiUccQFPGKIDkP1C1/TONtMvoBmK4afCUeoO
q1ECMa8rWe3FBuw9AxzgID1lM9MpHpFKOxreoihay2ZxmhYpQS1OMyhrsvLIVVshbzt7zBWk+Imd
fBtO9+M3e8BaAJ21iPZNJQlFVM67/MFoW71n70WiaHq3djoUx2TSNFGyYzVRfUMXCtQTI2rCGz22
+yngGMUncMzLZHzp07mer6rVLsQHggHLnN20SYfDstjr/MGxi3q85daOjF1HuOIWOJ40Lo1yohMm
WM8jdy51mjuCY2kfuhgW/g14cIEYnNYAKxl8k5GcC5o6mqJ/RmzZOC6iG33azFadAU60TfyOarAW
+eNIw+J3Kaw/7kX6T+BrKEcnlE92jdq09koV2H7clmHbVL2boIUz3cqhXGp4lPja4YV8OQKjIi9V
+2eSsjVRXKunYJy6glO2ByrJK5QQLgbu9RQFM5JGGueUs2nFn1AfL0PrDhMNXpptQcqRpN7U4K09
HciHZ6H5rRFTsfZ/zyY5cWl+UUM/9xuJAB7nRGntoKKxY+4nUKqv4VE1HtczoDoIs3NBdP0XvJIf
LIOfiGtt0y2daRhWgDa6sR/6pQoHv44IaxC4Evl7Kkr4nCBkXsoLQs6/IJb8EHP8NGQKVYbDQxeB
5dCeoMeBY9OAoFx4oL/69DMiTk1zs86OpaAeWnzJWu1pcurwAnP2rz77jClHVNYUdRSKYKEDghu3
yz6BV/EffvgZb6LXtL6sBksEICsbygOJG2rk079fUH/1m58xWsN5THohEyuIVKXjCB9D8jwO+//o
089tWvSsNqh5My9kBtiU9pKGe2v18PsP/4sVeu7SYrVaMdVzynKJbal/68qkmDzVWnRarDh6Ubv1
ADF1B8Ve1P9RpzJUiq/ZnLETTTb2FSKgM6T4YDZtd5NqoAE/Hui/X+l0u3//D19/reqlTaK4P/vy
3++rgn//5/Qz//fvvP6Jf29fqpvn4qU7/0uvfobP/XNc/7l/fvXFhkCnX+6Hl3Z599INef/j86OX
6vQ3/3+/+V8vPz7l/VK//OsfX0Hp+tOnYbxV/uPPb+2//esf2snm/b9//vw/v3l6gH/94/o5f/nG
tfH2Z16eu/5f/7CNfxJsODbyEdxa/rCfnl5+fEf/pyUlGIZOkyfdEiehV0mDxZgf+idGEYYp+YNi
OrQSztCuGk7fUtR/2iqkQX5SmPygJSFw/p/f7u6Pc/aPF8Js/Pn1f5VDcVclZd/96x/Oq9PYNm1b
no5C6ajSdhz6Yr1eFskyL4nV9aqfjO+k9Y4yIbEogkUX3a/h2W2bHDX5t3jcjOlo1GIcQ9cceXrA
840rqXxXMlL9HpsWX8vl4FG87Dc/vYdfPNkPKe7/u2j+HMYUQtVsS9dQ5bx+NC3EHqcAW/VBLlwQ
1I0R7kCX524zLK6ZfKqyD1lO/A1+d8DltpFeUntq5iuquxBxPCqap9gHK7+p0YVXXt97vUZq5aoR
NSggMW+tUY543eBPlVdUHqlirgFpuc6VdkNZwq4203iswe5b16LoAw5ceOlz9s14xv9WrJ6ibFTd
79YgLfzl6/K1mdx+8tMoMOPRtXQ/WY+2vCqjh1WJMEXbmLVP/m2Pu2z1Lx3/b9YB70S3LeSptkW+
eM6AndqEOtfIOmj0lep4tm7iSUbHNB3fZSIH0j+59FJK+lvU1T/ekWlroN8MjhnKGfE2L4kDiZZB
8KFgBCq1U5fM7dKZ90N/cL4UbFByUyAVYOmdXXJjR4zRmOHqx/Z+BJO2fbPcxt31JLE5Gr/iQ13T
m9xqn4vyqctvNHFbkNrWaeCw/BdvTb3Zbc299r4BdJzvWvkhsyfis1tbP2j2MWlvk5G+Pmu4n6dP
i/FoFY1rj5+i4QYRzVhe2D+/fByHeq/J1OmnXfR6ZbfLyc3BTlU/cjzNuq3ywbPzNIijq2mBmZlU
Xpb2WDXmZPSzP1fSFdNdCif15HCg7ipnO9S3hRrEzTFfn0XyXYn3Y2P6uQ1g2j0C+udI9uppnzWb
ePDt9EaavjCEm1EZn7J7i3wHmMQeLsQ3r6/DP1aDY9lgBZx5pnZuwxB1azhj7rb6+Sgq12jWAJIF
iCkV6lPxhN3SmBeud+0UgpwvDalByhUc0jpV9tdzaYiV8okuVj8y9WuZPOcJxKZYmFeTqAtXoZx8
0rnuKslxONRGjCn4JUfQ1xHxj8c2bZNiCqU8wJrzg6oyQrpEldbsD5TlvVW/MigTFHP5dcJicfv7
U/FXYzk2CTuAHtv9jZUV3QpUCEur7yTh4s+Dq9KMLoA6FfO+IRj/frTT5J1NLrcYV59koeKddArd
fgqLqUuivhYMpPfGVYW5u1ul5uIWJ6xxydunzIbClNEBMnX+Vpjzx5zSntOU3N9csuedGeZ5brKm
FzxiCqg+mX26XUZqzr9/vteh549RuNilxT7UVE2cL1hzUOnNzjPiYYTnJmoHqOumcSljOuNm/zmM
LSV3maHZ6hvTCWq68FFoNwceuTm1VoHJGW8g3klOGaoLeXpb4kbkKeSDrkJp7vdP+Yu7AQc+3O85
OE3CldP3f3qLlPFyXPHH1ceVhlelPje9pP6xjPPG6RYK5hR7WcEXRv3FYSDoJMMxYKqMeh6Z4PRi
2iKP6KRd4lUU69rqdTLdqMmzFY6aZ6XhJfuaX47IqWqruo4HjHo6Kn56zkxrMNqf6xUUbDBdU5s4
xNHkueFaQLFU6Di5pjLyfz+5v9iQEFptS5BTS/45/VI/DYpPfdVBTlr8QrsV7UqxEZaoP8rq++IY
F5brL8cybfaDlGzG8+ZIoTnF2IcxVlhTQVgSiuhzX7kWujR3UbQLW/BXozESlm3EuJw2Z9MZ9kke
5SwQPxse6aoF1RBbFrL9MXJXzbwwjb/aicwhkZ7Fvxykr6fRUCGGLxCxyOonGB2zQscE2uFdSDXf
PpKuGrZmCM5r1dDP3dwGqlsR0AwTmI3QM/PP45h9gffhmbqRXLiZ3pyd0GIFpBPTERSRuZ1ePxHU
X2OYkMP4kjo/rlDOtKP1aexNmfq0dBLQTFv3HbQ+6BcXLHl+GBK/OrcZ2zIhMONlczq4z7KCeIEH
iGHCKcBIvq5t+dilaAspzeZ+V01epjZ+sej4uk5FMMJghUjUPTaJeWlzvNmR/B4SdbkubHmqcZ29
1XCOrLKDae5Pa/9NZ3dsatXcLmG2pQwIEVRZhwuz/stHJxwlELDIhsS5kjhtnLWYxwEYMQP+c4bQ
nxp5j+aaNmU4trqwxe+TE3FWCpA9wOfv5Sg3PcXlS7+JwQs+ewkmU0/2Jy3NMs/7r6qKo2m2DaCZ
ZCuy6aLv3UhXDiodzp4aR9wu0Zy7OWWtQKo5HPxJ2YyqcxAyvlHMMb4QdL65BEg4SRJ1wUFlch6f
XQJqClkH2e3qL7KOoCPGp9PYa8oFmm5ruQvG1kUdf//94fhDFf56DmzVlLrJuzcNst2zhahHOJzk
ibP4ONi6Q/F9JEGIoo9V/cKeceUkXCMMwnKjxJvOoobwVFg3Znajdp/z8WkY9rryOZY3CeisWbv3
ya045NMumqgkQRIst8PoZuJFN338ME1nb+cPIVwNbVPr+yp6SpdPY/y9cGgtdD1fsl3+o63g+bOd
DhLL0LFiYF5fb/BVsTSwaGY0bXemelDIPm3xbXHuCqDatvvUlDbqlttweV/lxxBEe3nvZJTY0FeT
woibdnqifaMbNffm0NDY6qM1bHv7I42oStLaaluU7iID2tiIfYE4Y4R9Dy2ai8yL6EJ+F02btt9X
XSCmIEzpNXPFyi6HeyX6pufXo3406ueqvDan4NOc7Qx1Y1v+YN3Dp5pj3/g4f8r1YOg/jPFDnt/o
cGWHK0kOJdzqy4lHkXwcV89Svkfxw2rujTQwE9oNuNDHp3CzvFvgF2I2Oe1KFSKkuOvboz7Sufyx
kjtRsa7eT1/T1CuSd2W4SaJtlnth6uuPNj5H6l283hCO5zHPEXTrRta+LQPSbGEc6+jeERQjgpIO
Ytr0aIcPzeA59pU9bglfFGd/CkXbxG3so9O6jrobP3UN4Lybxa7s/ajyx6/alQg9a7hV9aDIoA27
NcVq5ZDKm3T5aml3cZgFSb9fxy9F/GWmRmm7ZX2trjuzDagguNWUUneXrmM8q9Z1s88clxqNPW7C
+dj0O034obmfE690Ltzwbw9MsiebPQ+0BMZ3LqnEHlUWpU3QFCNQcjUtPRISpptIKT6MKRVeh3P9
wp345uaVNmpYjegXSMd0zrWPWahVsCpOMT7/xyvG0cRuSS0unYY/UKHz7UJkpjq6ys2knds2030K
CxPFXvxpvM1r8hbP0u8NuEmmu37tLN7k57p9vwzvZvObYb50TerSttZBv6Gr+7jzcXguofjW7jr6
g7NR6l2foGvYThp0rdjTOoRsH1McWfEdGceP8b2RueE75QhjHfFJtYnvSVpMHbqRux6hoh7sa+yw
YpoQHPtrKjiwISo+HMr9Vly3N82Dbrtt7lnYWyU+EHJ1D6RQSa/RttHNmF/Vw64wAlm4e6NwS+iO
X8f+vZM8UJB2l++0qVI3qKf1wVcqn01fk8UvTUFxL/dU8aFev9JDS4RHKNwQspyFCvle6QIZfWxb
WNs7XdtIw5/HBxABx4aqs+nn7bD643RNFXBF6lYiCAlM59B1n4S39Pe4Z1b5Y0FBzGSXjdpnB21E
X0yHHvbRiEOrpTybzs6sb40OOMyCQt3cjcWhGna2gZPst9+f/W9iLXJGlasGiNK0Tv/7+ng8KcPs
pjF53xaebyIZv4oWxpQizOMaLqH/90ejpZAhHak65BznF41VmmNnwuMoUQemJijeBHPRtbtQ80sn
vTDa24wOyBcsypE6doGqOPeObbMOCmy0LP7qOJGHCrL0IbK0QbZmkNFZeVZmz4HTZCf+2AO0DfG3
1P+klD8wZ2JZQQtz0/oBi/yUdqQ2osUh43lnNIVeBq3WL3X594wp/hjFAca2JMEyIfNZCtCqEFUz
COe+qJxvVLRnt5DjpST8FwuFDzegA8Ka4M2d3aN6LkfD7CIyKFsEOe7f3jCWDUhtGLk2licX3t3b
QOg0FmCRKTBA4/B7vS5TStHFMDYwfuiUuEuVA4Zrx5xsBwJq6UPc5Rp3sHP6e+vToecKiDmwP6g/
XKUzBJN639qIeRwhUE2f6gpFr+pc6+uXpkuUCw94nngwFMPoxN0GYbdx7ridjvTetKYKWBtl8DXX
a505hms18tGIAdLDw4hRmG0kS/D7Rzy/u05VAYdHozZgEF+ed0nRlNXQ5zrsfNpdNm5TDEiptIza
WwnbyJ58dVXsC0O+2YeOxm2JBTGwsG2R+p8tUCNG3OGMNsC6qK3DoLTX6pggNl68ZVCyzVrCbkh1
fTsMzX5WV+3CrXa+dBlekmI54DpEtyR6r9dSkisRNtI0TZB5A8wKbWCAB++1C1hDv8p3v5/g85V7
Gk0aXNKAVcTS58EB8BLuSEpa++p82004O6owZ5wGLmbdo5ocHOdzf6lBxJuXqpPEwsoyeJ86Zauz
J6wtBH0EsqWvOnOLfpWuR3YoKr9R+hhq9/A9o+HhhQX8Axr6OVRwdIPQB9CBJMAGADzbLInoFK0a
Th0Anbs1CTD+3qjhldM+Ytl4CwfQVWsiRrRcbRk4dF7ENkMtkPEEo3K3QkfNglXZxahm1M/x+Ag1
JlCqABmDK+qrobrmz6VKN5Mk5YVG3w6UzaGy3A3aI59hw0bKAqFw2XdBnp1+VIErq4VXa/X4+xf6
ZvnwnLYDEEHAd4Kuz57TwfVaLE5W+kvdPoRTq3hNbSKCQUzhCnilF1brm4MBDIeVcyqjSAkycXrX
P90Z81QvyPGKxCcg8KHlRQQQ0lWKWt9Auv++GlCyOzW5G0vz7vcP+suRNYYnuDVOcNnrkVctsbS+
ahJ/SbMX2MPTxp4EWuoxVrZSJYrqVviAG32VFwZ+O8M8MoAgiDnBgamfnQ+DnmSd0UB713J1u8Cu
Aje3SbZo+ePVxaWb7E0xwmFumVfNPGEvYK5nuyUXU16Lfp39Ku8oVEHuai1rV3TzXkzWcgN1LYCT
Wt5QKIt8C/9kGiJcwlx+QOOvdw8XN/VQ0GZ+F4oxryfbqG0xFyeGu6EhwMv3jaq40fiojUSjuuIO
ZrJRp8dip2rR+1GhekqFNdmbcbct8z0LfoU6C3n52CuIxZ4L2hpI3RXR6Cqo6tgg5UNMZcqBJmnd
yWZPYk8eWkAG1UIPH1i/T4Oweab4gp8gm4k/2YQa7cBaAI462q/505QEvURDUuXYaTHYVchHxz2x
6N+uD/FKxOntc45QpKSW8Ho2xlRzoiIUIzD0TaJBVnNE0R9zEhG3rxHllapbDRWczkjcV33XuLqI
LzlwvTm4T8VyaAQAqQax2rmJvhoKDL5WUgG63iKjTtTN7ChuPT7Zsx0h8Fo2a6QEv99yb1c+N7FA
UP2jLsw5+vq5cydvEPg0g7/2qz8MeJqsaRJ5kQksYl6y8KSIwce9WnR0M+R6OFEkGJZb6vVwUzm0
64SO0Vfvja/VO84W9Umc+l1ssug+tDFm3/Cl8rUsPKoeovWr4WoE9Olw3/V05MbImh7XY7SfS18r
fJztGvGNP4f5wyBvT/JE2vlqgaL3HNiz20PGHOjyFoCG6AKIdV+jSBBu3m5K/V21fJrNHfRrl+ZJ
FTVRBbcNj8SIP2vNtSzPatwU6nzjdQUsd182ADKgD/gCenbjO6VvD0iY/Q4rb2OH5XYHlBEHubJr
xBa5rdG4p6g7hF7tlnfG7XrXQ6hGpvze/qD1LgyEOIMwudPKnZnSKGprohZ2grnegj2vN5KUDk3m
D1BLf4DIWVm7tvZyeVOLoG2DFkEvinF1X3dBr+Eys1vWm3r1eoTscttFW/6juQSSbnv6dun3WRng
ZGhNQfq5S2+N6KB9wmRLjb34Sr+ZP07fi6P1Wd8qV+ULhhRjJjCLvY0cvAquaKvpYvmXGY/h8rVt
Huvsa1Lco+wCBtDuajobaAdV+kriW6onv8XX64UT+s3VcFo4OuUpqRK2UoV7vXCUXIOjGq4snA5r
ABS/jmfYgDooj1yY/fFhLXLTQ82HswPV3P3vd8nbAPLH8PBLTkUOyDSndf3TnZiIanb0Qet9oZab
qk0Ro5CxLuNW6VKHt0WHKWoEqpuFEwSBsSj+bl7A+BZUADAf23QA61+Pr/HAqdVGLDWlOxRx3PtW
MzzkawMqUs4XBntzDhGXA/QI7ib1dBydnQlOApvW7ozeT8022nVLeA1CH9SLgN2y5M9Rz2JI8Rty
fz/J+imDOzscGBeykMO96FAKeP2QBZKptsWSwS9SEW61UT/xN3S8lvLU3HJqF8dEGCcOhObBH5hv
+9wSG2VMNO9kTuIXhGkbBEpH7MRObW70l2ItnQNxm17gmjjGQZ8o4Ivobb0+LKcL4ejbWSOEYHGe
InyTDiinFfzTElmpNo6KnBof4cexFcOOEpyXTMSMQ5fDR5qqD1N6Ib0/vYnXM8aYugCtP1XDpHN2
a1kFtGi8KhrCtGbdrmLe0oToMDb6kUIOjP6luES3enNfYL5B1cSQumbrZKlnTzmGvQRCgRIF8NEf
cuVLjq7SmQblBiL7+98viLczeqoFQSM7LUP0emfrMKkq+LBJW/kKd9G2UUHj6O/OOaPgTjX4ZSTl
gbD4UtO1t5PK2qPp7olBhEzrHCOSSS/R8VUlYRB+A53WbaDbqNs81JcNPXs/Zulwqc3E24jQYMGc
ME9K4ZQez/u2lOLUiR47G1/D2Qw2OijjRFsn11qHcE8rlwQgLp8OWY2RVj/oTVAiJ/ZGLfvbx6zk
aib2J1eVpn6exw1Q162sMQpfRcI890IHyclXaHSFFzaTjUFKeotTpT+L9f73L/vtwno9sni9fdJp
HezeOY1s+yjswg1tAeX/Undey3Ej2Rb9lfsDUMCbVwDl6T35gqAoKuE9Eubr7yqpp1ukDKPv09yY
iI6J1mgKhQIyT56z99qB3VlgrdIPVpqfN5O3n/XutanpPzssZ0WIpP9pdjnvxwNIKkf4Rn+29Cem
njZroijiDz73WNe/fV35XJZVlgK6ZCg+337HIiktrx5imoA4lINh7oYgVUrxwfntV3eSsp4jBhsF
qsh3r6hYrFQosV6G0LFAD6l2OOPG71oBV8iKPxIb/OLR9UxURjy4BsAQ6/3WlJJv5i1wV8N0yl8S
O/taKR0Oci06Hdk5qqhZVdTUce44OyaPYssodPfnR+cbz/HdfeUSLBZAw/QslI1v76toGVayOZZh
JZ9qjO6hXjoxc/u0PInqtGKGLvH0Krg2elN7NrGoIFDvwjxeIj/rtfGkpbER8BHtCs/k4LcpNacb
F3UQK2Xqw5H61zss98zRjxIUjl7ctrcXPBhWamjIYsM4Vc5r2QSaMOu13WZhTrgD7SoIegAdPtih
fnowTObLtIQQ49JyB2D/9lNdJSpQoaRZ2Nswi6o6fVLg/3imc28Umft/+TCDQl+nwcix5vgu/LAd
VpFr9gDhstDDtcfuDRgRD/IjBvFNx9z2z0/Az98MfaRHf92m0a3/JDVGt6SObczAYxLtZ4wh5bZ2
j3gpJywhxXzw4/3qw46KM2pR49jZf/fNom6IeyV345D+5da17Y0VmdLXqU/Bcthf//zNftqMTNYK
mvjUY+y35vu3a1YmRG0ao6WG4cHaSUk4Iqj2uZT430CJ7IoYatifP/IbC/TN6/TuM4912g8/HUwt
05EJ3RA3QvuAS2pT1TD4snJQH4ZOW9G5YIzdaOtMs4Fkxu1WAA/aZ5TuQZnfA3EqQxuk5cEByQcp
0/lAt/JTXcD1IRagT8PAyMZl+fb6pnmIWP/MJOQUoITYWPJzvf/cVNHGroY59LL4ws3H+oNV5viz
vrsrrC70jvnY4xn23acWoC4NoZNMXvEi7XJl+axhpfng2fo2Rv3nU2BfaIbtoNSnX318kN+rqSBE
LkLXoyTM8rheq0mFsBfSFnmN42XHv/pc9vYlLA5tOyszNj9P+4LV6WE2l0Mcz4jNx6Xe6XH8zMJb
70Z1qvxaM6671kg/uNS3m+j3K4WFSZFAu47H/N1qAoKoHSMlTulK2qeGV5zBtYA60Yl0V3PG9YzH
OBEniT2bH/z831xWb+6RTgudjjozIMP9uZ0el7hkGQfxTiT9FnC28LE3bNsmz9dz1R5NpP2ms1AU
R5pIVjNMhGQ+FNWutNr2SYzL3Qfvy9umBneCOtGjf3Lc1tFOvs/3mFJldNQ2S8PEtOzQgI9kuqEi
nHbldcVqFFWFzdR7QHmj+kVGf/nPn/92ifjr42kagURRqZLfKyiTaFClTPl42aFqgOZxA/4HM4F6
0XRe7HdS+Sj+5u0L+J9P5JRmMbQ1fjqo1fgpsRuWvAplikLNWpyLBCgUpuLQimdj20hnZ0SO9f2J
+1euo9Pkpa266mv/3lP0xoZ0Xr+W1337+tqfPtfv/5f/je6jo/7s9+6j67wan7PX5I1h6fhXvpuP
dP0ThddxjG7ze7DK8iffzUea/Yn2ns58HQWSxkSRRe0v85HpfcIrg46DZYamN5aJv81HpvPJMRCd
HZUePNjUPf/GesRffLd0ckE4j7gEi7bmt2fm7YLd0bJp87yml9VicX6Ew+m0GEBUsIaK1JYsqPX2
aNKGPgk9yrDyL27KVBebSOjIodqOSQYbb/Yo2qA96O5miYz0aZZJuYtGvXmsxn7wk0LzHujhTndF
2mGdVZcbq8ZfUMCfCrupLm4WpbU2owQXMxtO9pr3dXqQZhY/jI5crtKW2bgrxUnhMhZSG6BKTivL
F92ckxAatLyrZWcxSLOUSxKolZM6dTz6xA6cMMsZiy0EzziYG7vdm335uVXvJN8hE0957KyT1HwZ
0/LCyy5i866OouKyWiQULqOQu0V0qJBG8wvcguKaGN7pfARiPDB61vszp9asz2KW+tXgVMulk8b2
QzlDDUHIohcbXUAjK9LRvkxzYe8gn/bkG7e5b1luv6+pax3Lg6kN3TSAU+Ruo8oE6FHn9roVqr0C
4NFsx9GKHqDFmmeR2YDCqMOumMYNRnp1Xcyp6jPIXc7KJb0dnBpCtdKIXK5sFfam0dTjodDHZV3J
rA8HU8Qng9VFm4juP8e3Fy2zhqNVdroomTgAKCioyjNdCyITvmBlJheuUWthD7NxrdZRigzPu4Mc
EgdTq7qHoQCI64A09m3RdXswLlNYa93eLgomnK35RXH52gneWd+1yxvFUqxT9mW6LhVKGErv8mTS
6zqwjFTcj0sJ4QxMQNCAM7tNE+uxUYV1oUATDZTGQTIm4noTJQldPJdTBbzXDiVq2bxEKaEeIyEl
28xalD2hQtGKTNrqeSjuAFLMIrDS9tJWBv10NGjzSq//Wnv6DIC3BhVZoGYNS7vqTyeuCxLugBCp
XNTDMlly4Tb0+ZUryiFg+F9sHfx5G7ng28b8z+/RT/0d1KrxbpLcOJnN6r3RLbeWmpMcB+ThIMuu
2dclLVpc8WOIH5xpZ5r4RaPTRB5pE9ZW288opvVxH42VvraN2HyqjbHZdGDLwrit1dMlbqaV0ScL
QbuNvjJnOzoHFdGc1p6b9n7fpEVJM2Z6LHU2XEvLh/OqdEzSMUhuDGU/36v8lWCBUSZ2hQFYHOSa
uQVv52zzRBOBbCznvPUmKDc98/A7UBtzkLXj7JcQRBns6XGIwtvZD55iB0q91CtgstEt1mWe6LSb
UQ/S/MgUr33pzRJmd03jr2mFdmsKo91FUaKCMrLcct/mNSRXtTXWQNkfR6dX/bIv6c/njbrKRXo1
eZYmGRGP3heenmcvVegrL9OwjwGHhrDDJE3OsgvU0WTeWS84yczpOPmscNgv9tPixumwUmfFW82j
ovGKpPG6kE1zKBzh7UawEb7lNAWwzMXOwsV0WIEyBWFkvHTn5cgst0gSuVedqgjiKktXeiLlwdLM
4gCgIW1A8Xk3djo2B0Mch9kMr7hNCvAtO9KV3TAypdOrWt+W42A+xyUEusooF9/jEIRFsavXVpw3
B1ev9WvIBPpK5OaJvjDYdu3kEe3LVVdlj0rSDau6yvQzAsjrkzgW8U7JMCPOy7yqbfs8LgsaBziX
/JxX2tfHyaCZKYcw7zjToY7uw3Z2IPgoTNqByPELVmN2EiHxw4FvOp/NbJ5vp25KqH5M57rs8CX5
rSoOEQjfVTqAxG/YiE7aAvuZXfaCk+LM6lvVUt3NtnohtPRzooNuVI7Be/paGcwnoWxtuwDdVuk2
EGRiWurmM9YWs0I3O57A1sy2cVOASCiVRLnS+2w5N9wZ0ERt7DJlXKGJqVeepDus9vTVs0TWq7jV
orWsx3bXHlPOvG68x2+DGQWdY2KlOAEji+HR4gaoLS/oHfrw3xRIFJk8CE0vd3jgY3/oS33rLd01
5KHzWbOToLKkvgIaCJIpU+TFOCTiHm5DvRoQLnfN0vuTsNyLoUhh8NjlKpHRQ2lBOtTHftvOnK1G
09ui5N+rlt5fO0u61uJs2FB37py+AYiiqHhI+W/RDPpvBfYcgtvcVGsxKvvJ8L4aaXphQR5btY0S
US6LZxXk9kohe+EsRTe9N22wMMAyaH60LqJDSXCUC5kxgD/X+3rcYFixshMlg9uLOAj9b2F0/Ppz
/ZV468e4Ru9lKgWIrbIFSY5sN+un8RWvABBSR4u30ozy7QK17jGxE/ekq2NnpdiMV83mmGAv3FUV
SQzJA2vVlEBTr9jKd6nrNGuxZM0JktZTAGHz3ik8agTtkpdsrdnw0wKm9wj2lzPNzdJziJ2+Zzdg
9CpdGuDmRijFkdC6tSvdfDNJc1DXdh1r8KWr+KsnI3nLoaze5uY4bpzFUMFC509VpxsboQpnZ3ej
sbPj9quMOWCAOGvrI/ravc7qyETaa6lB1yTioLhwucAXHUeUjsjCCKrAVbNY5pnwhvrCNW3Hp0c1
b2Y6S1dWn6mbsfBQIy19dFq4cI2bZqh3C9SpAzC+eacko2DQ0UG/b1PlVpWxHljVCOdkTtnt+iUB
AqMm5nLrAZuufNetu1cTEGzyLeQhbBv0TQ77xOeMyGHfUXpz7+HIJiwAHCUA4+EilQmE534ev5R4
+CDDQfU7EJMjTos0c1e20gdilLAhc0BshY34G9Z3nqvNTgVQvXaYVUM/voawbH7JRtL1bLbsXQ7b
5kQavVwNnTmtIrXU0KW7uePnsCZXqqFE5yRnWNuGIiuMFd3dSjA6T52yUOq5O931Dth8DrYz+Zmp
rO0GwLjhkEiCBSdTATImw65Jy23rpYfB1fWgWVi8R8WI13GaI9wZ4bPNxr6StQklduoAQxn4K4b8
hDOKuaZBtMmGab94UX2JX9C5HCK7WE/FWK1Bw74oqrIDn+0viGfVaQZDfEh6ZOZVsiEVBQWXQCvf
MQaeqlM1Kc9cqCdBp8wHeI5pUPEgbwarvdey5VQibTAr5PC22nb+jKBvafsgKvpnL5v1QMmkstE7
dENVEzhqvi0UE+LrUoa4O8PG815itIm0CXmIeUfWSUHdp7SDt4H0sELZ+ZkOdl+XJFPosTadumxl
obGQs9F6qO9n68qN2rVNSASGeM1YM0k7SYfsVooW2X5e3bixa/BZVF2iOrhzXm+S8tyb4xacusUM
eWbUWZEMkXZH5eMMNbQU8gtZXmMIzw4jvVLWgI7xeYIrFg41uA8lakd2x0slvTvL3s/6cFpQetMI
0tKVohZXbWTzHeQBxY1POvDkRzmEN9VhoYkd9sccQQoWXN2vvWgJZjNhLq7dZIqzJQ+uDhfOE+dR
3H+Jx+kwxT2M37mwV0A973rTAIA9PBFBcY2w+ItsxdcId/Ooptu4hORby3ZDSgMwQZJSQsNKLqNo
HLD4F8WJotr12pAUv4McoC71Xqipxd4U+joGIERozpCsOuaT+5wfH+mu5V57/N6cCCShyUa2FvI+
NmokG5rW3C2zWMs4OROWYMPUE0ABLig4I78tKwTec93cCXzlKZTYiTWVcUR/OYn02LTY9YNZ7ck9
mc6VRYz3+nHpVMjlqD8rvXEjYT4W0OuSE4W32aXYgTDIoj5s27a5qa1EX2m9W/pFYgVTmqdnpVW2
e0Urre0cCzMlJUb3Hogaaf2uUPSvcE2tp3yK/KlSgngu9lT8/KhVv2pEh0Hb1uF11mcZjyLnC2wh
Vm7iz4iFHbMDOO2rJARwLYYmDyr0EZg9zbUBCX41q6mkgCsZDrZJTdtZ+8y3Y2qonAIiskOHjIdz
VWbube/a8PGKST1zIFxTGC3uqlFsgOj834ZgITGlF0N3rwGHBPstzwtt0NbkBFYb2TfKQbFaNXCg
Y5H9IOxbANj4+o8oMb2Cz9DXV7OBOhmCfNK7IcS1oEt1P9GjmHyEZ0k4Se654chPuKj2fOKOtd/B
FqX5dVZFyb5Omsr1SWvcd26CwTh9nNu+Ok+P87Eqk/uMHicgUpmts1Gs+tFFQuSph86UzTpuG8Dj
yPow549gD4xpzXt3OjvD05ErBuxwOe08kE+Taho73Bv9FtJ5uhsa94JtADblEh36sa9WedVM92ak
cbZoxldg5BMnHqH6Zo9WdwS6U7SgA0chJWV/O5GMY5zGSXcF5iNdc5K0eZ1rk/ckecglVoGl6BB+
2W10LtXefoCmJDige6xvCrluoHA/w2S1A9cQfK/ccNaeLdbdVN2YeXFXqhnLuWd/lZp3rVfZFTti
SJSu6fOe7mBUIffSbfU25znH0WXyHufzDGC8YOM1vchfRq6z9lqDpOPl8khkQwWWP+siq1nKZiXM
UpsiwsW9oSaL/kITblNyku+TNEeOZW3UMtqXWZWHiiYLom+OIhS8/Pea7a0cxLH7DlEGoco1O7HL
4po6dzr9QOQz1j6rCFnJvZNYH6nXPLI8aq0GarmwsC6xciVnO14tlnWau+DyddyBnYIoes6tZNVH
zmPE08d+Y0O9rdAuyUR/6fXhjuLofCjU6MJZlkvdSg5WaT4ySwS5UFIBFUC8XDeKqExSbRNr6j1B
Tti6ETlw/SSlNu1Ychyq7ioPdvAUx+qpYSe0N9mAN5Sd9aubFPMeqSIpUiZ4k9rKC8731vBlQMDG
Uwz0TKCOyeHslkr6ULluf2o53bAB8SdIOFhSnvh6dp7LAk1Qa5sSinye5XuYbhE8RmncL3M3IytN
lEMCkxKotXWElSAMq8hj2Mygv3dtu9S3OtA5MLadMfAYTiicVIcik8FfzHY1J8HkgV4rlHw014OX
PBBpQWNgYZX2mYoxxnDUeT6zG2Neg8Ozb0iaehmmrtiJtCr2TaVbQVa7eihnyuNSkW0AcksAcXdQ
GiamuSuHnklxXzmXugqQVIWqt2PVS25Ky07XnPKUM2+Z2XkRszTAh83urDd0xnmuqjyPUdZfDmgZ
gt7sra8KULZ9tszaqZd6003TiXKritxC5WdBUmt4SX0JGfs+kZO67dUl2/EyynNeKN3E64zxzq6B
PaFPK6JrzYoUw69pY67sumyuxrZKn4bOVjl9tdbWApnHU9YpV5XXLAfEE9ilO871LfTtlXF05thZ
5OIMitSNm5LO0ldJvnY0J438ul7iS09HpoodMwu8SatQKZLE1Bmd/bmtDeegDZ235y7CeYsdpwzM
TvKhS8eLKAGyr5CKsI1PpQmqt3bnyIBJXU/8xvq0Hj2jXTfD6B5Qr7gqPq+xo7JxksUHIz4EvZVp
59gempV0yFT2y6iTB/KF7Ee0JuopQ9ie2a+Vh9Dpmn0mPCVsAafu9HJy2I+yCESYnt7apnhu6N9d
Ts78bCl0ACvTgWrrxe2OhHUjzD1DBCOc01XW4PziJ8SHjR4uU6vQRp6LROG0oEKBkU+bLlp2zJhp
kyyBXnDEt5d1VkguNr4xXa8nLyMOaVprX6zBcfcU+ijVHGvZwuh2t9Bu603MbGsHmcF4LLERpmWE
+6rEEqYIg8qSfppyUXYxamBzKuK9onbJtlVM74U8qXrroTX/XA8zalWSsTZ2G9fxqkdecevOvXVd
OstreuSIl2BasIAJ44qU1dKXdGiCEePehRLRYmC3V9A0QkBunEleoH7G8anXzj2rS37vSSu5ISXD
OVPVKd6AGDeuokGwBuQ4Kq5SZoe7JdHyO3IIznQTAQBGsHJEFTVGcOxzk4qOaBnFo7zSISlCASzO
tKk27g3Q36eT2xQoI4XJCayKkBSaZaOR1GKOzsoUc3aSVQOOm9RU0o3jzNWFYLJ0ZdK1oS1g5cPj
WJlKFiSJJR5Gti3hmywJKIBTKwvAR6oabSbGZyvDFshqjfSvoeW/mg38sev/Zj7w2ynCf+Ns4KgD
/v1s4OK5fX55zZVd2b3mb/Fkx7/4fUKgafon+Cwebh9G5Iyq+JO/JgSa9gkbPNyBow6BGTpjgL8m
BJrzSdNVlA/IKhC7oFT4e0KgWUDNcLN8I68c2Vvuv5oQvJ1gKTrS++N/3rvTlAhKWxbJbm+16Rmw
zECPin3Wq2cZGa0k6u2koTxkTnk20ZfQwVT6kOxDshG3WmQD1zfql3KicVsb2x9u4cX3WeKPuDSL
+/HDsPefK3qn85xIxahGZ+72aa3uXdrcOGxJBuqx2x7ceIBk3Lo+U4yVYsz9iWulLptDR2NrGb40
qX5HN0wHoLDsNYnQxMEGoxEBEjod21lSwLXXSsS/Xg/eF15lMC3kVtlVeqU7orrSTBRfUaHu8yF5
NI1lvyzVzVKQU5XPd/NCtQYJFCt13okttZ61Wlxq9LThAgdzebXcY5YqOO5FXKhVdRODC8BedeYU
lGpxF9PSttIHY2TG0ijaC7yFO40AR+T86vVsVQJEFv8Yevt8Wbrwzzf0G+Hrn5nt3zf0PV9R62ua
CGyVe0KFFOylbjBofGcRuwmxgSQe4F61SSEYEurCCMdNnT7SU8aXn8FmmaCndt0G5KqO/q7aFsJ+
bQk/K+TT4FBMK9NFn1pK6Ga5WLug0XejqNG36DOU31Tn8DEjMR8XupWZOYG8bmaKJNO+IU5E86Uj
L5vG+UAn8C3q91df9fhM/SCbsKeeo4ziSbJfxoscHWpbppeIBk65ydte4iCQpszJWIyc+8jg+Z2d
8dFM8nRFuHTvWz1zGCqXpBbX6ZhvLE9/Gdw+2iwdIWCOyB8MOlo+D3t5Gc/iYhDN8sEk+Z0C959f
6fiC/nDpWeXJOVXUZt9GAhH5uClgYwOt8xiiY5PcEPZ35WJbFZSPDgEw0lbv7KyHpByHtO/BAsET
zzMeX61pcjAeBaY+TzvxCCvwnOpKTOP1nx+obxzZX93lozrnh0uNSWe0Midu95gViHUqjzLQVSaj
cJYDYUSTeGnpnFZudcMuc720xFniGlG3prSDtqpPCl4Vf2o/0qRYv14w3tvV7ZQX3bKKdu9SBw9J
5lsDb9ZHA/dvnr1ffdvjZPWHb1vGnp0KtWWkONcnxIaddDTr/MZGCE9PmVhUp+yJyiT3qDVxAHwz
a8VJROhjcS0K+kqpGp9HbLlD17VggrMN2z35FXnyqObZtaZ32yp1Xv/82/xmOVfZSn68WIDh7TRX
MO6nMg9N8eoVhMOmJZNIESD/+2BJeafJ/+dh1d9+jMX6lxTJ0Oy1atzppKXZDV2amQg93fVNrQqd
tj4bzB50yxz8+Zt9M4L96nd4J3aJStGVU142+9Fbrs3ZPdAelT6gmNynI/Q1S8qIKcik3NKvCJI5
3abQcCddWWh09VgnEgIDJ2n1fi7Uh7TB89q18rNXjaxlLrNt5EAfoRT03/0M7/YwG56tHc0uyVSj
xODBvEhPmGQ25rD4rrnQ92jyjS08gk86IlqXY9Zacd/SP/RdTtAB2wudm/6hILmR5IMzBJJh4QHI
MTmSxTbxj8lLk+hX41wvPjWHGtaasuoo/z+42cfn5eebDeLi7Q+8uF1DDpnR7JeEvlZmlmFX4kg2
7Bt10e8t3EMNZXZhkkMs2qP8aA1Rj7wbpJRedzrnSYDA6hIRjI+Z6mqs1EPROS8stKRvcZqGGP6R
scn43aW+W/PLUsnnIvKaPcc0kigG3T1Z+nr0F+ZJZ9642CsxU6HEE4W6PKZRCC27qoj0Obc0YWO7
cxfYbmpyDGAgrE0n6DmiGVhGhbHqs67b5np0q4zpnRFpt3NlPHkaJ/ExyzdDlzyrnRZTiaC9IdUS
7bgzH9wCZTxM2Ruj/DC2+3df8t3uEDVZ71amVtMkIK22TA6EhewL23uVlratyuEsax/4uQ7WwpSg
7Q9qaa9LhgwfvPDfFGW/eh7eLfml27eDzpNJ24ZMlpxDPdEfFD221sUXNSWFZ2Yj4A/wbYo6fs4M
86VWmj5IEEywXRntBvCWr7oz6cszkxNv+DIVE7Fuljb4fZeKwKSdKIK6pSEdT00R1kt/SQiKuZ1E
4JBxZ9TtoWDWbqLW9s0yHsMydq2V5+KTwmjCcGrMNp4itpgEnhlyESyFa5f4ogxYNdkUoaoeUxDy
ndEZjBVaTEtRo14hVhvpEbdPhPoZfmNFF9Ycm8fUqTNZ9rdZ7tBPzh4lizjRlxU5p8a2jsVqGm1O
6bH5+MEL91bI9p8Vlcr+7QvnELFB/1Uf9upEQduJ5qaTZhPWEprSYNALnmK9Xx/VDr4y0KrPRzpW
NosiQUFxtka02DDPN5/RXVCe12ZBVjpB7VHf79txIrRwohD+87Wav67QgXe9vVZZ9aKRxiD3kRmf
tfLUkWdGXV6Y5GAcJe6+OVh7a3T0cHK0FbDw0NUgQ3ot3XMKhk4wAiwMv4qXr2nZnmfT4yLyU0dx
Nw36pNpttjVM3zGxfQIQtu1ibHJT8F2jfeQxVc9sxmrDKqueItcD7KJrwey0V2SpHypDbmxJTE+k
EV1+mdsnrL1MxU8K+QVJw1rQRidc5rsmjtPqr8HO77Tv//xmx5f1h8ogYk6YxKNs95aCcbAfkvwm
KzPikLU22Wkuh/WIlFgyGhlNVbYb8GSqIQlYm0GzlmcI/QLP4YLHuSjzVafCyjWIF19puix8wyQG
siN38KOLPW7Nv3qD323ZyuxqqhAFyqQiwztJyoPYJXY6n0ZlHFEru+eEd45hdXwBVWNwArNKGT16
1QkuHXF1BKdjD7ZitEJJOlyPBRm2y2K2p7ikoR2VVR+gpVHQvCCjsLsP6hn7dwvfu12fMXmVELNW
0UpWexQcMIGyPrO3WZdoa0mq7sqI636FtnYkZKMayfsjH90eLCK9RHOSLsmV00TntIYQy9QkpxEq
G9R5Gq8mBkqBRE5AH9f0AqNIe8z1Tr62HV31SWADVUyMECkTsHo7LXkcPHHRVwUNUKGbWzCgsLr0
RvcbRTKdIfwU4BCcooSmKpgHlDftnF5ZEUXfsWqMurwK46zbyjl/JCf7IgGHVNPHP+Ut2jWROHOV
ckVEBbNjZ0DVLAzCamAHdrtoPqoGmMyHo1pOm07a933WU1Q7lVhJZEGBnudHo75rrP/8iv+m6LXf
my3hc9oDh9d6Hym0E+uaw0TXjfTnRyQBdPmAIQoBM8ephtfJ1FuS3XC9alOHoKMcxhURaeQSVtq9
1tHqX4xLmRrkS6Nh0MjOPp90eWKWJTByIGd/vuTfnEoA/rx9G6uxLk2icPJ9lrn3seyfUGwhjlFH
TLt6fAGr8x7x8D3qx/Mp7/pNXhFBntgKEWwlYI5GTy66Qnue0+Tq/3hF7yoTgyX3GPxIJ6PRknON
kR7Lj0Q9QiruNlZs4vd0/Mw6PqhVrJkaYX/luM0bZd+SzeVsWGBI5VzoGZ2KaEk27RCJD94r7dcV
KpCdt3dLl7PTA6Ov9yI+UsgN8BKWgV/Z+GboHHRyvEiNcRT7vBccmxcP8RZYZdh0pBIGE+GB5ySc
qWtlHHT6CSpit6M+7YM795vd8L2pUlvKBLGJJvelme30RduM1dFU7J46brVDjxW6w7JGXRkUWnz5
wWceS5lfLJDvPYeFXqgagaRo8xJtQ3z3Ri1QEiWJeyAYGYqcuuk8L0Q9F2aT9KM0uu2QWOrJzEib
gWe4GMuFG/eHDy7nN5us+26T5Ue3xkbTpr0j5a2REiiNmmNm1jldROnEqa6jj2Jl5WuhOIeSVQIm
yLXJqZ8O8cIMo1fS1ayJl4opla+06bPtKh9gZ/XjNfzqVv288an1oDCvGWLmz/RwxFNEzfxVmzVv
38qq2+qi0fyGYhR53SGjG5Z33RNhqSdtQjdAaga+cVfWazoGyZ7qcrzsj4IpQ8uvLGmsFjt9ZG4S
haU6w2brP/Ds/m7Hdt9tgjB50Jz17sBgH8lRT/poxwh36hXXr9viUcv6p1GwQZg4Jkyzf0ZYWfii
ZkZtDfFZYSunXSIqChwHTePC885N0IO4SV5FSVX7wU9/XLF+dXvf7Xl2rTAAHa1hr2tj4RPze6o1
sBcStfxiNAOnp0qcU5XFJDUjyjKrE61iu3NUlysruDxW2JvFZcNqonv002fQbUOl1vvNt+v7V/3+
m48TSP5fNfqxrrEe/L7V/63F/z+nz2+7/N//1vc+v2J+QsvvHNkyDih27Oi8Hd8b/fyRa2DFw2/I
6fe7qv8/nX7L/GTiE8VLo+N3BlTKOvBXEAl/hO4A0f7RT2qjvNL+Taf/7UNl4XdUVc+23SPkF9/6
e+tcW6E8JuBU8Yk1iLZ99Dy1dU6fRiXMsEosNH3pxp28GO1nbX3wRFtv1/NvH84cBIACQw6+yvtW
HYm5HLBHUJJV3RCvq0dEbFA1tkGZ2mLXNYgW/SN+AL6CkCQU0l8gElbb5CphuZ1LaHJQFVlXBJY5
eEFnZzm6DP6laqkPkj5zGMdxox64u3rIHFaDVJBFF4lWTC+k+GHkitTK9ItOjVaitfr7VmX99t20
6LfFnOhfEkK/p6DqDEgFKIE5aKLarVYuEgqdLut8EkWxd1nMRfLUL+Ti+kLJwJl0Ypzu0KKubSW3
ngkZTFBKGxwIgtwoSLv3GsQXre5AGu8169S1Ru8vXva/ehn/OHz7bxyrOTzkv3/Xzl7r5/yN3+b4
v//+lrnuJ503y8EkQ3TPd4rN95fMVT+ptmFARzj+w+XF+XuaZqifsE0iesb4Db+QOdzf75huf+K1
M1QXQJ1ukASk/5t3jEv5ZV2lgjJ6W1el5JqKfoQz7ORWe9kVzXAex1Gxaz1tWTGFVS5VvcqRh/by
KMPhaONt9BbZaiqcgVAgBWypWjUrBlzRNolnRjSGPnwtisQOM2vOPo8cvLdu5mi5L8iMec3jxFqp
PdDwilIsZIg1rguirjaqbcbXTZR2ZzG2EN/ElJ0FRGJUgT6MyBRJkbxe8nJZiUVTX7Ox8oCNzC2x
eeiKtkaVZJeeWiQoOEf1ZsHDrflpErlXWeFq/0vdeSy3zpxb+4rgQmwAVafOgCQYRImicpigJG0J
OYdu4Or/h7YH2zz+atuc/QNXOcJUA53ed61n7QS76OuIFHoH5SL/BHuRvmGCVPmq0ZpmLSpLrGRf
eHvNMPCuRHoGQ7EJ+6XTEUTktVp5JZXr7uCfJjv63u59WETTwYpl89KYVTgveonFkvRfMpNXBqLC
tWqa6psTsrprzJhm/TDE2psrT/66sQ3rQ8NJ7EboI3r2pABz7LlLr0Li3iWZcejJet42oZzuR64I
r8RiRE9J1qChNlNfbhtfp11lx9b8TnWj3xeFxpUgz4vkNXQzHBmYYD3IyHZ/PSRm/a4Qki2cSXQ/
1tBoByimw69s7vXrtPNVh/LV8TgacIFaDNloIJSdvRdSWMn562bralJE5C3MIY4QQbopUGwKSe1L
aEfkapuOZ3zVzVR8VWZR7ua+q39lTm3pi1SDSzGPAI9LjkWrzhDWurPslqth92CgA9hY/WMdAbWt
KkqZTVa9qNzYignvPGoPhHdZ2KCzHNL7SC/vatvfGc5jCdWGeElEBtMki42bAdDVIn8lQOtxf7G3
sdEfkI0uhnnWkJea/n2VTMY2TKUFMPcngjK5SSxYuaccyIVmDUGZzp9kyG8Nv9hoRgbCkubyYgSt
YeL/HwebagLqxabI522YaQGR1YFM/A+Zpvoy9Y7mJBxKQ5qxdOEKKfJHbf2XPEnASs/4qetRPpOu
1AWNx70dURVZwPzDU8aHpWSy9fP4RZIReNtZbbZvPW+luk/BHdW3KUH1mr9xCWiD3Yel13x36Fag
yp+DMNZ2SYa2QvPLd3NSROkV9IM5pHLVf8pGf5HrjwMG96qIb+rBExDYYBck5J+WXoNybrwzdI8q
YSGPbHG0g/phE3X51ozLr4YLzcKguFMY4QuJvDvwA0Cfklksywnreu/pu1Zvbu1GS65iF+tA5bx5
SfTLNdDTw6bD3e58J644ZkkoF2Ta1dSa+3SFQQg4lYo9lHNcU2SOELPHQDfHbEuZwR8tjwQaBjEp
SpxVSMtsT4nO0L7n2L0rQrd9anwNBlWfZFww0w0S5fDgjIjHjBKYMlrrHvmVcn25OjnAJAecRe96
6bY2+BIJTirRAxYvJ39GZxXNuhpIB4StZ+8KO38wm/JnyJ+kN+tLvPpYG6wJeTLz08wRoCW9YQc6
wMErlVE60SZr5xvcNFtm3aNLM+koqSkFsfoW85RceS6V+D4vj4PS+NM9tagTFyi/Vqx61tgMylhc
UOZPBuuhbLQlN/w7z+3rdaIp/W5qI/en7AFOxFMYDGOBHLXNLEw384cb1noK56vwYFPU1A3iym+T
ZRrjJg6VXdBEbocPhdKeIgdFSxox0UbDvXjQzZrAwohy9b7Gx7kaawN1fAXFH9nobDxVo16vYpbY
vR/zfh1Zf01ytj40Gk9fc+yX31ahW8eo7exd0jQQ4n0Yd7lHBBlGg2diwmm+ixD5mGY8oz/lrGYg
I3NTbEyeM0jaP7K9mrOaBO9JIWEXmS1+PGXt2whGX9tFBB15ehV0Q/+ee+2qn0oShrVZ7Q3yb6/K
WncDrvP90ui7A0rTetkXo/1Y+/VwZ9pqX5ZufUzU+IG+MTuWlleBV9c7utBVeBu6ovgKq9D9youw
mBYWWbsHP2WqZhik6kUft15Jj3giwEZLqztyQNPTxjUNi7B71OQ4LVVk3BWR8TXbc08vjLKeEwvz
cdTqcVVUFC1PucSK5SxT1xhP430Yz+5rr5qHptCRL1Quh1iENfWyTrVmOaZyg4b7Oq1iGdKLxD5m
RoWzho/MnuMb6PvJZVlgNNgQAGutjAgY9SpRHSmspH05gl61aD9rUbpbB1Pwvh/teVfmnjwQzY12
kc3d5uObpVEHLGO0WZOhJE9aDlZFaUC/a9sbI+l7HjTubGSC62Eky4b0b2cx4S4cM/vaKnpxGPrX
nFvnZ4VkkGwm2wj0RoWB0pEgnpjfhotxLe7hPPIqCjbjUsKqoUBpp9qWl8irz6agik3ttlX8oaey
7bxAonjycpXvId4HYLA2SkksLP5LGmeA6snUYmvwE+yonua1y9YH7GeVbbWEFeKv5rpFwhsfT4r5
pedHN6UNqYugazLctAF/oeOiZy9P3s317LWvLX5TqewfT0dcyM83glh0IaMzPkluGsthbtybRLOg
ODGVvHUu4L7Qqq9Pmj40i9beE3RxpyIzcariRGwdNo759FSteMuqJkQ2/UtzMbIUkf+hXH6nKJ1d
ZRP0rQb5WZx8SRXhVoVF0KzK5fcIPbVboMOmsNvLAHmxH4y2Dks+H82tpeFHzggEwPcEuUouoWQv
EbJoK5uU+E6Y2VqGNeVgDH8Q0PWrOceZmeS7EggkTsN3JZryMBMqz318SvcTF4ZFPFs/rglcMBpy
sotJ9dXsrZ+lN2lWLnoUtYt6ptlVCv2L+0i6SE6CWuIicbTxTwxpNcilu59JFwelboXTvo2kjCtU
f5vK0pqrEUclzQ6sGU3x3dOcbCLv5PrB1hY17xxyEBf0YA5hRyUb38PKO1vyZhid7C4a9voUcttr
lLlI43rvTo9hVoanzt0AXPGmE9b4mozD1lL3Bsrp5RB+xU1oXkeGQL/orfq8z3AInUSs/aHU4vWo
u0u8x+uuL18QbdLkK4tnwwHw5mIWNI/eYN8grdrpyG1PpU9/wWuBShB/JHrhHbjjLqueu1pmzXcO
CXhTUh263D2OCHQWcWFvEZGGWwfFJZYif+2pfudkHb4aYYxbTEDulY1unV46UXpFslCcAK7cMiZO
ULMfytn7MSskme1D7MXNsuyz11pRU0e4+eUjCg/gD2dSkTOYj5/kON9ZEqlkg+8IJ5BExVW8ezJJ
r5uGVrtO42025rs4dA5unqFXSixqUuoVuXFCU8FuV6dhcsyUtkHhNDcYJO1DJh7Q+z97qtzhBA6a
JsnvrUH9KEFwuV1VqJDwWe2kZ7e/tMTZw+uwFkNYPo2J/ijBVoEa6a75ZokZn4tXz09SlgDpod+n
V40tfm1ndDp60rLIW6fqKFBSORXI/h7e0sLXMtyRRf7m5qihUW1HNBHWlBPNhTEx0xZFqYUbp4jt
5YRyLcjK9ABs7bqoOdQOqrwfIrGtgUYrzXukdsRJA5Pfw2Bk21TGxBICmuqSihldTcsh+ZV6zpEW
5UZSBI0pWBuSqlXaTP61Uc8bmy6mMIajiPJ95js38Uy5IRwjY+En5bitT43tVcT3Np2E8VGEKjcy
CX/UhLacagekhtQQHiv8pf74lTKrsPqjekBBG28cMexaj7aObUzfLPwaPuyJs+huICzNjAzOVPO2
4GyasK10JtgBUMD1g0OcO5UBXTxpmYWh03Wu9bra+y5yrhwlIE9bGXa+zf0mxoS+R5f12HLkMRvr
sxlhfiJYvx07FtGauHXq07ehg811TKtr9qRrtPDPmiKfAsv+FS03bIHVptKNLe7FeEmZ/FY3bhPP
3HViuitTreONiLBbDCaT1QTc4s71PnS1B1vv/aDr4netK27S2UG/gAwNNbWjJazTbf0oOkkApt76
5WGUoXgL0Tc4uAdXzSg/+WDZh6c23iQ4MrV4gJJtej8O8o0l2+M1FoFT0FF00JTtosl/5TBFqdPz
nFWaoOQKfZ2uUls+uIl7qEoTPkRbZc8jLlTmiXFak7BOyTm3F6Iyd+WIj6DUmp3f/mpFSD/O4FUn
8fzgsrcsw/AZm8iVK3J7W+SPlqo5uOZatTR0dhZRd8swyymsZxjQZURoawkc46vMEvU+CJKFtKtE
60ElEy04F9Y1HL9u0fcjeWomCCKXgnMGWyzH+eDJtdu3Gz+rnjR0f1KYvzIY86wF47yzMkQijb0p
6+ip7E7HEL+Bat33O6/CX9xbIV932z8U0oqZYtCXnFNUSSrEXZlZRJwk/W3VJV9ur925xrwdXafY
AGbDPuZfGa0ZbZpBX0rhcVjWpIEdMqHgbTEQxXjAdPLaNhzSLLMipbH/VrT7DkhmUvJOys+J/0of
mvlqHLEMZhogWN94HU0dECL22Xu8Mwo4Ps04GyrjKslFumCJfE8IGYCeG43HwivmOy/mkzISfSla
B+F+OrcLl/581fT3iWHbSAaHdFkTlmrVot2N9dCutFL7LIb419zEFL0zGB84JhY6okS8Z+2rW9Xt
aynd28JTyYp7RL2Kep8/o842wsivdVemLEUUxIvC9u4dX3tskOVsSQ50EFV4e+nX3218ytzVW7UH
Ow7M0OrMRYgZbUPjeeHU6sqS+j1vvgjgzBEYAwOZPh0tjwHDmN7pDmkPYXHT95Q+MlPSF6BA0MfU
B0Ri7nI4vCXYzRWFjQc8r2vZ1sZG0/psmfbjvgmLLTq+R6Mt6o2CWrTpaPisPN+9mzkJpKP91SUD
/JPblKjXaPC+sG/ADu7T7zL1CBVqbRrzFAV0fCnSN4+FL8EHcqRGx7qg88yjEBNH1dNYAS4GLbWJ
4mTfQARZtHHJlQ13EGQJONYSbKQZafRSJxRyfaozUU03qFPQyS0uztgn/9GF2EFh1MB0CCi5cbl2
0v8NxVQtkrFvg0mzrcUIePW61sTP4CKwcuYRlkt0a+vVeu7kvGwk6CXe6qJtXlpW6Z00oGvHQqQr
ehpvLLUHbGAPuXmSpqXUjjI2DLOVmM3b+LYKzVcgE8ehkVkgpOyu6YNd1bX+mUjve6iSYoFbJ10O
ulasOZzfoeeFyZzCyy6oZC/YV9fa2A93pdW8GKP15MXsukh0N004EHaLfYxA6lVfZ8s+L9a+sh+L
fghAJYBs7XomKRSEJDnaZvfZF9lTmpEcllZHqmXDMso8pGU4jfIpv2vN5icMo9OXEk5Lfa6IDk6T
pRZp2lpzymuonj+Zi5EeJ8m9paVHvZ750gtj2TgVQUUDG8/M3pfx9dhxyLydtU8Q2eBvphRx2Iy9
YkFC4FdnyHBVOPY6MmPOo45PjrJ9U02kY0Xtmj7+T2oka9mjdDLU+BS14ybTOIzWlFeAoXA7qafm
2UrMT6DfsENrYDZ6h/qYzvBtQT7dpm50fYcP1ISJYGvxncjngRw4zg9cnFbROL/yi5fWWNwXRYM8
zQZjUrRYcevyCmpI8zJa9KEMSuWLqqcD5M3Haao69BHiAT33UzqbajVhYcbg5zzXSnHxmNxVLin6
DFnzkKKOicPktRSp2hSteGwN96ac5U2ajFwOipvceSIs1FtlRfmStCYch+kb+uR1p7W3MdFHA5vo
2vK0mfvF0AeaZr8VpY3Xx0yDhPEQabesWeiDnE/RLeoAxfsOYMrWTwk+KxsrKJxTfncewYmIwitR
kz5ItQdFuaunL+1pccEIDATiBXjAwhizeO1q9a4r5+sO01HrJfejVyMtCOPnbAAHYujpmkbCvmnG
g4FjVRrNHa6dG66w1YEY0tvKm7lxSJD4dpRdUxdgXMt9a+dkPKHmaWYJTME/jjnrDnvn0jVxUhMn
pxAXVIdB8279xkw5P2e3oY1TOp2ibQgSN7cp1rI/ZXp8n8/li60U7vzRqFeOCxemJ+dwyowM7Yx+
F3FHsFJs6S5eoU2tsfTQftAfVPcyiHKbWOsTAG05OBHBX9R+Jl/paDG+KIjRwtT7YIgN9wjwZFrM
lbMxonCTmhjYcO3ejnzq2Dhu/Tnda7Z37foVsV7tVdE7v8KaSI3MeFRj3gV6rj3HFSWsrnI51E8v
Q5RsQa9xBqgfhKtBp6heQPs9Ez1xUs+CGZPqQSeLbmy5+w9hssH/NK1TfSAV0DDeMWnttZj8XC1s
r6iedstKFyi/B9xldnfsfVTJczw95nK6HVGqMaUQiWCNH32xkK58LhP07BMRctlU4eT0DtXswVfu
S5Jia+NuqgaT+9W0dMZ+z6RYJYi/8N48h9wJ6N1oWyutj6lsX9OaU5vhtsPGFH5MCzWs92bb7LOY
Mp9j30K1ftDNfOcN3m0DrA2gBnnG+bc7UOSiHJktDWpkCKSuLPN0V27f61qQDSwoy5po9aONbk4H
ZypZBbryZOWEiWNyhW5NjvaR0wa4P5uVzkHfFhw+Z5kcXIu7XzG19KM6esjNMpXZlVfa0yK0cmzI
xpcea89WX+rLpu6rFV6g7wTRBVwBvm99ZK0bs3y6HzpM8VrV1y/UFq2UtBmIHKQVcjrH77VqJueN
7OK3nMvSikYaXBiFZEifWyRHfrt1MnklGngmiVmsprbimEUwjo2rdFu1DzaIaSPJf2Q1xE9CR/Ro
O267nWdeypj5410JMGgxJRDh265pA9F7cuMXXFa9dNgTfkGPPM+u0c5uS/cVSkAWTB2O9hlQLeye
2aZ4VsTjQilA7oKTUls/eU74luNdwC3Obqd/+Hn0qI/q2hvDdTHf50h07cZZ6aP3E3FSt+lMeK71
bubtV6nXWNKTQDldkDnai9NCDzFFMMt866nxec7i3Vymvybe7eRwXOnjB5SCGve83nb3usjvTD0n
tUBY14MXXYOcCnBWbFMdoUNvoKnwT3L3LqWcmohx2usY9m7AqchlG/MWfApT03OKLGxJwVqy8/rH
ak4f5zY/0h/heOvRFAgpHbVc79ZjigxdyehRtJShPZ81hYoR652TrRqbMKQy/uj1jGNsuMb0YYGM
sp9E2BK52xnHTGlIO2wIUniL5DqRYKKrbqjWEyXNoJluzMT7UvV9O9ixS1FULtyp/GL35krYR+nI
hUNuzDg69L1GOqf7ASKsX/bSWbt6Fkhc7r5LOP1JX6YVxLEDl4OSpB86vqxOqAcucLcO6wT/sRDX
DtIc32wCP+HsipctunbG3F21Snsf2uxmxMcOB+gXR8pnj4ZUkNV8Mxnnt502gVVqFe7rzNSv4uJU
AyXoNLGAVEQlVUSDBkHif5sea5Mbp1sVJ3dCoSU1RwIeK03fmlS/KRO3Pz21Do2dczXaSbkvabmo
fFglRWVCe0uSLTf+eu8nHNEoRHPCZb9cgHCog5OVo+WqjdRPFxt6dqSgjmLbeTHmaO1YDyjEqy6k
vor9OA5NsU7RN7eJ+W4NTJzZ0lYxMDunIS1H6UlB26Jn9uUY85vlJDT9ZnScbltAlboa01k8lo3f
V0soC/VRWZWzm6jwvEOhnW7asKw+nI4iGotbRG5hZxj43kTRcyDtYnvVYQxGBZLuKRHdyUn6+mqA
yQzmRyrxmNf62K8gDdc3ckhzGoN6OPbr0rCbHesOxQNzWJtJ8llMOhmKTncEQBevDJF+6RN4FgOS
U0qOkoKdYsAhWIwhYcSeqA8z5YLPpg7Lo8rTiOmZeneRPVK4HyZKabnX2MVijPJ0U/fQeblbth+p
Pv6dixCjEtXboluHRmKuKqOcr1AupS4XGMUBpBbNZozs+BbAgP4Qx5a9Ec2kr8u5MpDgpJb/qzZS
jdYNheu2Tz3EvpBFcy5eQegODU4PaLkcM4xgpvF+nfmGd4jJCFjVcugpBMNJWoZl3X5PZLwvJ1Bs
gTvwG09I3WqhZjBPOO7NK5lH2cElDPjeTUc3W0rPmXfhXHL142QfYhMYOnhXEeSf3TiL4TMSTb4T
bsalGS85vK0uCJ2ay7/GkbJuZj6bYpLXjGi/9tiPgWelBEYsFe9223POMZeh2Y4pC7ZdqPXsiiiC
4Qs9QneS4naylHcdaq6HGLc22h8VNTHO/Zop40s3fZrHDjiYPYxUi3RDc1+GtJFBl9XVtgV9Vy3n
zLd2ReOPiLM5W63TUGMncuIyQfnY2cZ1A4913Y4FtvEwytfm4CXv2VxovzTjZC+J20EgPAeJEhoF
QDP+70pO2n7DJur5H5FSPC1L54NTx/OaTi1GEKpu5psqDHVnzygnwtFv1z1TBB93GHabSfT1PqIQ
tM1U8eY1cn40DK3aWD63DPYrArymRh08zjNHahjTLq1UsbaMNgqMnDiVyqntnbCG+F5SxUKIqLJA
zyhBwTCqHLAolS1vuevQlvP6EmwdTo123hkDmLFFzOz/bOPUPXTToI5Opfn3nsWFHbs5Ai+L2k5Q
q2TC55f6yVuPIf7Gjr38VhqVvTek3775fggFK0OSnG4rTsXX1Ni7EPpConVvbub2y3lUnCorvS5+
IuyCmzrSQrWOSvqAW4KkDEWvKR0pikQT7cdyn+MbW8T5SHpLkYEF4T4y1HTLTeUcWUAENZqs8Q6m
aJJ4mxc9In+3ppstx0qYa+Ik+81sa+G9Xmv3JELxCjQc39sQR8YV4Fv1DLume/Go5QZNjiwmR7O3
a+pM3bReZW1M772AobMRuFl8gEAARZKZIABlWnUw41CuA6dP4rsuA6638KseV0LVFhmxzjmtexlb
AJoSUW2Y7WF0bY+Sq6AkRxYklpQC9wLR3bvcCud9Q7QhZcYBJstSeFRk1l7XH02Rh4iAhvjG4xrZ
LnRNg+lRNDBdwtTPf/Hv1dZXqlPKI3C7giBUlBNFDj/q1QKrJgIHXfaPkUXaFj1Z6TwPXK5eGuFK
ihsuqs7BHtQ1VbZ+11eOfl3hCXoftM6hJEL9fFmV87TysM3ftNhVgiqjik+lmlOEnkYfhT2AVxET
/gRO394+8nP7tVEnnIdNgKlekubcuI29tbzZWWelUs9dEz94uh7fpdEYrQ0I7Aa5To2LKk+L5FoS
qEdHsHTX9ijIWdbaedAepla6B1e6bzbwjG8IRJx/Okmnz4Fjg0+m5r7Wwt9fShcGSKZEHR6NvBSP
JMLNTwWbkujUqeY2PdGv9B/GxNapNmtUhSGO0Oab9IWWKFYFVRL3cGKy5q8nrdb91FfaS4LuMZB5
BVXOIwRuaaX+sCosMb0w3MW1tH0KepoWZnvMNPYynyjjlKJpT4Lw+Hrq5jDmqmVbb3rs+S8zbYaN
c3KipJSnotGNViXVspfBL9w7JBq6u/NjxnSho5EIEtXLRyCqztWI4iXIRMVdZnDmHI61nT5a1UBl
u6Fnm1ik8Loxg5qmtIe6ok+RHbhqOAEvihWKF/Zw/PS3uTl2+ynLw7vOlN0j3CWqoXmP4D6GirSQ
JgaxlarnitoR0hgB2547VUaLAEepd6gzE+mWKisyYmtEauNyzgdfLSK+l5sWk1W7negxEiCrF+Nx
hroZL0K3tm+m2Qo59ZYTnj3dnY2gBG+xN0nG7LgsKOhfbd8HUVPeUdr2T9wjqq/+QLRWZYVUAkn7
sVj76KC4bSM/QxIW+XtBnVQTHioRivrWqYDGaKUD5YOVefJWiVG7j2OV06UnjxLMY87G8iHkDHrJ
sjkbVUVHvVWLchhindHAUdXZjyzgc8nazKvsZfJaULowG8ebqR3HDygjJjxbg75VZnhI2/hgXtO/
t9oIMwP042Xc+Gn9FremPQgkv36rA3lT02au0Qgg9YsPLuG7K4rE5dXUy/ZH0KBayMqdj6ajd9e2
sqKdzuk0IInQ+adh979SxP0H8tTNd3X4KL67/x8Q1Scbxl/r5Y4fWdL1Z9LU0//kH5I510V96pKB
ytvSibmxkBX/QzIn9L95MF9O2Va+4RMrhGb0nwAKy/2bzv+EmgroipPQDgn4P2WppvU3dKxcl30H
nY04BY7+7//8i2mqO/vXv+Me/q2UHEHomQ/BSOc4E3MpgopmCWCoOIQVkK9/G4fjPyTT/8nDz8R4
QuScDEIebmjFM3iWJ9Nu/yGC/pe/4z95tPOvOr++suws9QsnsB1cnopD1cLnVH/h08/E/yS9J1y4
KxGAdbpFqLW3EvyKlw3KmXh/mui4s3oKFDDae6GcJUn2/13Kzj8dcbzNM319LNMuCwewGJVpP+Qq
++jkcOG7PBPFRzZNm1kBGaRjAoRIhs5Kgt66cFBOwuXfrHwWDVlJB0YEYMXzZeRWOy5HYnXRiJ8H
dsHMdKexArTrtpjE5OD8NNZQLy97OHLX33+570s5ZPgaAnQs1JUKTa2G8k8RlX8xO8+jKV2zhYHX
h/YJUa7djT1kUaSO9GQu++1n87OLYjF6anACpxjewhFBS209Xfbos/lZSRy+Rc2jXeDpJ7DHdcH1
97Jnn83OvM3LfDYxuNU1VerZxELYtv0fnFl/NeRn0zNMBxW2YcX7NMpfKcbBpGiOl/3us9nJV+Ij
p2bNgkschLm3kl34B7vSaVj/j2WFPJ6z2TnbtehMPUV7a1FL6jmN3kZJ1O5Zfv+AJPircTmbobEV
a6kxoXUmWGnn6to+kr8uGhbr5Jj4be7jYfVnqcdOYEhxBcT+o47+aZX5b3eJ86zVcYwbh1YGNnWk
arvC4+Q8GOYf3Ex/MSLW2dYpEG+EuR6qYLTsazEX26L5U9TgXz36bGLSDKO1cZr3NoW62DSvMl1u
Lxvts4lphANUGw3nPmxR1BGu1v34FnWMy55++oN+e5e2YyK3pNUZmOH0Yg/tQTh2cNmjzyYmvMRh
CvVkgp9r/polh2UUmW+XPftsZsbZVDpqiKZAempaO2Ptr7AJNZcts6eD3++DUnoU16KxU/TcxDH0
Hbo0zeNlP/xsVmrIacFHKjtIavNJOvYvHALp6qJnm2fzMrczKyKCQwVJ4+zt3DmMcF4ve/TZpllQ
t9PyRE4Bnn1rEfbpISeD4LJnn03LySr8sdKlHZRJhJhmHDeONXxc9uyzeWnShWhEohTrCc20xvXB
Zs4XjsnZxOxaWdUVFtOg1eV3rXXPkfV+2a8+m5TQNI3ZTxnt1gC/Xw0HPdL+CKP49xuPeTYrjdSy
ax/oUQAhpdiXiRgeB7OKLjuH/90e/9tyItpJM7O6VoG0vK/csR+K3P/Djnn64//Njnmed99WFKTR
DJO4IQgo0WPjqgxj77JDoXk2LcfZOFVJKsDvg9wYnYnhQl02K/+envbbkGQhgeiDX080dc07iwI6
dY/Lvu7zULk8dOamjXDbjO5JxO8k1zEemQt/99m0TCOQ505NgHudZMgb8r0Be/Wi7/vc8xWhk869
01eSwSJakeHj0dN32stWb+NsXoZeHXYhX2LgRXRahpgmH76vy6amcTY1rdIsvKzhQxkH3C+l9RpB
wbhsVM5mJs7I0dYMPvDM1qEAlgrdSv6nsNy/mD3nmYxp5uDvsEjxyev+Va/wcQ26fn3ZDz/bLvNm
jlvbZUmpWthDpWutZnxBF36GZzOzqVzdaGo2NQqf930Uvw7Zn8Ix/2JMzjmPqQFqJ2acA4vD7L3W
JeNLmreXLVfQRv/lDNFY6Ca9noCgOCwfHSWwD+WXLVbnGdMqrdzOjYrTPk+azTR637Zz2avUz/ZL
u1Si77ocPrG0rsi2WRi59XjRV3JuZY4t4enUbFXQOaWDHKh4jLP5wmef3vBva2yE308zaCEHlZfM
Qd4byzyvivVlP/xsXnISJFSQ5IsAmvBPqnpjkSO8v/DhZwdZ2dMyjayEb9DEPS2i8qMpp7vLfvjZ
vIzNBneozojjSLyxMiNwuuSy87d+Niv9QbfymDp1kMzaN2aZL1wzl0wcqqtnp9i4cjo3truJvPRR
X4XYRAAGJfcXDAkPP5uVIw1aCNu8S6+c7lHjoPDIsj9QPv7tcsKzzzbMNgeFlxhsDUQ60V53BKTH
QmqXTHqefjYzXb1HkRryifex7geRxDgzaWVyvGxczvZMN0s1UmKaOUAtoL/lRu9/EDIid5c9/Wx6
pkLBCO8cFSC1e9JFeu/2l0wfRuVsbvaWQaRE5FBV1nr0PAk0BEu7qNrGw8/mZtfSU4QYMiOxte9K
EhWLtvzD3eH01v7PYZZHn01NzUxHmk7NFJCZGNRkSuq9/JRFsTKSZHXZoJ9NUYx2EG+Gag5UE2Nm
IeDKMy77Fs/JUcIJ/SHS+PWRiftEq4cnSUXlop994oH/y1KuzAi3SjUhNqm1wM5mRYqB9n3Zw8+m
aKa3k8iqdga3RZpUK9+b+pKLj+GfA5hCN4+J+bNYx2X+K+/db+6y6SUHWp59NjkR5WAHVzOm+qJ6
q8zwqMefl43H2cTEQaR0fw7Z2tL+2KXY0+bowm/kbGbmeps05cx61UUAjJTfOWglL6qJMSJnM9Oa
rXxKJTNzTqaHqKwf9N675BTOo89mphs33ujWiCnKutjapcAaUV+2WHnnM7KohceKYgZNr50SIARm
y0t/t3u2bY49MgNnZE42jXlFCsejT9T2RV/JCSry+5SMZ+QtrQNYCsPEC4fmK9Hbl30l7tmEhI3q
IcYDSjgX7kMaiY+5ci9cpdyzHVMk1NncRKigBTqFipj83iS2ny4bk7M5CcvKzjK9NgN8OHtSR+5m
f7ikcE9S2vmkTNo6wcswBYVVP2pNlwURztQLB/z/cXZmu3Hj3BZ+IgGkBpK6larKsx07jtPpGyFJ
dzRQIilR89OfVcF/EbPjGIdooC8aaYZFcXPYXHt9Tlg2qH+NDUB1x03XkA6Fl0E5PvkNiROUEDLX
mnRomqrwrzpeP8Ki+T3T4vNv/81+6SLm6wp2uWGC0AGUDDWcyD9yMX3267cTlijNj1gMBPkRNh3f
W7N/EWe9n1fbzIlKHONqC6jIdkw3+aDLDpXbuPj4te2EZUsoIEyFRrXB1J5UgdJQsAT/3PQ5/H4z
3MwJS1SPqN3AQeJImjb6BrRnrlBZBaucjCP0k1h4hhFzYjQcNoCANDKdPGq/QAB+aMfinz//hjem
DHMitBhDSfYd05Hg4s3W+NPOxF9+TZ//yl+um5zY9awYx/mnGp8kyDQQRHs27cRnyaYZbBNkC0sy
PZQsBYWr92zaic8mrlFIUKPXpgZsErWbyC9pn7QYTX/aYP8yIgMQoraCpvVYN2csU7utV0oH2zun
5bc+pROhMHc/kzgHrIjBNn6BmaO964ravjPZ32g9cWJ03QSIuCUunIrR7+XYoBBmZl+9ZspPZssv
4xJ3sC8ZzydlwBofpxWFqMuQ+q1brhJohaPeylI8ZyLPCe8l2YMMnajMr+NOYFq4YYLHgsc7PvO7
EDJO2Bb57W+JE5gR7OEZvLXwdtcWt9sMsetg5bNft53IXFoGHXBa4UDbfoTJ0NduTL/4tewEJvZ7
W3DQ5IBKVOKim1RzU7Bxf2dMzr/9NwuuqwMK40WRCN7bR4iGLcr7q3Z9aOF18WSrtKoOXj/Bfbdv
zpCgOcFPSER/YzbxmRpx4de0sxdVJoJLkq0wOhv9Ggxw+NpCv7RK4hzINwO0zijwGFv0KByeif4O
apnfkvjTfvGX8BwJ61Cihqx4SMYL1Bufwui9xN4bX9TVMKkqIXTX2PmFbfQV6rPzGTQjzoLCb1H8
aTb/S99BdWItqB1IMGv5EZ42n/ZN/OP1Nf+jYuJypbC/w5OVmpKrOILjS1CXq99ciZ2lZSLwbTMt
MuNtZf9N6wQW9bvyero/Q8Jeb83x0tqgSHG9IgD+oehRfSphB+s3LM7iYhsRAQh6nol1+ri0w0Wx
Mq9HK/TbWV7WoFR6QwHPMQ0CkJUr9n1hKFPx67iz84dN2HKRoONdtaFUeG1O3dkF0K9xJz7HadK0
3JB2Bw8C1dmQAvW2+59b5/9PD4RhcXb+KoDtYyUxVxTAMLntgO4DX81vIrp6IGvhozYzRP9CtstS
wWtumD94DUrkzPGFwM6l4/icITF5n07Xs2xe/Jp2ZjiDKRM8onHU2gNYzsARqjmgotQv+R45U3xE
Fcca4cn6OBTygcPfDGRjv/XqJ47ml/WqbKukVQqj3bPmG8VBhZLk0W9InPkNJZ2o0x69NlVxseJj
tiK48mvamd1UKtCh+LIe6QY19DbdQOHgOSDO3GZsXnmjKOZ2vJ8KK++nJj159dpVAukC1hxig1Up
DyKVIRNyM/PWr9tn3+VfLz/BoCGKrJMNeWUU96zwDoGPul+3+eumAeaFISDFKaKAcPYSiNQK9eWL
3yJ4tq3+td96gymaSVMsgklwYbb0EmVFR79+OyHZG72mqGbG60kM5vi8nN1V+tVvKfnpKf9L3MAq
raExRK7HaQvgNNBtQC0p7RfvrhoIFwi4hnCBYz6I32RQN4UePAfFCUqYuU5hP0Q4AEXA6UA//4Mr
z9uJqwUSTcSascccNEtyP9b2JoWg4c/f8qfk5zdHcVcKBMvjCtWWSBsmTJY76ozaUWeK1uk1iWP7
cY5bcsf3VTyi2jNnW7vcUcAVPldxuNzAbN7CmqdlqDGc1yieLtZZoaoY5VQPEWGozB5GUlwhOV49
bgsJtI+ylaY/oRW/zBE48NoVNg4Yax59jsPiJjHq8s/jcV75fzMcrlYnLGY4eS56Ro1X+xIO4xUo
1F6VFei2EzcbTFgMDL/n455+Mz17HHfPe6Ar01ko3nfHQBvY+aBSDoVlIdzI/AbEOam1wJlOEhTi
I1fy1sB/JTHMb2t3RTrBXMPWbEXmdwlYdwj7Gj4efPFbXKmzk1V8xHyzu0H1t4UxUAH0OopmvApw
8CmdzQxYpxKIHYxKT7rutBegjwgZvnNQOy/Rv5mDrlAnbAtCiw5fc4WC+ynVMwpztxweUKeuHVK/
h0dXsGN50WtIF1G+u4w1OS7FmN4jgTgkfuuhqwNM+SLBQcd7LFuKW5j5XJcpfafpc7z8ZnxcHSBU
HqYfCZZDEdjmZQhwZMlsL2C/EyqMmte8d1VHxQb3ChvC/tCYcYPJIGyvAav0UhtScJ+d3TltbCyT
wRxtIeEbw8cLmL4/+/X8PGy/rI4bqEA0lOg5mYILScKTavq//Zp2zsswF6f12gPitKMuVU/2OuiN
X97DJZN2QVmDKpVi4W0t7LT4cAaYrJDV+vXc2Z6LIYFnkgWsflA8hn9gNeZdEL7Hw3pj1yDOYtPX
JRs7Bk13tC2fQ7i0VAMc0f167iw1O1x6W4vM6hF2b7cUfsnZTmKv7ylc8dFWmkQoIVGpJCcwjqva
5u2aeDbunJzhX9Nv4wCzYjj7nv3D97sh0V73FLjwvZ7jJY/XGTzW5LgM+3c7qyteC6+NQ7jKoz6O
YCWNMv0j7OEsOIp2yRa7eRUSUvEfjmMXtUAcofU6lMdga67raHln2/j9JBTnUtxf417Xxc6bCaww
FHB+hovfrVi9CmXRa+cQQC3na1yg3rRKJ1D+yvTfApwvr5VWuLqjBtVsgCGi32Qqr/jI7+bILy7P
ZJxXQzIU1MpIomwzGsLg2DddXvFOHHwCU5wrqX8db1gwjFM3G3a0+y4uSR1+XOLtPXjkGx/T1RxJ
+PBBltGgcWNeppl+3mGG69VvV3IED8zGLAYiMpj9PPeMAuLo99YBhNDrIalheUWiGvOEKZiJbXMM
NzC4v/r129kzYzjfhJ1F7RZqiPc8svJTqNng9zFd0VGyl7JkBcckLMk9HPdOe0D85rdw4nLB5pAk
PTjDK9JYV+Mwwq7YVqHfKiuc0MTHJHNcouNrMb8gR/7ZDOyT34A7e2Y1J1uYsBBNL3yGnf+Q1wP3
2o+FqzsSojXrFrfsWGsDB/L+pu2553g7cblsomlss6CAnVPwLwf5OLYh9ZuEru6olLALmzXGRO7B
Tc1nmHfGxOtaC9TX6+ipSAIp+oSOE7HLA0HuetOBVx04Fa70iNdlF+9w3DluK3zdubpPOv3Ba564
yqNxSlhX1gDrBIu+LfbgKLmfgFnwxBmSQBZsh4YZBqqsuDgvKCXsTPwmiqs8AraghVsahiRZhpdi
Ihfh0D36DYkTlczAYDyOluSI8hxY/Adw9gUc1a9tJyz5REK5gLRwFBuEul1DXuaqM3/5Ne7smMUC
QzuYPyXHAQxP8CNbwFbM6DnBncgUNFDzKlF0H/TirtvS58XPiYDC6/T1RCEowNNdN7NjN8Flqqk/
1EKcvIaEOWEZ1JwEUFmfrQIMjLMSylKUm+rq2q95Z88sy2oam/MUh9vzKVlJewxKmF77Ne7smWtA
OdwY0fc4eAlHBdRcMPm94QlXcUQhoK/HFgmDrYi/rhLp5Rmm134HfOZsmvCXIkt6nipTAPe3GiiQ
C0JK47fb/6RJ/3JFxp62kgTmXkcAVO+juL3b/R5QBHOCk67QYyCI2DEYput9Wy6L0fid21zREeiH
AA82EzvGbXg3h+URujTP8XACE7amcy3OuR8eM30ZRrY+DWvvNwddwZFewzG0e8VgxljeFFPzLLfW
b0hcvVFXqhqUqxrn+yR4iCQcwRpZ2twrdlzBET0XPhYKRxReA66c2vJqGwbuN+KJE5iz5msQGoy4
Ymubd3qtv211kPqdrlzNEQzwsIzHMH0xpuI5wM3dB7y9FZ4f1IlNo+lalQSjTpstORVIVz5MUiff
/Ibd2TqLaY6XCYoAWAZEYW6FhJvvZv2WFVd4VGxrtVpQiY9SF99XAECzDkb4fh13tk4T4p2qLnFl
CzWYPwuRCmWFyXu3tvOJ579JT+Fqd9Y44HhGwYLYxVF1t9dNiWLfLopgjcxm43eSc1U8vYl7/AZU
nMqiuq96YNvh0O01Oq5+hzWyw2ZxXgWGhObdUM75wrbd7yjnSnjCUCN3bTAl2wrHQ3AMgRtc99jv
BOBKeIxC4yNlOPQPyXU9sudV8S9+w+IccGVX8m0A0OwYzSy+r1hnXka5VB/9WnciFcbvS9pKTEng
g7/Mar8wynrla8FRfX3gaoIWhxYFm7BxmHTe1iFOi0b7JT1hPve6db4aXmKeA50E45O8GOWULWz3
HHMnUAfdzuOKmvDjVEzJwYQrJLBir/xWR1fDEwwqhM8r0itVk8D0erwE98RLkSVcRWO71MESteg4
jB1Rq1xJi5d9eIV7TRbXjGhZwRhMDXKqDACFOt7BA1vLIvNrnL/+oHG7gypW4iCalnF5KEL6tdV+
74jCVR81K6t2tuJOXmzzDYU3W7G9V7h4DpTfrLqRE55VkEz/myppd1rn6AeZ5ye/EXFis11TeP6G
6LVkRXfiVf1diYZ5DrcTnX0ZmTlpI8yUcb9Ka0gxaax//Lnj59/+uzFxYjMJtq6DpBkeSmtVvZhd
FbfYneqTnmcvfxIqXEeiNcR1XyiMjY1RPB/CMfk6PRuq/vkHvPVRndOuSFdWA5GLkZ+Kewnbt5UJ
v/OFq0SqehlGwY6mBaiZ/Si+Nd3sF/yuEImChDzXHGOSWHjFI9EHJqn0O7r8pFX/ch8isYHNOcer
RGA3CfLyLk6JVF7+J1S4UqQKThwVDEKTYxuIl1UhEZIS7mXwg8adCFXgQSUo3cGDClA/V2AiQ3lc
C+s3VVw1UtoUcReel5a0jr6WchlQwhj2no07QbrANVzXIxqvxHioR7Au5XvSsjdi1DUmMvVUlrBm
jY+lBEwrU4AkfV9VIHQWgY/luai7uiRYZAMEafG3LECN3w4qmPN4hYW4V5i6yiStQbtqQkzKNdoA
EpzZcijD5J2T7hsD5MoTQASVpBuwQC7BrJ626jsH5rq1LH6n/TfWGFej0HJAFuLi3Ply+ghI0RWh
fqUZwlU/xXEBjOF8zi0aQKt1D8a6SK3fxuHqn+BCXmwjLUGYNeou1ftlFQm/nKgrf4JcujMrQ79r
BcyN7UGrQB7QL7XoKqB6DanjppDLLSBYO3aKXKtg9xOFCeoEakN7wJg0Puak9d1I1QNrU79ST5Sg
vj4YkTCeAw0q6FGl9T0w7Jfcy2iOClcBtbd2JyM5L+oifpqS7k4oLj2nibOFhhQo+jhGmnitDM+a
qf+8bkDVeAW+q39ag2FAqT6GZF62j9VYXaXAC3q2LV4PdxIHpt8CdNyue1YM3cdAS7/57SqGKI1h
zbFgNeQqPGtj91MAG0G/HdoVDEVxoeCQz+KjEDCdYoCeA2Cwew6Ks4fSql9FoTBThqJ6nLvpwVT0
k9+3dE65uDnHOhkQlxAjPG2E2GODYpvDnxt/YxF3NUNSdpAjQLCCJHH4uQBnCrVwoNLtfvszCV/P
Faizq3kYYBDKqnGD54Ian8BSkn5HRVczNPb9bIoRX3QEXf0wl2AMkSrs/NItrmNRwIiSAFUhXST7
pySKrhjxe7DgrmgoUHbpZYEQktIUYEYnH8o5FV5TkbuORWmJAzTwHMlx7tvrRrUve+UnXuOuZihY
oVkGYTg+Th2AlvW+mHzls1fwc1c1pOK5HUB3RcZ1CQ79qG82FXl9Su5KhligcZvjOKpEeldZZBsQ
S5Pt3z+H0O/PKWCKv57jbVNwAp4GLnOpvCv7v1QcffRr2dk0JSPz3pzvcKIeAQZMgE7mi58inrua
ISKigFPkKY6GBnedellj8+zXbSc5hDWWMM4jtJyyb83A/wUj45tf086mOYNNtAwwJAUGbkyzSAJa
D0i0V1KLu4KhVkRTBELU+SzOn/AKdQLSyK/mjbuKoWmeWaVtiIVwVgTaHhlmEPd6CVi4qxmq0nle
2YRRKROSx2p8UBPzWsC561I0hqDqhBuNjzuwbmDJDY92Hb2ebVFP+DpwSFUNkYgw3vXYbJkxUbZF
uvPa7bkrGYrFJNVYn3ce2Q+PjYzaZ7GNhW/zTmgGs6RjYTAuTRfltQzvutQvEc9dq6JhLqcOFPkY
68kG7mIApMGNWCAb9NsfXN2QTQNYwcUkPm77ch/b6pBWwm+ddf2K6BDvUkQDnuQmwJf1Xn2vou3F
K/Rd2dCepHhPjTDiXVjdz4SRG0E185uKrm5o7ilJyYqOT4zfj4H4CPPxo1+/nbRt0hYhADwQNoPg
NJNsLPvpquFr81750RvbjysdSthWJqyA9Ivb+aUNuwov0J3nXHHFQzuDdLqroEZcC3Hso/K+WPxs
27grHYLxa6DiHm/Dpp/DazYVJKdxt70T/r8/12K3eb22jAGT42JAFE/CCjj2xkT/lmGta+DGQcv1
+7LO4bYCc1OCRRijnn4RWc8XYMC4fucHvPVZnU2UVNuOuyZUEKTtAcAO4EmMghm/ck/OnX1Uiw0+
IxOGB+kzALyib+B+Kb+euzoiC8plXVu8gPbJAOKfFFdDo+eD15i7SiKC988ubXG43Sw7zFXR5LFk
s9/K6JoYJcBpiIqcKxwkrU3WWKC7gBZe/FZH17oIDGLg9sIeyIepPpGy+7jvfqVIoEm9nu5mpsEC
Nx08JRZCgpzZ6azY/PxVcUN+3bjs2pJi0YUgJ93GXLS7BasUYDe/L+pEKliv67xwgDAYL/N0SB8I
83swh7b5dcdpj/SwlBTpMgZYNSbmP8voOVWc8Oz6RQJsDnlIByQpUMuNPLZl4PcAivPy645vAJ6m
q+BYWeKlyiJS3wTj5Gd4wV0xkWol30oQeI8KRtP3sSqn48AAPff6nK6eiIZ2AmiOovVwBGSynu91
Pzz5te1spUC6NgZOygwquW295vsosnqtB78zgKsn6pMqaqLufEQfvodN+lcrvNgjlLtaon5VrOz7
syp5K762rLJInVV+ZlQ8caITd8+u33WLnBlwryrj9TbcBmxNP/mNuROeqQk6CagtQ3kjxCxkTC7h
CmT8osjVEhkGvpsq+vMTQnQBw9Lj9G4F6Pnn//eJlbsmQIURqsWrGS6hU1Lc7d34TUSF9LsVuUqi
EYcLSSecRSOgRo9ETz+sHncv9QP/j4JotuVYDBJJlimtjw3rG6g3QM32+p6uiEj2qxxSgdZVZw+y
iTfQIj3Ls/l/NERjpTf8g9TTTsesodGXqJq91DJQUb5eE7WeZMomXOjMSG5kH34VpfQccWf3pEAC
pck5j0iL4sO5aZYsXronHjvRmZapImOPlXxc04MwzV0ZG6/sJ3flQ20ElnKyCFzNwR7PVxyF0pb0
ntPE2Tq17aZ+71Fno2TzoVD93fLePe48qL8JTJdjVpY2ZXuz42ReR+QIPF3ybbIBsjl7taTPfpPc
3T91AboxrlhHSB6uCgu8bI08qFfbroIoIEtnJJjYsFWX42Mrd3oBOZQ6/Ln18yPKb0bHVRCprk+i
QuFy3hZrcwuYevGcDDMElii0CNosbUN+2/KY/lgNizyTU66t0dgVc9MDDX/sbHe7n3MwBVzO3lnj
0zd+kRO3A4vAaKuxraJ4mDx3Q9KFxyYVA2pCV/iyHftlTYJMDbvVeVHwGIaHUWD9JoIrPtJbl9pa
BBHcgkueA7L60o9J9M63it/4Zef//qvko0ZJ8dzhW5mQfdbDKHNKCz/rZ+6aH0XT0MZpWUTH1S4y
23kcHtp04n7hHTnhjYf1oN42TOKkIQ+x2cNLtvWx38LkSo/gzrwW6Yiu99twNRvoPQvqt/FGTmCv
q4pVQJvziw8STJiuyyP0wu07hg5vBJ8rPWLA8KamseK4orBBHWtBxSciNZ5857EGkhNbJulPXLUb
3j2mTgx+W5urSyJWr2BFIoWTTnECWEgcpLfgylviN1H/o03CeyRAHogC1swmU4YuWUCl33roSpP2
1I6EFy0/RqYLn+d4ah7qeWgav5nqipOimpQyqDGZOKtyW4o9s4Z6PpW52qTQjOFSlhiYdlmaw1ZF
16asPLMJrlMSYyCPiw2N07TpTyTovo775qcb4q46CXesYJiD88JWieKiVS820srvOORqkmbISky1
YTsoUvuoZdc9UEmolwaPu5Ike17c67IFxpTMOHsy8fe5DufPm+cbRwtXkbRqurWSpND3Vf30DSCi
hmQ4mPfRYTTt9vHPf8kbq74rS7LSVJIEGB0ZrC84QI8ZVfTJr23ngkssyoi2GcsyYYPMOyDnj6pN
PGe7K0xipEv1arF4siQqMw0HydMQds07g//WuJw/yi+74Rp1NRuBsMLJZfkWFvIWLul+65drFQRH
qSgQsE84zivN4b58r8vY79LvCmU4xZuzjjAm+06QHK7LEFZE1q9EibsOQWNsNdctclvtHi2ZwM2c
bl60XspdrYzeCelIA61MMNpn+Bk+aB7U75zZ3viWrlSmAy1+6KfunB6WAWpBxbEupvcSFj8FZb85
47pcr70ex6aeY6gfukF0l1NJFp4FaRXEF11r2w+KFN2W6RQraC6qmn8KoCCdDzSBE0LWd7KaDhNE
cOf/HwSl02KK8D0PA0p/Lha/6Z0rgytTsZNyxpMHapBEcVtaZsesFk0YZNM4lTyrh4491eUkq5wy
nehLpaNVm4twHqd5z8y2ww0Xwqhmo/hvK6o6mphWV/XEtx9brXiaQT0tD2WZTlezHsPtVCWBHA9m
U1Ajb0DcT7BZn2AXlyyBgsfOVPOsYKZ70XvDxDFd6rU7NPtcyDycVPEtmTejDrWUy6eVGFneQX7I
p6wQfdXn2zZPT8s27/xHKLuiggFWI4drpbvlYQPWL75vKinYLcy49vJ2TwBluJGBqkpgbPdBveD1
kS8329Jo3WULTcZiz8QwmBUgdAIgIF/HDraRAECJ9QS09i6hj9UUAsKoLcZLYFplfaEXJMA+2y3c
0ottE22YD3Yoyk/gOPYfOo2L38MukrbNZMRUfZ2SuCH3qhlolKcG2ezbQFfd8iEZerVGWQVbnAQL
GNUpkqItaK1d3so2mm+nIV3rvxcaUnNVbpJNFEVkbKgfgwiUndsq3Ce4LtGJcP04xVNp8GxLIdPO
wmmZ6eMwEWWvcKIvRdatWlgQf9ptP4EuC+j2IRmK1h7jqtTJ36MKlp5nQzOF7XawhFsh4Hgu7QLi
wdTJ9Pti+oL+AGlh6J8jDuXTrWmTRT0EMQ/Sm2EJ0u5hEvuMDyBmWUwZqM2zSnKU62/7uZN4xuty
jqqG6nlupkQ/lE0imjiPeyC3TNaNVI+3YAkw8SLDAQ9Pk5V7UV02BKOMGpG6PIlqL7TJGFReT+WU
0OVh7DokIbiq5iZfukXZf1K9FMN0HHsFb/9o6O0NlM5ijHC6TgQjKHde54+qaPCuAJOmlj63RRWF
B6NLcRisIc0h2DuKr57EBJQ+FesqJ/vS7Hie6cb7nof9fTnXMSwRyy79UsTClNdM8AE3PVuUw44f
FDQt7n59rHMmuvPgmAuNUaCHiC6DPYwyqT+TXWt7EaVdcI2M5BAgTVt15LgNJv5A+45ejWKO+lx1
ugkzunUTP+molCJLY+CkM9G3YGTC/rnQ2Ty3yE23wDt86Wq1bJkoRUmzLsB7lbRkuBCAZJxgIce/
oPQbb7Zm2HWuqrFuD3GxDFtGRWcuBrNEfy0D25LMJsZICJVrsRzAOi6nC5PE0T/1OAcgoTbsIx9S
rUGFbvbikPC41Je6N3ilmYe9zMicpM/RltiDStmynizsTqr7tUyDUwCyg7qCvNB+6XtaXtdTVX0N
JUWvpIRdYd4ubImuxrSo9ZMJgPDKKwpPncPedn2aUdOlw2O/CfnYatTJZ8NS0A9rIUV1sA0h4sBa
0YDc1ukrne7msTABLmtbEhTzYVT2qbU9u9w4CFuHNeLLcAo6tZnTONBtOeL0nMgMVhvTv0OpInJH
KqmrDAqUvrkpuwlvaBoFYsuVaqTOhyJo1WW0F8oesedu9g6q4CslluFfupcYna5sDjaYyxLrTB9d
SU3HF1XF+ON4sejHvME70WOFanyRhWRLPqxzz+U1+EsJtABlY5NTFK/io+ypnG5ia1AKVGmzyNM0
7XVwq9tmspfgzaw3qgUuORMGrkz5XEbh8iGMGngcRv3enrphW1eQn8m2fzJKrBccbyS3dVw16kAj
FBgnMZIat+nOWpKvbNOoltTS3rZsYerHsLSKn8pk4muWSjGEWaBVvT72aYW3kDLaO/w7RsUyXgCl
oEe6JIU8bJ2aoQha03p/0km1RAfYCKOyjkzD/hQnWDKAmEiN/DKlI6yyQcSbo0OtquWugLoXD9xi
XNvjsoXRlosaVlCZnJicLuq2Bds2S6K5zSJUet/QqIpOc9cML+kGluGyDWK47CUUvdfDtm3Dh6VT
psCbE0S+7NHorZnusBcVyZ0d0+3Tlhpan4IdhdcXjQjguZDLPgIWDZAa9qPkzKJ+PCVRgXLAWqbX
7QRzvisFd14ps6bsI3OYRrhg3Y1zndbAQlHS3GBG9XeVqGuUtS9diddXoHqOW1/R5VGdKWkPUdLo
KJ+koX/HHM5zSOd1JSzmz74pn4ThfdXeRCW8Tw6wwSRFDdeNkR7qWJDjqMsfjQnGFyTs9wOKUTDR
qzTt84DDyw7Xg5g/tniz+sysnr+ne7v2GW0mnuZFWiRXpo4MPPiX9S62ZHqqm1iwXA+wBDSyiW7s
PM8qixfd3SBjU+YjyuhyalpyFVuV3qx6H8lhgfEDmBv4Q80XYyvzd4z63Q9Sm2ptsrgwTB9ijXn/
BIGYjS+HaCcqW7kl1alpZdrkzdLOyaEPJ/aFFilDZj0Y1z1HVMdBpsOppy8Iqqk4rKkM+tuy3StY
6DW7Pklb1PEFZFaNyTD17E0bWziik502V1UEgHAeiCnuM1jv8UtdNfuYw4piqC6FTPkdKHL9lOk6
aNeLpGrq+DqqZ2qmfFiHbVyygWw2ejCy4nG+KACLDqlsy8e2N6w/GEvq5zIcbJuRYonG3DbtmKkJ
OLBsYEwu90GT8imvbSqvtGq77mblfG8vRi4D+xSGdJ9yyHHw3BeVOIKUYqujkxAm0Jd103Bkfqa4
y+Dz809HZ6VOQ5I09pAmJb2Wq27qCwF+TX/UC6kPLRM2j+IZxykrE/15Bt14zkaLPSDbaPulFUN6
U6MiPIMX7odG9gDZ1lETYqVHCY08VCsV9hTixJGtCMYiizaKTXomorlf26rLaiIXAhb4fDlK3CH4
QnkWaRpl+Jv0YUiLh3Wq/9oMsMHRmkSXaz0LZGEMw5t3NGIfm+IG7p7BCl3640imLrkupiop83k1
drob96GYc2ZLAJVMXwXsFJke5aUlSvzCKcMhplyuKFG8z9uxa2S2hvsqT0awsb+P5mqa8nHsovJS
7xKewmudVvx65DiPZH1v5unHFrZJmsV7C7TfjEP4crDFItpD35chyWuKswP811cyfBZVEdhDT0Ux
HXQJUCc6tNpn5MlMne8wn77FoR41+1FSzP8sk4A/jY4LUueLxGy6YbxP75GR3YuLIMHh6qLVNtme
02FoE8zlcCG5Kset+9BXc/SXSUyIGNkCjRNKWgR9LmBB2+FdPNT1wVpYvF1EAVwITlGRxvQKLMg2
PUSClOVTidonct+lyc4zHAfKy07RIMQIdOF4L0JcMg7VshRpbtqUfp54sErk3mom1WUwgbKZqRrn
1jxN6i66b6FQqHJZW9TdzKuVD3M44hm0imHikLEdUr3LJK1ke9NXgj4jNz/zHOumuuAhFQ/NupHx
0DBT26edDssT+k2+RaKAKaKG6UF9RXawUDKY1Ir5+z5vIjyC5o083dqNy3ZoeG35C4qL2XDJ8PUl
zwdO0/Lb1I0go+41XmmzclXpcyL02sDUuWLkGACKW+dbMBJ1KhXcdQ/TME7bDTympiGPSxX2h3aC
k12OQz+5rUu1zjj92lbddPC5+gynFEEybSZ4T/ZmXGEsys36NQ3VSiuITJZFXdoZC/SlbUelj3aQ
qI5DX+cUfPkmqSCOxNZ7nKI+aB+wjsv1o55QY3SzbxXuquG6ye5qXZM0PAwczKZDsdJdHOgYxnG+
U9bHl/USCqw3c1jBsnsct/GS7gzXwKUB/fgF3zxKbv6PuTNbjtvI1vWrdPge3kAmxojdfQFUFao4
T5Ip3SBoicI8j4mnP1/JPnuLxW7xiFfH4QhbQbFQSCRWruEfcBIvu+em4ggNLdtc26dcQC8KpG3E
y42yEmXcykkbky0yQZG7qTK93NmmYzzWwhiuEsnZvxFGO1pUC+UA/0FCKt4UZhutG6+qx3Hf9Esm
N66ZVdrBS0Db3ZKIyjHAaDPtPrjl2jSXOWpvZFxTtdD6SIZup/PJV1W0kmCWZSKLD5mwyvEiqyzH
e9QKy6wfJ1Hq9rWxDLO7V7B4HyZpyYZ9VjTX9dRZ6b7D38fakFYbedCi919tl9GrRAD5QfeepQRb
WPupsc7A/tSoXWiOHQ1nZsPYI1iLtmh4Y5p69dvM8kDwOkDunDN2vcf6I+CjXad6FGk3+EKRDmSR
xhvEw84Su4BOxXPaSaWrmdEJ4me+YQ+jDl/B7B7MobDZdPDGl/pTU4/Z/MVDhDL6MuSRsX71JnZu
/00IXlT96NVYdJSouKBGwVgIffSVUy9y27dHi7g09ebzMe+7bFMsnF5+3sUUt3E6pE9maduPCwZe
x658E+s2dvEObwBTojnejSVnptpIjf9GmADk47ycR+bc1urGwOEyUYE3yXxqNsSCpOKhji6SKBlF
U70RWU/1MiRKIMvHDNLbIvPb5xuZ5qoP8EEQug8SJ26ICgsqIRPF9scph3ROExpqYulsSBt1xN5t
JwIM7LtTocxHQ2TSIdOoDS0wkyKNrydjlvEzYbatNrPHXtolY+u4B9eaGtwWLG/pvE9e0on+bkzo
ENxVtdMUQW/ZVUyVEY8YCReS4OcQR6OtZRhx6gHwGuR6yWO10/MV35N7UdlpFhqTnNprrZeG2ExE
mOysrtv5HgNUHFubakzM2ybNJ7JTegX682hJ09g6OtTCPaCmaQ06Uu7pvle9PvnWWpbFmernaAqT
3pCMuVbxDWTPrPtzHS9POiSCe3eMR+ggWtN3KJuOstoU9Wg25848p89VpaK+8XuBthgpfJ2zCw0s
DvPdXOhOxl26aP33zVXZuPWel3B8TPQicn05je5e2Kv7LdMdylVbLxwrUAxL+q3MU6e4HHgqTebn
7UiX2ldDWRf+ms2SJzGu1g3u15De1Gouvs7j3cz9YE4bYbXixvYGUZ1LxnWS3IfjzY+LyuoAcBaj
QHq459DD+dKTO9Giqbr1GiHzL4sRV+MWXdHexN4wMTzeLRLsoGk65iqDpkMuWazCuhYe9nY3Fo5Z
dSBpQ1fBSpFcbNJ16JPzdUmtnvhWJNIHLA1JPKX+HA4SAfpLNY5x5uMqNbsXvak6aiitlmnv4ypr
/2EVvftVLpo+fNKNvl+uEwcm3o6mLqKyorYibmGpLJzAQKclgY0R/S0f0VoXk6u5A3HIMEaWHBU5
9ITLNsv3uj2XGKaPbm3LAO0K46Oh03nyF6Qm7nPDoSuDpUtEpbnYtXvgvIFOaAKWOtBZr22MzXLp
0c9BgiHQtbZLgQoQ5hB6mRbKALvRzU0b1eDYxjJuo/POqFacyA0nEgElnns3J63n+Lo3u1XQuH36
aCOKdhjqqBNBLEr3QzS6oKXbxkse2ri1/8hHJ7cCQ8/TJ+hf672LTQRfcuZAp/IxPX9KpHdjT1H6
2dHHwthoc14duIi6kUpqWwJrfpvH2SBIlpa5DMbI7UMrXgb9UGYKBLWJnkIUNLmFYUk2YYS0W0kD
4h1i2k3MOTfiPjVHhMwzrZvr5D4+An8/N3lDmiOYxJjfoOXGyX0JvJ4RjcEpRb/GpXRIIxptV7k3
FBe9svRtNmrI+KQsR7vtuix37xDF1efA0QRRN+LUqsYN43Mr2nQjyX3LBtMMWmla0fnWQhcpWJek
RHSa7ohvpcs29+orYTnqwyzycR8Xrq7Oh7iuui/9okccFuUwxGea6ktYkLqbSm/yMyg1N4suZRF4
eVu2vulITbuRrUouB5m4ehAPjXNY3UWLDn21oP9d51Gcfihj3PNuIjc1BTmqMS3BmMbxre4IHJi8
fiyvrH6SGJAUUa0uF4rqg2zn9lxFwhwDaidUhqyIg3SgJMtvKtN0/zTKokg3uUNm4tdW6t1L3EXP
GIU3yFiNU0eWOaXLR3o0FRm0BtGV0iarh3Otc2wGs92s/tDreT5EWrdKv/Ci7KqZ6vJbYThOW9GH
MIgWkSrW8rycKPjOp871Mn9cjXEJVL5Q51tVoSEOZfHMQjcrpj7xkdFJo3vHihv3XMu09Kxo8mIO
OjNftDMRjWPDajrDMyaCeexb45A4vrGaqg1NRKY+je6yTAF5XHSdillcmJF3O44J4FEE79xlQ9hc
L3uZNuKiYMj9DJHeuUUIwvukXIqLsyoximjfGYVuhbppqzHE5qUb/KGd0zsLeuKtOURJ63eRoz5B
W3QeRTVXZ/kgq61eTTuV0Guxqi+z5JXwzb6fH5kfmD7oGLI1pvVEzlq/iqkvryX9b7yzeiAC24n0
6WNirMuh5ey8hUPTa4fSXmiRFnY035qeWM+m3rFSX0VecRY34Zdmnf1B4XS2mPq8ccLBQ1oisI+d
4MTI4ntRxMmj4bK5UjetwC6Z1hjiHQktrwO+2ARDmfMoMmyIrlRciCs7XtVTRJPvQ2lF/bVqvMHY
e5Xx0dOVr+bumxVPD2tRGDSWhzg+y6wVzTMXSOe51SbJgQej+U2PyQo4mrlUm6Hv5tJn+a0PkbYu
08Ymee6CUStSsEL02L7JFYE53gZJDxonR+/Oo2i+Tr3RvdZkVvacOirufYNty3vaq+I20+dl2q2N
NPNtkir6rpNutp9wcdEFJ7eUdOdL7dbwtOFgSH3A2iWaqy+mtapnV02NTgNSWS1HQul+q1BC+2pa
U8av2u2UBxFxN6LvQWueTmQi7kVMgxqK3Tx+akVVCn+uJGIGRdcN0ab2nKzzRWxFC8mhWi7GZUmz
wKI//wAKRi4o8WhVTFHaz59pETbVbrJb95kXS+xte72qNFleeZmRX8q1m3LfbuR43dpefEm4dv7M
S8zI30Bd/Idh06k0ALrOQ99YKbB4ZxIHuKsqkNJ7nw6OcyoOUOi0NkRegRhhi2sT6VYhtPcRBk/l
AeK0SdspOw4PjWyfTYQjQ8zvs7px9ONy/TBPbSczrXtMg7fLctw/Dc7h6Tpq7+MinPK+DVmrJOIY
3aK1abj71NbXM9EzCX0f7vGU+A1aPaPhDaRynu07PboQXvb4rhn5KelbqYxWS7KCujJ7f43tG80W
79uJp4xvhksQPir2ShxHfzZz+cno3LeAff9+l9unlO+xcopIJny2FUd/9O4aZM77LPjsU8J32qeF
lS1MaxOt+myVzLHi6fN7Fts+JXxL4qtEGQBBswonB2u2JUPQ5/d99gkwUA5t4lEVQsouxfPKgMVr
jeVdA2yAWy9fHkZHEGLaIz3T0f7EJG7YGHFhvguEhgTQyw+nsllKaUHQRP0m22QU0B8ZobXvQiTY
nnz56dJUNBD74yYcjejCoFXRyPW9H36C+0uI4nOZ14Axx/7KVlkgmv5d8jH2qVEEWpE03m3IU+aw
fKS1iIN68sf7dsoJ6s8dmJVpsHm2UafkTZonpj+v8fiugGKf0r4Zi9remiSw7DVGOXOrHZwseZ8C
k33K+7ZmXfdsvUG4S9KbZXYBdIG6+l3rcsr7nuIlclbku4DeeR+nlpkUDbp3fvbJ21kuKPPT6QZe
0ol94YzbojLedfbYp7zvyV7byHH52vRyd3OVffby+ul9K3LyanbIZ9rWUVjPkeMazDJX+7Tv1837
Pv3k1XQVwII4Qt4xG70ew/BuY2BK8caJecR4vcad2Ke0b4s+DpK9cGGKeSR3jGWEkWqnL8AuZMNc
mLZWljf70jaWvy20/uuFWW7/r//mz1/qhp4B3kwnf/zXQ13y738ff+d//s7L3/hX+FxfPZXP/elf
evE7fO7f1908DU8v/oDlLijZW4bB6u65xwXx++fHz/Xxb/6//vAfz98/5UE1z//87Us9VsPx0+K0
rn77+0eHr//87cgq+K8fP/7vnx2//z9/e+i/JE9fT//+81M//PM3IX/3+Md1LVZcZwzAQ56fjz8x
5O8mHEKhk5x7Qj9eogLVnXz/HdPSkXHxTH5qk8//9o++psL752/O76YJl453XIBXkjoCCv/3a938
9dT/ehCswt9//kc1ljc1ZU9/vI1jqPvf3eGI49cy0RgxcczzUKQ6CYU14CCzNeyzUctbBjkuLnfz
odMSrzm4UWIEWOiVmu4XLiXUg/Tq5BZPo9RfXUzh/TFqgQcs+eo9eAiUmWT6fWPvmG+o/Hwdq0U/
r2mB3glnXRkKxJnn7TKztSKwEqsGAFrPy7TZ9eizdh+AGXhDEGupAcIpnrJUbuImpqPp0xlWOU6X
Y1qfW1k39/3BmtGKCzJqCW3DiGvag06JTKqxNh9K/D/m1EfJr7pJ0qYLq1KnTUHtGPaplEk4awKE
TixtfzQrtUHQAb/rstbjq6XTKv3KtBwjYhpJv/YCTkz+SOnmlfu8QHD4ERpY8kT3Yt1oywA8S28r
2n/C7LeeApPRXTWOtW66IvowVolqAP5ETtdbvrZahvaH5CNoRWhK3s1juXZXbV7W2mPX2RHdstiL
77Ky6l36x1I2Sx5UJL7FhV47pZUEUVzKa/qEbnKna2pEXCkD1d18pf2XPbetpmdWAPTHXDaTXpnx
fZx4g3UHsNesPjVxV6udWhN6cnKZvxo6mmrrJu/qP6m/1LeBTnOLHswoHTSnmsK+xjhJ3/cRrXvf
llGZ7vreGi9dwFnZtWWbS+9rvRDXbZ9G2n5lipRsshgz4Q8uGK3nTBh5c1sgStrBHx5mx92KOG4e
2tQjCmnKwUzFtfe6OaW31Trn+1kZtIcHpRa/zzAKTxGPkvfM73udgTnYpWWXpg7q8n6BDIxnBkbZ
ld6lR9IXZX41Q8zQQQuJPmr9pGBYUPhxQhV0XktKWmadRLE6UEhFKtq50u2ayQeg4qHDipfEsCKI
U9G9vQZUxDgIXhgI9MWshUuza05ADplyUYfYkA5FMnM87XxM7bIIl8h2bwSqUXgLLFmWnNkRQC2/
jQDvbXqMJLpd5ILa2jtd3laHvp6tj/bcxkFKn2BT03wOpwE3Qr9sG2fa6o3dXKDmmlxpZdnvBgv1
fzS0uvIKLRlFOxgzFzAaiHjspkKqe9WprNvWlur2i1FPt3HSqOvMBrkgcrVoV27fjrdzXRlOsPSi
yjdlXMQfDU2r9iKp6Q4kFa/EFjc1LTSnEQSDGXXFvQAKxys00ORpWmHeLsJpnmK0pT9FbK0uoP+x
0movZpRDFVLcVlBUsaYgLteyOViyKvMNgI1E8ym9q9iHv59rF9mYD3/YkZU8LLBDrnC5o806iTbq
h4NiIle2H4ZxztLlayKWLAL6Fw1m4pSa3w70KWhg8l62w/SFqGDKEXHhtgX+yCgtkUz7mnIZ2Z8M
3XJ4TaHXVYtrhFJvh8XZMvyM188CPvEszpPe1Id7r88mIxgKj+Fm0MQaypbbaAGaVR5yr6/G+lvT
zXKibYjnjZMAJgKCNF/oS5U1keU3tTt1FVOtYe5Tfyl0RnjnkQt6YvBdu11oe85M4sxdV3V6G+Oc
OJs7+iuVV6ByxeL7gDnyhyjW+ZqXcu6tef4IotJVMjBd5rEC+e6k0ENcLzXBPLYx45YWvKDx0DvV
lHyoY5yBIWAIe06eYPf01UdvGCv701qYdf7gigLw12iMdXfp5UPaXdpRv6ZbL8cLEbPImV7wTZfg
b+RnSCogLZ/P5abqDOCzUWfZT2NrlaDJ8tbZlx64j0GicF/XevkZdE1+nDNpkK4YZGKs3pyBCdLu
8fxe6CcVZerb4AZ29kJcwLOqyhkP5u3larXdmZvb7l1StfEGHKm97VLZFf7iuphjekAm984y959A
WApE6YXX+Uz3x800F+UuHY+6ZnpfGeGCbsPHRFnONeN9WiV6rXtgbCG5yAFUbQmI5FBB67kebSbS
cyfyfWRXdqia2D3oDR5gfqtwVpwULKhhLpNNOc7rRvf6ct8lU32BdkCt+Uu7qgdE5pMFOqQ1wM+H
7xVNZTH7AhnaUFS904EoEN7OlF0WpgKhPisv71B6XP0a1NpZM+rfbFMzHpxGOtLPXGw0q66TTH6b
6mOhMrs8V6x1GEnnz8FAX+hzEhOJz8ZsmtqvUSH7+rJJ68XY5pnDA0cNq/+4iCnJmHhw2H5KS+aP
6YYeXwWYySrN6HKB7xV/PQIMniz6lNqjvYx5jCJsXrngajMt2vCCiI2c2TJ+HwtnCjxm8G5gpn11
uziqCdNOLwBOj3Z1hXDLom9MxsatLxiQqF1qRunkG3rsXhbp2oNly4mlbamGMBO9CtpuMBj6eJkW
tF6pbgZrNdetrEbd2wB4yLyD3RaFnW9X5UpggOSlmpFYwepNbVjIxv1sjau+aWcTxIbO23lbMt29
iLLcvhu6lYKwZ3Ta+dKslj8LTc4Xqcybp3lB7JmpwZDvIm1W+KJaKr9n0MKkdwTc9jTZOs9+XyUc
M362pjlulYmVJFcRIy5np8qhdcMoTdU5uu7iomwsCznNOE0YMWvJN8Z/sQr7tep46ZNhJPn6njr+
UvJ8mX7p6r7+Npymxi+y6evmubofuufn4fKpOf2b/x8m0cZRAOU/Z9GXT8WT6lMqs79S8mPe/f1X
/kqkQdT/Lih4od6TMzNAJl/+K5H2vN9t9KU8S+pkxeTFUEX/zqSd36UtDM9zXIlinsFf+Z9MWv/d
tcgbjrm5Rb5Agi5/JZU+doB+SKRd55iNI5ItTP6L9thJfZub62RXU9MznVmbPTCOOKCZmAZFFL3l
+/3vLsUKkLdDzBXyVEOtas3K7sGmEY9Hc+9U6SNAKpDL4F+CHx7Av6kPXnJsEX7jpoS0GNZb0vAA
f7zsHYE/qoEAxn2om6sHlnZQoTulGI8DdtzVxiTutHVsL4qpax6L0cw//Pzy3xvep4sqKFLAFlCh
WKdsGgCGlmhmvQ+dVlvuV6RFd5Mysp2Ty+iDhWhxuEZt9mXKRXbmAFc/b+kvEpfX+o0K/TsL6/U3
8Y7b7lgmnYpJtqRG9C15vLZh9bk/4IB369rAQRoMQg5aX64kQnaTnCeR0V1xyJeXVZQkd9Gsg5Wb
VDJtmiEaHnK7qjZJNjQbjEDqj8rKnf00194bbLjjbjv5umhUeZbnCL4w3/flg7MWgNvoXwwhRUkU
SDHVoz+4wxDY2eKcwUBVDz9/VP9mTzoOU0HTMIQDnOlk+6NY5y1DzAXH1Yt2lXDjLQUZTQYN4OzP
L/WdRXl6c64lPBxObNc+lsAvJhkKuJIHkJldoUeUIeVQZYda16dhM8A1f3Qcp4KZCrjKl55Rrj4p
nXtfyAHQQ7nK6joXLoVb6ZVDF2AxGmPkihSJZkSGB9NvOvp4yME8wx9n2DHDXiU6K8tYIZObRkmQ
ZDjB+pMEJPbGjb1eQ0eQz1uEEG7OO9VFqop0ilUa9WFOTQViWqLdzmA4iNb+LZrny6bQ8cXmUrak
/jFpTUACfrmEoOK9ZMxr9kc6aVcjjos6tEPO86h3nesEuoA/VpP1Rjj5NzcI+sfmuTGktInjL6+a
KAQUEzcbQrGuKKYW9rghk+kD00DA6uebxOSjXuwRz7GJW0RiqGyed8oZr7p0ZbtPXagWfT7rwQRu
sNv4NQIhy8hVbI4XnU0Pe+PUjwzrHnNcGNCHFXP2B/Dd7j6auc03eqYnzLbv1+FGPN2yDeol75Rw
TUZeZlmrt6Hbu1F2kJ2Wf1Ver2Y/kd302WLa+zXK1YCNOivfBRLprslfa1fLfCVMN7/Mxpis0yws
wEdtv7RvtXW/S8W/XHDOPIeixGXv0lU6PpAfxoug/1tioFGFIwb0W4sU8dDMvflnBrtpv66Tgx7H
Ym+krcWbcnKUz6o6+9wV88YeR+OsNBbzbK3q9hyE/Vv6kafh0NVRiPVc3fIAmlivBJOMcu5qLZmr
UDNJDrOuv6un5sKdedWHVbwlCP7q2DpeziUhkYYpQHa6JB0v1mIcaE7oVhXOdbp1jMYKJjl+MKfy
Y5erneuNsZ9D4fNL0e261ThHKPL259v/9E37/g0cySvgegAQT4notpWmetvaFb2Futz2nirDHCrB
hhhohD+/1L9ZWw4Z3jFhOIwhTz23+6JNG0u4ZZjazGhMtDcSAYYNzv65oDx/I4S8lFJA55Z+qEvK
xrJatKJO06y6myoHGH0RGs4RNGFqS+kPI1W9X7tlezO4Ct/v3pZym4lmesfFIZvwRC3h0M09OXjQ
eZ/GwW2KEEgGktJpowRQatQmRSltpg+yD2BPGE/4YnlvaS2cRmxuHFY+jcTj3hJc/+WeiqFRTLrR
FuHautalYSf5DgjedN3EXsmbnqqPaSa6N7bRq4sKT1o0hgUHrbR1efJSV8bkwrFZRZjNxrSf2NS7
lW3Fm1M9Rzn9GkDiltr+fEO9esRcFGozikz0pXX28Ms7jYrBo5TURbgMmXvRdS6gZWsUkMicbK9K
WjpZUeVfMKotf2lOz+biysdtTBgD7c7B8fLKMxiDteldEea4Kfolb/CFNXTilwaa369iSvJIRxc2
hcIpPkWUE01ON5GhG/dTwPEBTUMu7Rur+P1jfgzI3AzcIf6h+iFtPR1ZAwnAhcvIZKjREt3Nbrb6
WmU0GwDSBWh9q9fPxkItewVN+OCMmnHeiwIEOk2psNSH4spxIpBdP3+2r+KS5VnCppww0eymGjvZ
xZrSDIxAbBF2ZdsTHmu6dku3WXK9Pfz8SqcJgHvMfQn2nP26wety3GU/nEedskd7WBMRJsKpz4GI
JweZqemNNONV8MMjiaRXHveNsI1TA5W0pOprU64i26r0ey91Qj1NAVmPwtwPE13aX7wr23AkZR/x
jyIYgvrLuyLfadN1NYuwcYx8bxuts1HYff1qnOMqJqsmef0ck+r45VVAHkHu9WyoU2u9fK1hTly0
PQMSWlc2JLs+7s5MaDzpJoLsvPn5HZ6WnC7XJthQ87kMxV7hq0irJyA+SxEC9KSVPw6OABNhxKSm
tZwPuDNCEaXdWwcpsL/Bx3Lr7w7Mi+nlj1Ox1w/1eJIdAx8h23JPZ+yoLKwEHaMIczKRW3fomJlE
Qxl0rktLd5zFG8iMV1GWW3ZIFXRSVoZ9p6lT2tiuVrp1EZbpNO8w4qv9ltHtvZsbxQ52vbdfumTY
/3ydX72J3y+K+Ko89ivMU09EOC6rktpQhMrt4YUezek40cbCQitAa//qaf3HFT0dM4JEPt7i/17t
pN6AhMLXqPsibCOvboNl7Y2vMPfyYNCa5mNtO6Vx1ieL+kQC3KlgtscmO+QyeUtg8fWjFVQfpkn4
4X+80zIeBrlAyK2cwwahwjJ3vcBSYJAmo0+2Wl6/EYNfxSD7+BoR71xiESzs47f5IQZNUldqHpqZ
diLsceSXnRApdveNN+ZVdeByGV5YQ3iI9hniFBtXiSzXMlObQqTI7Am+tkEvulHTnwsd9dbPGien
BWFlzb4YKzfdzKi/PyHEHUFqNrUPwkidzK/lCsO41HPKh5/vtNerQDHLsQoHHzq8fbq9O3ANScJw
JxQFS+32ONlN2ay9cbK8eomoZSWljE6CyJj92Oj7ca3N1h0LveEqg2vHPogHpqMrVB5TgZMZOpuZ
F+oNv3hnDhFfZ0hvmBZlxakAztIOQKIxdgtdMvnHNLKqq97R36r+Xq3f8SomvD4ucOxYHn/+wy46
CgjUoPfHMGpG72BBDdrZlfkWWvb1+hnHpIeoT1vUNk51PIkEib7ATQltDRS6JouWSk6JK+ZA6RnZ
xXC9Mqv+1a1BfEfUg7jH/5jiNB2AbFFDv6VrNECugpPENB7S16/Ba0i4nGPVLKSEyET8OBWdR9BD
0/h3CBsdqJAP8qLZRUbm3P18N7yKqAQ4k+4z+5D3EKTHy+c0T/GQdPVUkQu42kZBoWHwYY2bso7b
X00DHPAigjtykMwQFNwvL+Uu41KIyGlD1cMlKRLkdO1a+/Lz+3m977iIh5ELm0LnnDi5H5QkCjeu
7DacJ+luQddHFwgITr8E2jo+HEGNSpZGcKBfeSpiPluAz1ewlWHpZd4eakgfLtSbbxQyr5+NZHBw
rNx0HcSLc5J34vs7tXNPA6CA/HNOUz0PRiq3K+gf7Rvb4PWySdelNmQMYdEBOG2tGRr0FGjUdZga
nTovunx5UIyk3khvXx1kx8kFZRlrZ7J8p0dLElktjTRnCot4Kfd0ZbQv+VhGZ5ERz3epW6k3SqNX
RZnDa0FsBaELzZWi4uWOc+LIGcWYcHDqUxl2UefcWTXMft+ujf5MW1zvrHRsNGASBp4/34evn92L
S7+qyoSyKpUVM4TBJtmqIuo2g4JjmPRLsfn5pV6vqnUEvrBRDNrmrzajjXQPE+9jpHDs+kL0pfGZ
QezyDMXM3GPhgd/Gzy/4Oupahon8EBAwg7h7WmDDnBaqLYaB5slqn9mdkbk+uDDEDyGrngMFLi8K
q3zL9fV7KHpRG9KmMRGf5Iqw2N3TYN9GXaRUUXZ7CeGg8vu5LB6LvJrOu3yCtpLFefLIZLRi1G4T
1/YLQmzLjknM8gAbs00CnJJXkEUWcg4V6hL2NkrdOt7LEtTKjWo15e7Mou56SI+T9QR0Y3pLW/Z1
1nNsEOrHyZ6JGTkd85c7soaBnVlL1u4HzeruTcb6yVYWuTURcEtxZrkC3mPuJQwAZgQgsl0yTMtH
K5sibWNP2jzAp+dzz4Y1A+rSllk7vrGbvp//PyyzZ2AVqVukfiR/JJ3OSda7aHNjw8vC6Q1aaR+K
rFAPURfXzzZgnq8yhusL/gaolC8FYiybdUSIx2+XBiD1YGRz61MWaMZWFyK6RSeKGXRk9gDf0JxQ
4o2tiL88K/bD1z2OVm3JKBRZUpsS7DRRSyOz0kUlqlBwjpqozSC8sDVFPnxtzaNKiNbUCIqlUY3U
Wgax+xH9puXZbGT6Z1kNEJodsJUoPOuzWflRlVXt1myzmIYr8Qu0UDWpK5oqMEVL1TsDTiQJGLYI
aIQXxLOF1JCFbct5I0loA30wUyPoKqNFiAoX3kO+WDn20IYZ+02pOR+zEWQajKQ/dPT1oGX3xbQr
e1fb4TAVo+NhFjQ7rHTWp6DLda3YepMpH3K3QWfDqte0DOJIAHlMG9rWPiAMMbIjAIH5trXiSgOb
0jL2bU36HKhGpDes/Hg3mgB1giMz90tftfPBm+hKgVno+ux8mayxvG2RRli2lT3Pi1+RFN/UVPRI
W9RWfGMaZVpuj2oQ8nxQ3RoispbHW2NqysdZ0dv3u0l5hr9OU7fs6qxOrgrDyz2f25blLirSKJz6
XLZAD4yl1IJqTgttg75z0W9sZxVY/tIg7TaZNFSyL3qVNJcd1HIrIKrkKVlJ6z6NTaeXPhT6Ac7n
FDcIK5h9C8oi7gYX5RUzLj6BjBzOW3emDWd2abvu49XprlfDRbZknC0Z7+DpmQ9OIsA2SnfJP6Lu
oD1pbSGfJe2tMoRUPh1UBDk0XAu5YArBpHT2gfA1HwoUg2wfJGhVbEU6uNkmciAG76Sd2I9atKjy
mzNVOGwGAo6SHjppbAXWUM/tk954qw6pbdTcL3ZmMHdeGkPuRgd9qnBY3EK/sNXkOgcCOXhSRQdj
AEY0ecyaMly2eN+RDdgnKaior3iatCBV5IBUIHIXaG92s10APF2G4bqD5zHt8jIXl2sulekj0INH
dm+0XbzX16SMLqYBJZ1NnTZ6jsrEmEGOYyru+oMxqt4vdD1FwcxW8h5oZopGQS2NWz22AYiJrEwX
f2pT9ShUrtd+DBLxysS16B79mGTdpgKFXfZ/Od0DOtQBYZY5/OdoxPd2Z+dF2sG1SI+Lm5JCBZPr
VabvVHH3Fcql9rnRa+1rgnSU8KPoA5UjhtOLmwUoBSHba075RNRP1lskRdherZWhtGEi33eBcHZ1
FLPI540o61Huo8JqPxjdfDQ6HK0eaRqV2nejQS5Hw8uIQuCyC8aq+ux5SDm4FNZkIur/sHceu5Uj
Wxb9l57zgd5MSV4nb1NSTgilpKI3Qc/4+l7M6kHqSi0he9wovELiFap4SQbDnLP32uBqaKDeknzT
ujyzpQEEnnn5BntzhpU3jiLEjFUEEmaClSCxXxfzIWdXa/u9GgNEXoYlVujl11L68QpkApWS3THS
sqs8VuouYHkbBh8nLoWomqPlc95mURUaoJYR2BG++3OuJ+SBLRhX1EfIQzD7qxk8JWdKmZpi3Jx1
5I7LNk6LJA7NHLmTP2tuUsMpiPXJ71yRNVswLNZ9ouu9EapkGz52kd68dFKvh8BRW/MAyWIQwWTV
ZhlGdWkxX7F+UplqzWjnuCgHGQnrAihsfbnsZx2UkMJxcg411cn3QiDJui1sObUgmVKTYTL2MVI2
L/Xs3Wi3drvRynKxNyAT0+oWe33p+rljxBLJKnkReFda7b52UhZjZTIgEMRm6eGvsPRx64052jiJ
PIaQHYfqIU8XZw3H8EFSd43n8ZzhqzthbqjTSlUoIuuE73WZTmca5A96rfQvqNZMx0cl5fxyoHBN
K3BS3hZqiXDay8b2wZQmDv8C2MWA/XhGFjjaRvmmRvwGPok4a7ceb1MJCguhbd5geKXTbrUvKXeB
V19mBe7Zjgxtf1gWq8B0LmBJiRSIGrrJUd4tadoUvs7Qq+AAqkKGnYEAOMiSQW3Clu9k8BGpqI/k
uUzGRarNeRwqyxSbYeKMtrNh3de1EH8qPzTSkqajwW0UV00yljpQpDq96CX4pHAmVKEP0lbUCl07
wz4FI8DWrIoUljDdzYR9PqdIKit/NfxvE5nY3ICbCmPfxkkUXdZzXlYbfQIr4vcRE3FgNNALfQf5
Gp9Qb+gnXqNqN7a2OC+ygNYU9Jnew71j8wLEAtQLHGMEu919aSPuuzNKe1w2roEJg3Wgc/8pDS/+
wcxuqIHaRgNCo3Qeb7qVgRhkfRcldHgjYwwznWNXQGlLOzPRlI8BIscYS/TM1BLEscuCm8czc1yZ
9vo/iEtHGRox9Cy2F062adSm0LaeJrvWT71xJQLFHa7AfKZXHXjkT752BaWlTdcounaKXZyVcp4j
hZEuE/NXY2UwsbScme5K7VX1gYYIKDuvKBSou6tw8bRGKJPtHc2qhm3DKj+Gw9jB/TPcIRqhKCqD
eYZAuZR7nXac/s0ZStffb3h+788oTBoaJVB61sdd0mEBo6lG0jwsDJ9zZrfSoZXXJhMIKhNgA8YA
JBG0uUiT6NVWFOw86uGAEX6663rKGaE5N+w1KqrxC0xX6iobB4v/+dKksRemgBu0IDcK51eruHa1
JdtpvgR32JQBgUCsYl8fJo5Onv/eztrt8eg+e/px0Is3Z7haRG0eeisaIBe184nST8Y3tYejXeLv
q9CAZeuN5s6huPl+321VnpWYorEPasEWwZymOnDGPDm43vRdI/2TS3Ees2hfc5K2URe8v9SozJMz
p7F9QPWdSh+eEYVKwKjs7k029F8/vU8vRjnKo0JJvehYVTSKURMEcdgHTs8QfYZJ2ykLqRKRlX3X
4/j0UtwV6hsbB85x12hR6eUudW8fXH1u2W+hrMVxWyOszZJvKmxHJ9r1bVkQwWhNOQYl72MFXQNM
UZcCKfSAO/seFLW211IdpX6sxMlWIaLqm0PPUaHg3wuuokHLRmGEFPj9O2MZxN5CveUwF8sjm6dN
n3f3Co3crs/+mWbOZN6SfhdL//lFwVyx6+AscVxzmVrPLZDlWYdIdZNTIbtxk/RwKLKEkKwhVtjb
pqo67YfI/E7T9MlHZzFIqYhYFMm0Y3y7J7VuqazGOkw548QGBLErLOe7GPiPI2atXtqrStWkDHNs
5hvhwTjISyXoy3W34wj1aa3GBAnrxzffwccbMpgJzVUxi7iOl/j+BZInVOVTqsyIGjk0mZnZbt1+
fPjbj42+Pt01Z63+UY5bZ+Y/atqLBEimd2Z/6POmukgaT6eK2XiXXW+Ib6SQx41wRqRB9jJSP3oQ
a435aERGqpk3GLGAY2d9chLFtXZClJf5s6175WTulPmK/Don0J2x3rgELO0L0xvuPJAhh362+z2t
P+uvPxKerYuEF0mHTgX3qLQao38bIbe3gE9yJSgNRYPqqwznjVXoeOMceULzujgtcve7VNePA4mO
FHV+XP38AOO4gRxrVWz0SzMe2FjOvlzEcMImqQ6BlDe7r9/xx4GEZpeL/O4uIkNdp6Y/3nFT1Vau
QQM9qLPOvh+JQsg2+7u59HfsxR9VC16vSW3aYiqlC08T6KgW3pEMkzeCb590DOscj1kaAHrHgpP1
AMSXRT9QsHcDNif6i92O0caLgDWbcqhPVG/Ig0lr4x0Hd83P5kTByjKl9/NkyMAm0AZUdxftZKPh
srFTIK+2pWzgWWFp+vphffJeTIeZmmI+Kzfv5v3DohidJqqRmoeutdX7Rhs4ivaZh1HEg1/39bXW
Af/HE1vrPKuAibmZ5q9F8ej9tTRD6JoF7BgZpl0HFqjqW9GBXwXt2+9MmJ01Drpp+qswGgr9iLY8
+uk01E2kgsc6sRminlUpXrZn7XM2A93wwPIi85t7Oxp061V+OwSYvui5uh/q1Ph05lx34DJXk4bm
mVPVHnEIhs+vn+Fx+fH3sENN6CExUZn1j9PSJlF0jocX6JAg1E93lohUGGytofcnEc6c5zEdlJ+L
S5KNHxl1cQlSqtACUy483coZhwwyFEHZvsry/A8doui7hfjoSaw/kEL92i+kmM3h9ugtA1SC2Evp
4ECCDvRcsHFBtZjV/uvn8NlVaOHwBGinuyia3o+lpqRK6a7LX57gwKM4b4TA2r7TGH68CrB35kvm
cCSc9CjfXyWbG7dFJGwc2tH9iYKADm9VGQhBvr6Zjx8hWz9VM1ENU7lFg/L+MrL1NGACMSQ6SI53
nF9IkIcktIcHqG++vtRnd0Rbl7+AoKA2OXpuJghkip8cadAHjAcr05YtYiU9/Poqn90QtFMmFtWm
sfF77vxjCm6bkVzdEgpSqZXWRaZF85W1AFBGtDR8I/FYn80fkwrDDU0X+2ZEe7QzuNz7Z9enejkt
sH9Q6EwJJH+3drbmbMx700z6i7yJFojRQwNwru+q/u/vE4MKYx39PLuw4707Op0eNysnn7T3xFk1
FiJ0LXU5Id/xu/3eJ4+U/Yq7HhkpenzYUKt5Z2J0AQ2cS8pphtZG4AFNyp2wB/9+jLCldbna+j8a
l+8fqSP0qZVNrB+QoGd7bYQH3ijx/2GM2HTfHeYyDlB0Lt9fpYiEaUSzaRxgURZbbi4K5lGFawmt
+Jvv65NBz6XgTrD5QGJw3OvVlQEnNNs1zL4V5UvHxSRaR/M3G9hP3hCrC2pZqpR0t44z+swyblqv
Khj0eBwuqEZJv5+a4Ya5/Lt+4dFKug56LsU3zAmVOfb4dFUlxIN0ea8fBnvKrlMKxjl2aIsAhdku
471ntvN9Wo+K+s2p7tPrrqKQVZ8HQ2J90H9812ohczpDrX6omuSppToOiSzbebP3ywTx6auje/fX
EwmKOH3dLSB2NI+tKbNlDp4TZTqLiUcjy0tpU6Fl35CG8PdXYjSuZ6l13APGfH9r4zQUgN1T46An
g3YtLICGhB4Nl1QF/1Ke5XHYBytEBxHJkONZ2vqU/3iKzhS5qFJYIQltmxEVy+6886TyzcT44V2t
V0Hoy7fFdVBgvb+K2yqiB6XARqHSyQIgeaK56h1F2VhmBYKioNkBLVZJiqevX9mxC4G9Fh8Bxff1
8M+R+AOSTS8cUiCS+tCPozP6OZrxOxdMPfFHDQEtudW5lFtHUHO9asV2WKq10Z+6yYh7uq9afANf
/6APXz8FCOwyOGU4dlA5OprOaiY51YMKchhFIYNaVOndNBvqN2qB9XG+W4e4CqIVrKCoROhhHr1U
ZY4sO16m+lAYXrRRKG3ul7mOtlqc3RfZrH4z2XxyUywDeFLt38bTY+2du8yjtExZHqDY4pBsjGFb
kNPzt987Ek02cigSTMoAxlF459evQftXy3X0jHATMSS8VXvFunk0JO1SyyLM0HvRW8aPDvC05yeq
OrwNYy7eKKYDTxOk6hI9NKWkVZWmN3ZBSUPgqosn5XFiZ3M/4Qb9x5ptDUxvNudtUKXTHG1Yqpxu
lxiKFUJQJ1ABRp1GkIMFFNVvgLxA2paqcd4R7FyFOWyDG2+kURWIqUjgGkfqQilcVPAEahuXWNOY
lPZzoNox2OyVJjLNOuwZ4pupwXsxmT272K7raNNKoUf+oszLM2EXlNXTTsnUTV2BqQmIUWlpVNJ9
fG76ZolOnUgSAulpQC98s0xQPXgk1bxamTPkm25Imh9xgbUlAMdIDNGICf+x7qfdmKZE5VSt0bvb
tHBnANzgiUnKycwiwFgFfQYxu4UeQVNIOyjLcjOBqVluZlQeaDFdF9jYsBQxPIQhpoExOuZ4i6nW
TbZq6gjLR3FYGsGC5PAgTSoWuyVpk5tqQLIQstFLLmY7rQuoTh17KZ0mxku5cjTy0eUfD9hh4rxL
UEsXEcbGnsJ0IPNF3EoNt7APDyeHmx7PDi3qQRjnwlGKBq6syIWvZm1z23UVFh4yUecHmdT9tUWM
mrNRskxHAA3C2YOuYzevJObJ6ySqZ9fnGxu0TenM9E2gT8MhoOKCvILmI7VxSfhU5Pcj5CwFBseI
Z970gt6KiyBNlPncwIIfh5BBuiR02eK3HJcs58mLnZHmNC6f+ST3yrGlh4uWIGRrUZwpOVDlbdNE
zu3sKPo9sABKNHnXDw/eZC3kFfST/pSbWfEGmMU1wi614p+xORdkK1jZ1PGMIpsBOjrK6nio+bUj
ZmOuzYyZ+cnUOwdsbJrCY03yHzHx46/ANDjhIVJzV7KoNl5yUukZkzZDOmj6jN0npuD6FaRLBgpH
TTNeAie9vbJk7otlyOE00RGChDMoMdunfI/6WE88c9qMhJpF/lQQtLSzW7eY/ZzIW2q0nhJTloAU
y6gyxVIEbtbqvzhGzynUjEbt+Jd6kMfwnkeNFl4jTshTs6W/WA3xJ0Zb6wGhIe6zKztx3Xt0Yuqx
SCeKGXNuUfDAp7zpFuTnYWVUyYMae/JM0yt6H4kS99eLnYgH9ASoGKcCsoUfDwMBHVk1mxDFpLa8
OZn0ktOlqTuT3nmcH2iKAf7nnAUbdxyN2QvUcoqfklS1Xmovdmk66ur0j0YAWxl2QI1psHiJMILS
VjpUeaxYj4rnyV96FonXqkvb61TPxvuSdXzaZkpWPZGO1MN+xvZMwKKYBWD/2XkArRvZIeAObKuF
QoJD4PZJ9ubkcWzuapOcptMmkvIhLtasCDeGfhbUc4USIu4996WUk1JubNm4BxuISLaHdyFfUoCS
RaCKuSaQjPLM1SLt+RUyLq1+VEXiBaINVbxkMnPf1FJxUVeggjeQQNTLRbfVZENTVN5aqVAVjvq0
kzbatMJXRCyr1w5vQxI4pPU1O4sYIioDPSKhoLEpOyIMa0tfbacEeFSHPungFC5eRTJSWiM0+9Lh
l8PsH317JGXY782uoZU4pJXuL3kHzmPC7jnz58W91BnRsHzhxLcBDZReIk0xl8ul0moStKCHrxb1
glwIPLLXNHe1BAOfSK2tVLif09hJ3ReCF1gLaM9RTlhMF8g7BH1GCgB8p9yM8SDKjRxlffCmpQYt
BVFM24Ns5S6kFMkrBDqNSJgIV26gWew5Aqr1gjyJMsFQDaFe/6E3gv941FvuteXVJlM4IUit75Kt
YoVJUskt2hemakvMyTPkKfVlcvNG9yVBm+derFrZblGU9d2A/lh1bCaZoULG3hzUXQeWySmzKto0
KDj1H3GTd8xeprQfxIRAYU9bRpBPp472g+LyafgeNST6z9IlhqsjQH1jsaQlqIQI0oClpaFMoJNd
PbnYt06hSY9FONREHBzMReYdtBQbbo1CfFO1b+u2fiFsPWXoAV14qqeqiAN76JAUZhqcrp1TFprl
o+6QF5m9OM/L2NbpbpyBjhYkdafhaEk6kwltb9uvMqV7bpGc1D5lNesetLzyk/w1klXm2LL3doxY
LCBlMXvrVYWPkG5BXIXmb5YPypz4jfgg8TjDMbH8BCUdTTwgCoaP5ohWaJ4XrRIscL6fUBRwEz2C
tTikcKlpQSp0ZTwdndli4UjGrrkrRGLre+qthhKajUJaXLfwAwNdmYoiMGHdODtS/7D6ogkhEqp2
TUHSgFWQkefZnefHBEqqh7YltjoN6tHM9QOnn94LbEe4RlAvRCze2ZOWjnsyCfM8zIlUfJ0hmA8g
rBNerBobIyfxXlEesjLrjJ1ajOAOsoWFjUyqjpYzip/oJrWQLyxz77wR3jS/RVZMPFwnrLnwq8Lp
9MClKRz5EtGOCKispK4/oCx8oKihX+uNMz/yI5ZHjBPLTW6K/B8EBd4bbCIGGmRonosi+CGQP+vN
YM8TM2aRPCkIJv7RJnflmHdrT3lKU8WBIJdFb1PU5fd5bVjXqBfdaznMIHx4DWoPEd6c9s7QIrOg
DEmlwWthW4S1QoiXnyaGlYYoLhHb9Uqruj7VEeOnqIYlPU/zrr1lllId0gnsAV1SQ6N2I9K5z8Nu
HORrTz2NkAJXHWuc/23l+WVXocaJzFxEu8HOTMQVU9IMW014YJPAyOrEzUXRFNJfyLINTd+FWJbK
BqhHgrpCbkA53at9TFpU70rIWpnpNFfCKtKfWRTzKwvNiBDq6SJv/YbGy4BdeEoJzGLx/6EQq+iF
7kzhzR5yrwrm2CingGQQx9syuRQ3WVdOZxXcr5e2RwzIbSyEzkxly/NsU+IHAsObZ7LcSjdSWecb
N5gmXRoBVPQuYx+4fi008tgqVpSJG38BdNT5LkFB10JYJNrpkAavXMZ+QmIM4IAATSJbTXVEYxay
JUzHrT6QbxAuhAkwjLpV1bOqb277acqxEdkWWYKoiNJ/Bo4MhLaBlDpdY1PnvTt2L+ocv5D4FpMn
t2Sc/QY1AyXEhvOuK+2kDyML0Q4gLKu+yA3iT3yGmXMuLDPmIWV66oTU3tQhNN3eFgFGUiMKpDan
F7AiDAqIhCORdSgdEtVMqGrTD7yPyU+1LdRzqWb1LwK+xwsyHd1XzSsMbU+ghuzIVkEiFNSFNrf0
Zgn4DGw+W1LiNIW3mhLY0oZGppDb2BU6v93xGvPVjqR+F6MVb7fCbMaTLFvsi5F1btk4UrgXczRo
6BjzbIl91K49+3uUOtF2SJOhRAOSeY8ElpTpSZvXvC3DZQUNx0EZRUgdSptOPSlVYpz0jkl2UhLl
dYknss0cir5WTXrNCYE39kgMT9VM9wpA/1tjiIH+NaZupnigpOn6Ey/khc2Cg18yJuadxUvnHc52
3BFTZIwvkUqgI7mNXkd/R/bNudmrSGbMUTg2iUgkdW3g0RG6MkOziv0+yxq0mJmZiU1TZERLpYaX
AN6LsjOkizrCvxTVclA6avaSW3DhTQRVbHnZ1zEqn8Hw3Q6V5wTFop8qRf8kjGkvsgUwQ8vf4obY
hkVhuCdrxqLTXjUWYbGmu7GR2xPmsl1wON1HwsB3LoclAXAiWtZkUUzPmFLO2xXenw9tuyHxBl6V
xZ+Kzru12AlcZmqmPyFRBZAniT3St0NWu9cKAiW/FrF7ASkA8uO4hmPWocz7a4M8Lh8hqoVUasy0
DdUKFGuZOGkm5zY1Czu05nI7eaYIyohvLkAJziFKsc4Q/pzMbUpORI8QOCovDAencxvlhHMgyjWR
hgfatEYOOeal3glEoLk9/tQiAHzOXMV3pZKQSDY500kFg+wqiz3vShscgGKunp4sXn2SOX23UVLT
uRqUYQiN3CD2CSDkA8FSgWyiO4NCQJiSuHXmeVF+syRVHariWUnDlIyW60m3LzJEYEKm+5H5cfWb
0wOFgqI+T0yJVjxcTjJ/JlekZxyBExjgmBEg7Yh2gxDRdxP7oBBVNpB7TMxgaNfDjRqfoyENsyz+
Ff8OVD2o2iBwc053RBOFZIMAnYSaFEjnrmWbqOgyYO8XDGASQJX5AB6DxDB8lBqUlMl3Sx+lPHVG
2EGjk/u1UsRbBV2Dz/GDCEFSkpOzQYXM1BtptaE9KsPIw6Pa8AqojY7sBeb+ynVmqpJavLLNdKJN
qvyUMIZu02vNq7NwtFBoHp058G8eWPH5EhBk62KrATkEN6gly84q5lDaNvAnEpirRIYma9ro1SwC
oiDdsPnVGvmGAL+UdKzevErJByqT5TUtShkuClhLG2vXzuvFTenG6Z3apPrpOHTqr0Es/QGRHLmx
MumDfPJCwuDqTeq4fWBN1jXUujksFdwlWXGT2IZy2mZNFRgkoGhsWIMEZTYkRuCFHALOMZd3l6po
vRfHqZ8NinmhZhfWhuxCJvO2OBfluHNZZwMCWxd/aNOf9BPa0xhaY1CSXGqr9S0ZXDcLMwNiRVKL
hH0AJfRr0dM7Q/woNfFKFtS2N7STxlWRdPahRy63mbo3Alt7ocb35NdGyPjwQYw2pxhmBfK4OGwq
3r7s+EcNugCgtov7M0+MJ9C8P5PCeDCoeuro/YGZ2gkRPjPwP+Kr1ftlxo5HY9gqm3vdjF+cronf
4mxbMPXq5JYh44vCYlqeZllU1zQWkb7Xj7HSLBfItedbs0qcU418St/utIDvd5eTzekRKiJHqzu0
GjE4WknOajQ24saokSXrTtmfNE61Z4JGgVDkqgysmGzQbHbfONIxv1h66BplHNZZv7XY+Phmk2z7
vtnWSf8zS70mWEVzFifH6IydMtkjqe29jpGb3fLlCx+YDd1ZbXyMOIJvZ884L4z4NtcBHylqPF9E
JKEL2qW5WsAETjZkuWzgDKens+JczLoZGEgJZ0KSKrNLt31C9FQgXHnFsrY1SvfCTKd9y5YefC7w
0Xj2rarSD04yi9BzZ+2feQ2v8yayoXOxJbbxkrHya6nvW5KYVKHcNXHBzr8173vXuIyVyEE71cwq
P645NefDnIFJ5ahAgwG+pn1C/oVx4pk/GecyRDZvED2lsjxhXbEOuCeuRZGVud9SaAktr9dOdNHZ
XtikGbmwroE4SoBCiMp4GUOPIMCdR7yyQQ8mE/MWev8+K9vKYaXRPHbAak+9RaXmEJjFQHUshmGZ
b1lqi4MDGM8OVhiwCsCZORjUVZLdeOpclOdql+nKrVmQWASOdOhs9YlpjcxirSWf6dAWddFdJoXo
H2qkuDxQskLtCxeQp7Ilx1fv7pYqqamPyEYcBioYBdm6tBjDOkL9v6M9F6PF5f+ocZE6yfTS0jzB
VtCpDMyCJFWORE0DRK6JCre6n3gT7S8isACezjyg0Bym9JepNws51U7CRE65LNpy/iqVTZYjzNgk
WYdu3K3GCY3mME/JrkugmW9zQMZv2GOVmXDdSt+j5SH7Abr0/FZNNkte34Nx2I1V0//QS5H+8ioj
fTCqbIDtKMaJ6gvV6UcZT84NywB+iWk062fqKroRUFKZbT+nvH/Xqwj3yaYV8XjGg2pYLwqjIEPd
tKqrKTF4Z8iqzOVQ6NirQnWos/iSYmhUMLfl7W2SuD1ckyTZcPKfioPeeQPnW1EDIJspl44BELl8
2pKeOr1ETif4T8uZfFQo7ZbGR9Y1t/pUpheDbVubWG2YxMpsvhCUM7ae2ognHSNTszcnzA7bpFOQ
h6Pqp66v9Owz/VHyBQaGtchTGKfZWtqV43RVExP4ghIbR8myJs/6iaslHSt+2rHZHYbqSelidu3S
XL+BRbrNI+/RzsO+H0i2dYjxRSErDfHLaSPVwJ/kOjmvpmQP6xGUTjm5U9DF0myg7MT4Z5UkP7kB
VyuKN2dJ0Qy3ukD1rhV6fi4dIH9h0gM+fTPn1qZwZhlKkOhYWHDKDfNL0eeJ5udLQSkltsvmimD6
pIbsVDUD61flsYJ7bXRXtMX0pC1VFIX6aOuvpUmZIsgiYxHBUhPdFBaVrWr7VO1JWq/rIr/ppHMe
U3J9zoZqGi6NgrAMz7IJPlIsd2Hm6pycOnVKKZXZL4WDO0WG8tZ7U/FEPoBxpiUE6m3UWWV/5rZ5
o8HTjuwOP4Qtb9JyUW7HNvVIiZtM6Mn0S1PHb5xUe7AH6dx6USUqkoGLEXo22me/zLTuSU/s5p7U
+PLWiuy0JwVYsDkz+riBZN7JVVUZFVgsVBxcu1qkU/FNW+Vjn8M1EUqvRjudvspx6xaekdWJPOoP
JpFtIcyY4VKadvfNVT72rDgVodODlbAiA0AYvu9MFCSEjbHaqodFabRxx9bdvvay+rFFurDBIqdt
ltmO9nrjGbdo/YqTiUrc1qis6Ju+zocmMl5x1EMGPTSUa/TR3v+QrHJrdsYFEt02yW1/zGaKhpXS
TGfSIur465bMx56VvWpIUUbR79fd4zbynBRankPfOzSU83YwZeX9xBKyWWyLL7+x7Luvr3eM46A1
yNvkZaKZW8Gex3pZbWB8cZwdDsRyR92L1pn2M8A85G9VA1La5wTm1WGZmguF4TGzpp3Hl+PHNbjE
3de/5cPAop8Fo2/Vo0HXpOH6/kEPYhodkZGMro9mw2XgoZNgbP+t8gClDcko5BsghqaRtr6BP1q9
Wpta9WJpkifcjTuvyosz4t6+0yJ+aPWuVyFCj7YaWn9QHO+vQr61MDLyEQ6RsLULh2PfXtjGeG8j
J+K4FQ+kSlvpN73BT0YqTkQEu2AC4eYcgy8QdlkYNx156AiTw6MGzXrRAH4gHZHffBSfvKtVh2XA
Y8Ue+sHanqcK1OrBlcRil/JN6xvjInbN7psR8dlTBPYK4I1Pb9WVvX+KbkSxrJWqPNhmblziqbQJ
zB3HZDv0bb0tDY6Saow75+tx+FuO+q4pyg2tBBH0fCqyimOtlJWIpVVaWx7oWCWAFKOFHabd5/or
1diJExQQjGFtZ833ljEtDwtVU3s9Fnk5pbPOmGlJTOs2Ws3NM72NFYq5QqVH2Wmr7errX/vJM0JA
gxgDIiTHhWOVxOw6rerNE3rwiYqXSQ4wvboibEnVCNV0RsDZIIH9+pofZima3CsVDe0or189Nn6k
BU7Amq7wIaHD1ukpWQJGRl8uyR4r2r9fX+yzG2SSWtHNzFC2eyQnEy4xlOy41ENlLADu6niEyCaU
tN9MTqLeVDjv7uSSas9fX/aTjwkRP/hKXNBgAI5VnYnpzbiJSRUljjo/JamgPlQlp4Pa+tbA/sml
ELpAnAPcs0ob1yfwx5RkLwWiTaHPB9Or2o3wRnzRRuwMh7Kq8m+0IJ9di2/WcZnwkaIcK8ncZDFc
jL7y4PVm86RbC41Ucrj5rorF+0bn+8kwAQAM5weBP6Al72gSZA+fmB3o9kNU23bMQbuAn+uWJK7y
Ol02cZTxvn5pn0xLWKjhMrKgrWjZoyt2LNOzus6AeVSLbWUWKqWW0rj5+iqfTRAArJBS6sx86EuO
1KGjUiMz17ixHNDii2T0XuKSotXeJ7X+oNijel6m2IRRxFbXHovpKc1d+3kuUSH6xFDOZ1FEnu6Q
RogpKBnGO/rOyzdv+rNnAfeO3b/1W/5y9CO7tKqb1lTkwUSYFnayq8N+6IdvpoLPrrKCdXkIq0z2
GA0zxYs3j623HCLp6rsypUsiyLLef/3EPxu1HtAjFIM2TCLXe/+FJKXWR2PUysPiSGWvl+a0XejI
cOxHXPL7Uv8P3f8vnZnzf2fu+29FTGT6n8j99V/4l7hv/wf+H5tgXFzwbFa91r+8ff0/bDcQPOG4
5MzLt8DU9T+8fUv7j7XqzpFps00ATMa3+D/JVab3H4i4q2AexwH8Nc/8G9z+0frAXg7RtAWqAv8c
HOsPCkgzmwtR2pYPCUPd0OGB+jE8DIV5Go1tv9Xld7uS9TH8KSz794q25q6MMZx7H+gYdVzTCjAt
fxD6PZKm5zRZfPQId1003OrecO02hNZHk/HgDdaLarQ3Wdr8WuBc+q1ibNvBekss6yynFWKL7rE2
lmLTjXa8wZv7zRT8r2j3j80M0DmoZHybCP/YsSGYef/pYJ2PbDWKdL+NJ0m1FElJZ4v8Ikm9pPV5
p6vHP0H55/b6HZHT8jpP812btNMuk/J+qdmBF3GFAseIUvohLcfX2VN8TofdRWEkT8D3Gz9b+3md
IYyf7uBdtybFj1U0ZgyJfiLdyzh1+43IjW03zahDesfYjEM83lfVhEvAITa5jtI9jsxs3ETx8mvW
+4t5xGmulPSxKEjTd9IqJdDbtYakzDd625jB0BpiJ8nuoWIwx2dTk5ElNUCta6kGltIlKUYWGqoS
Aq5DghJcLD0ZStJ+VK7jKLYBV1Tp1qsaYz9Il02FdMygGNQNOcoXzEako5QCXH+VLQaQWyV/62qK
K7gI57DXJZXEgdO9q4jAddJbfNXFNimrh1XWdGCL/kiN5BaZBVsWrQ9AFOUnuZlmu2xQ850jpDwD
6eQdsin6QfDe6KuzR2rKzANSSTOhYKgrO+rSzVatRbchCP7EG8V9vJTqjRybaQNxtNpoyqic51Oh
//Jwd+yixdjx/jxoJfVwGasAeoqxss7T0kSbkr1i5yuvyC1Pz6xKHbSw8khBS1Mcp3mZ5LusQWew
TAblHKFaB1w5CLMVvDmn7lI4flrI5FYAhtnUEfIRkWSbPlNMP9Wh4ffQLvgCzfs0L3cZlpaDJ/Vn
sq/LUIPkFiwV2gtJnjSVHePKkmm7GXpZhVXX0rqHl3ZhKU1MPaMWm7ppJH+y+jAphua8WIh/r9zo
n4yC+Cug4eduWYUqY1FmQUq/dN/YZX0tozILy1ibMWcxQjNXq8P/pu48lmxHriz7K201Bw1aDHpy
tb6hxZu4vXgRAQ04HNLx9bUuk12VmewiizWrGc2SmaFw4cfP3nvtJoDZGVtuxjYyiTfQyH8xH6Q/
wWS9jGzbr06b5qc5sfAyS8M5Jlb8M5jr4q3xW/Mx12paJrBJaS6jHpzsTOyeVe8YazuIKKXyWN0t
q0BWByXkJTKF/NHQnLnLLFAPVRjjayqDfG+ksgJBYGEHUinF7tK/JpnlPHXgFvnleOX+ttNdShAz
FyFYneesSD+CdC7WRqO9pdlPighFcld7RbcOgGAtsjKK6EzL4ufGnB5quAl8QONiozq9K2qxS5MR
f56vxhXekHYlKHKjezjZKVVOa0Zq8VDA87l4vfQoLnLri4Ej951DdXzvZ+HeF9pS61EltDchbYut
nUqsB9E9Onl/VD7W8tLT49mNtNsvaKpa4WgRLCxM26GvoP8oJu/qW4rld6HWJnPRQtj6nI7Bs6ud
T9dpXa7dY7Bt67Bfe8gKLSCUrrsfSuEsHUNuHBW6W5hTaLdjgL+RO3a7blM3XeX91HwO0w0VpFz/
XYj2haqhdIewl65ozo4WrSdTH5CQqF/cqv8526W8WHlIQ4ryXzOgQs9N7Lf3rdOLS91a8ZlX0M1t
0lKrBLBt3XInvVZdVC9Vre27cJ7CH9qgYyTlWb2XjZQnmVbFHXSiYRnUSbPEQ6jh1+T5ckgra2kL
+TOjsG6Le6P7FkljwUoJ4qvnsid206BfjnZXvzUy+aFLxPay7x46bVrbpPXcY+kNwaI3zCt9c0+G
7b7SyfDigVLxl6OQ8TnHZbPLXWX7wAMG6wEj1nQgL2rtvTBDxecF+WVNFVoPH+CdtEQPbEey2QdP
UEYouVls7cug4Ukc+vQYdInQq8BSxc4J5M0WVtIQjhXG2ZkOYl2TGZZNjV0OwqbGs36VjQeFxpka
1p6N7N+BPVG3igPHnRdNQpvEshKd+VTreuI3q6pvV7L/mMEkrE1LBNkpiK1tF4hVKNLi0+7QsNMm
rI+uHOvdhB4FSyQQwYdnxfXGMVKxGqIosSlWs9J12TnqEHvKWlYFkpuoY+8cOpm8p6wuv7pcY3bx
5Br7WBDbwXNj/5pTrIFrD5DEEw6Lm/snwSJZazleBO4xMEC0XMUZzlUe670VRtgBc/zbC9NTGpoN
DrY+mexNzAKnXpcejXolGtG6S7zorlaiuf3GCiq6RnZmkUffmOfTN1IDN03s7JzLSHzDYhjulPDH
aGPhypv51GzM3pgHnnoEDPtWzbyoc5wlCxsSyAlL9vdotNEL5LQIdThyf3YD9Gq7d2GzNHTtHLE+
5/Ii2YlsRySlVVBbZbGay6G8yky4H4amBlE447yb8BXbTSUOCW6VY8xld43cNK9l1H8ltABeWiKZ
az8YrQ09fgcVtDnCdt7dtQg7m9YrX5XC9Tj5NMByGtTJTqeVucQVLdFow+wM3ojEXzX4vCY022iv
iMx7SKUdhBBjouIAn+EKS+rtb2hM716NWdZDSeyLaBOVGMDoorvk49jth1yc4PCMZyaDDGvQzaNQ
DBySfUam/rbDf5RBKdG+05FewWFuLyLKH7rSnZZ8IMTJ6CIUVOaOJTDs6uqFjbvTvbcrh1wlMFFG
naw7w0x2AIHCE4wq4lsAPnDp4NAKOTGORpuoneVKtavt7DttQ2efen59bKwieklbHlJe2fAoklXb
Y8w8mJkcpocUbw2dmzFerRumbqe7CRwLvewF7ufW3cxob6u59aez20Ditf1vuyDIuEjqOdoU5XSn
PShiGKPaYAX16KwSgsZhYZMk8IeBUrRML9y851STnsuR5HuXUXnNqugNCaBvErtmrutd647imExC
neJhyl7pUJ03rQybZc7xd1QDpq9FE/XTJmxUdqgmQ364oMSOY+63XyQmRImNKq7XAJ/GM5c7f+t4
iXpw/fG+G/uEXrn4cWwtkht2OC5n9lLbyKmGZY1guUClp3Ivt7tdyOsH2kLXQNqqs2MNCvMajqGP
EddxT/TCtIcqoh5u9oK7FC/ospiQbGgn+fLcRmywwZq7IKkoBXHSTd+zcMfQEy0rpfkAWrpe9ezd
EOaaakc9rHWxpuI1x3N0SlzxQCFb8DSWXrvk9VId3MH+rOqxPgAZwAtWOi9yGLp7nNy7IuHL1qb6
VHG3qnFvoXyz38vNnPE9ye4DY3DXqRx64Fh9y8E2h+GFkzR7GXoOz9aJa96ODUUl0Egyc4xPVZT5
X8Jp5bmdlP0CAB4fSicEk4KOqAEbw2kls8q/S0DH3I2046Zw16aE7WFAxJsixmFRpZk8ehGddHWa
vSGjMTzaY7FyQpaHKB3qYumYgdAoMt7d9Z2wyie3vZksrYri0ybztgBsDqA90sdc+mfyybhtbLUm
a1ScsIe9ZW0CW8uPin1m9cMGnbheYnbdeDJ45E2XYltKKUAKOMloFqT7sp/Ryp3PvPd/llRX6Vre
z9zFztgUf0l4W3okUVRHiVhYsX3Ow/JJMmQfyjR5K9ypA7RVmauUMoeVOYZYQ4yCaRJJ8GNs23iT
I7vu2ZY3N0+QXBZU0+xSrL+bUqM61Jmd47WZ5HUu50dVU1oI/yhbFO3ks/61+H25d/wli0Wm1VmC
fn6Qto3llbbiq9vjaXBr8Wn4+G1lO83LgXFTh4ovqxE2PTNG3eYAW2Rks1bYGmktwfryxMo5OeW+
MLaen29iy8cI1Ax7s23Lc+EV5T7G6b6g8wzxDRYSw2ho35kpPTKZm7ibsRuKpT13uxjG2CaTY7gp
6JN9GCf56ZAgWuDXpnTQoXDSxN5BK1EH69w5DEVnXiyiAIuKhqp1EAc/Amm0cN/T6eriksvw+W/i
LJyPlXR7iEOGSk4aw3Y1uly4WuUtc0CAsQ6se/x8qxDf9SpwDfcklVNSgwxfy+qI0GRZ0R3aKejD
jUG722vXEk6s0vmUT1P4GXX1Ky6SD/haeHUbLjhEZkrs1LY5fMQ4b3GlObTDdjFWStzoPKiTp3aV
VOA1dF+7y7qy+5UGwqUxpBM4qTBS7fom2kW9sdOVrHE3mfSOImuOkkePK+Ysuu+YzAzRIZvXcVrT
mjd3WGTswdAr1ZrvTftNQm/aD2UY4vBLp/dxHKIrCerol5HP8wphAAcjE9ICDCSavBVPmxthapt6
7gPeym7pSude5dFHpczHokvig1vzaaC3EuO8xs6WZDju2US/TXAetg1XcvZ2zwQD6sXopT/KotEX
8/amC+BXLZJMTFtW1/26LHHCL8EolxqPVU5raGntQy2LZWYH1SqygWT1yLZ5bOcLojXm1o3zK2hU
vHRFREGo8vL9WPaQH1O+s6aPDnxP776mFzTWG/z5Vy7r9oMKpi1oworeskk/eBRCb0KCVu+1nXNL
DpHlepEnW7PTuASy21VzwnlBk0q8QDXOlnx/w8Ycb7+mkA+slCrDXdKVfPD4AdYqzg6yzMsND9Da
p+KMMCkjsDmdRrvINi338GUgHiKd5+exopehiGLNNsCHO1fs3Ljjjy78+ZTO3FxnMwK/wXtxHgz3
0akT44WZuz8Njq/ZbpfiV4DCs/TDoj9A9ljNGPFfVd4fghwmiaxp1Qsiurpq7ucrwxvlIfMzaS9d
R5rPbTrIrShM4zyz3yDbaLWbQNU3l1KZfM2OlqxmVbZRWaN/23r+S0vCp39ea//fK+/cftW38vj2
f0FvJ+j+f7RDfKzLn8Ufazv/+m/8tkRkI3jLYN9gw8QXcc+ykf5tjeiafyHiRPqQ1T3CNzzz/1gj
Whb/KOQ27WA4YMHos7/62xrRsP7iA8xh+0hoF4WEu/u/skf80ybbgRqAjga4gPA7UqPP9/AHFQYC
XRuy9FsEiVYf6ejweu7N8p/Riv8kivz2ZbBNIA6TNGZA+uOXwcfVCkBz9sIvsvZEHiHeq5FmxMGM
5ToJeAP97i9w99um7/cVJrDE/rCuJIcB0BW+C9ZNWFyomn8SAkQO+kSoG4sPn6bJlalFuTQXZlU6
wGNxoXQGb+Kmj6k0KWWGVQW6dnNI/UCE+ZLsRc0WqeLVyV6vKsODa01cC1wXcFm4zcOEPpxlh5A+
qyWpC2EMSxZKY4fnFoZSl64MN3FMsZoCLSoHzmChWE2M0ujp5OtSAgMFPqLetfAFO33AQRNA2ghG
ptVcj78si3FNLCagQWTzSkB00bAcTIcQyaqIagSB5RhGJUEayI86HakuMV0gTpNpGrxLvbaIfLLW
iOZcGYmrhyUlKiRuJsxreeWIN9YY3fwSMN6zKZpa9J5dp9AxCDl2rRlvTRflnhfoMAfIjxX2YsHM
NlakAlhdwjuXS1Nkfizoww5yEAMeERJvEZojm58CVdhdmcrBirZmRgm4Hdlp6U3oQFA9CZkYMBey
hZuo3l3leWOzcHNDUmv3IcdAcihJe0a3N5rpikWZ1qpkPWAVry7nkL+P4aim60xiq5QrbqZW/KON
zbJlcxdqUGeBKu36W2ederIox7T3CNXMQc0022qlGwfnVOVZI5N1U4b2k2u1clpQ7l716yzw04xw
Z3Z7P5tGYG75nRv0OBMyVhspZJT8GunPdL6qenbrdMFjxubNzoA0HrvGsYzVDMvacRcOZrbwg1uW
nW9kqrtk49qlxkNWQB1KYGvOjlVeUoxq3kIFuRDHyZ2G8kHOhlEf/IAJB13dHGRlEZZrbjPsVPX9
o4yV6Z8L2VfNg85I2RI0w6B6IZ05ApTEIJkvWw9+GdW7uZ1jdgfr6azLsGU3vdA2vj48VZ6Z1pu0
jYR/9Lu48a+EbiRbgrZkRDkSh4psfKOe13V7Czwv4xVbx9pdTyM3bwU7Nh3wXRaZLTF5FU0R1JtY
kaZ6jwbnBpVWudubD2Xe+lTcsNPKcR7zZ7tz6saOLlw8JBnbOszLRyN10v4CkduxnlzVQvld2mFl
7A0xlzsN/3/h+TIi0NABiq5Y0cT1wh9FUV3SISzT85Bqsvuce57cN1NQxs15iN2RdUyBRYAtBRFu
s9iG4Sz1vinhE3CadrO+6NlNCDcF0rdWY9sPiBdezIWVbULTjJlF+3ebBiyS2Ce+R03bjtyeTHLQ
K2jX1QDZd8IGvjAN9pcEi/si/1F7WYnTcMjz8DmLUYduJFBLdIKbm9nAb9U+Y32/THq3bOaHcZi8
W7yjJfJUD49u6RpKPuoIN3t04Z3FloUQgA2B/14YUTX1x0YGWoUfc0dwHe+DnQj11MvaNfRjU98y
qUPqOBNefJatlNoPQZytG382E3ZWkWKfHjBJwPXFHMlCZUzATS8HS44ODgNepRGbA+Jd5Cd5+IhY
GYROW8yMGJK5tzgy3swKdv42aLvAvEYB6s9hNipYDk7bhWKlQk8YwPLxDq9UZgDJMA2zl3ufF4f1
bJAX9ba0vAbFAhCKcA95J9Wxik0Gdvqj6edE88gEE5lr65CBau6MZDnPsorcXe1kMSZLR7UTfIaZ
/LXK3mNj0Co6EoQa4uI+qkI1inPMNpX0LtFgHEj/ktTOqQJiE0EGtR3TmP93wq9vp30H54I9YO/F
ium3rzUR6Dl9/cfn1x+P5b99HYoYbIq9qXr8M6aOc58GultFZg3bDeA7wYnHrFbRbxPdf9lL9cdj
+W+HJGAFh9nk1pL3p0MyyNKwCaABL/DJRv5+LqcjxnQYbJ46cZ8b7M0//rFu/73/lOVuPxYVGjbk
mwhJDlX1T19P1EE8zT45amee8BKlFVe52avrVRVY7SouY3NRu9r8mQs5/pO/3B/F9L9+aWYC3iIO
5gwKPP6E+akhUPsi5xkDDlusszEvNnjOzY1Jwvg3Mf2//K3+/R+PH9KB8AGukgP6z04qDmuvHDy+
lNUpcdWJnZ9oXflnro+//13efhAbGg2iHKak2w/8O/8MnGgIbM6M+2mcW2y5k+SHISf85rpIrNBx
OOV0luwGpyh/+zP+SxeB/96Uf5Vf1WOnvr6680/5v2DUx4v5uyd69bP7+X++qi7t9O2u8n//7fSz
bn/vFfjr//23OR8b2l98gCu4pUNClMzU/2/Ot0zzL0A+LRfVnHok8Hz/MefbWAkw26FfM87b8Eh4
lP4251vOXyLQJbd3DX4lDKLh/3zMBz/tMuvxoDh/fEhkbaR4cMpo785XUODYMH/34/9/5mzLN/84
aP/nf/pPI31OnnpUvVHs5USKVNp9yWsZoNFOMBSvlZPYD3VUeBerNaMzgVn72BHN/6xseBe7kosy
2AYuR6T3WK5AF5AWpwYAQb0hu1RtJEmUGXXYcw80LxVfTtTpO6xOWi8ANiSvHUmvNZ++4Tp3nbwL
y3h8dpp5+lGOnNdZk9YvlAgmj2ETdl9zKezVKAMZk4V25H3GwvwRCoB+oE1kfCOuO121S59GOPfi
HUsuzmDDy7PFpGOH7SLU9+/WmJuH1DeIYzMuP3pe33xEZNapP+ggatSlicgSpSZrARgibFNoljmw
erD1NgP1vi9Hq2LkHaZiPXuCU87yFBbCPCheO5NNKuEU/JQ6L6PNZI0ejKQ5+EBa6RHmhbmpewLr
e0SpdN36urwiPOJpaD39Oc1lvurFlB511emjG9U5vyOoPDu6qv1dAzzhzsfut2ot5Z5LO8sIl7KX
WhWTQ5KqVYQn47mkQyEi2VTlwXTB24bduZgzcck6QrZ5OfjErpnmCSyIM7EMCKJp4Fz9hvT20vb1
9GvE2Pbep+70NnTZfMeaI18nZeCxf+qDFX8+7z0l9/YYZElEMxhVVTtKs8U1x6e7YugZyiWg5niP
BKjXU2rk3cKtmmEprbDc8w15VF3agNP53R6mEbk5LQg64bvq2m+2vvTdqba1noK5DJ9NK6U8xi5a
LrL8BePHvvfEVpCy3A25bS4KE63MJMF9Y79H7pPTVyyDNYHiO+nCoU0lMasFhQ31JqzS9jFPA2MB
6yXd8SNkR9J+5qnv29usyFIUT4ZMx0sH4+Pq4QzI6UthtF0Yxii+w1h3m7C2WHwNiDMM3WG+63Ek
rnkwx3sV+mpF94VH7NcnujGGLX0xshDPM6ojSZtJn4GYVjsCGO4L8eKYsIpNotyak7PXuje0RZ+Q
lh3afDcVvQ3ylZz9QjRaPPv+FN6WzT35H9a7q8bL5TnWefKNauCuapXV82KSs1lunKYO7nQ/GXvd
VckKqj6Qi9Ri+hOF/1m2bnLfqyq9yqRMtzUQ9G1M3/RHS0zpSCqYHDYfiIVSRXM/RHzjpRESOXfz
jo6aCOrpopZCbYLoxt8eNVlih5/vM2Ti35cG4CTo8SZ8IGUH1kp2JsnUoGoMtTB0INO1N2dDtnIq
tKK+JCgFP3n8odM5fmO8FCc5aO/oNlb9nJpNx6LOKK9Z2Bk8smX72qH0P1MWH18yylR+Dp6TE/3W
frvx+c0cBtLAjx7P411jD85PZyAFhG6dVvuuGeT6hmg71E4SYVE1zcdYDreakcm6kg1wmqMs+plv
KuyaB6OT9cZDmjpz2EfM4mbJwJpUQ+SSXvfqZBkCfb4bqzo48ihgBUWxvABamO5tLCu0hOQRqc4y
gDTUwmDnKwzEVLG393v+i3ykoshgM2pMz8Iw+i0cnYnpn02oQ4vDMielT6S+n6e1aGgvdFMd3tJM
/WVgx40PKXfeTLAgb7Gb3y43U1suBqW8fd8GM5nwhPw5HQ2k+8qAxfToLeYsKQ4M+c3aYrXxFjVR
urJmaW1QAFEGBmrrjhpIB6/GrB8eupkYuJw6JExOIvORdYv5pOk9bcEaIHPwtydKXQdTsC8SiNUs
C4LpDilfnhAf+W5iz4i/Em1k344Ip25VSLAFhvBzCFXTZG3jEsF7SueooDEjVA9h5d06W+14O8RZ
eyWv397nUTDsu16T0+0hzPDXSK8T09h5oJN84xvDgEkOe4WeY6nvHStu88Vcda1czhOAl2UcOqQy
VxHrqs2NbIa/uxZqWaB7oEx6dfaTmWwA4JKLYTVORn9NlRsi61BjhaOBDe+XwQafrko6XOimyYmF
TkWm7mdCsFxQXe9xyqZhN7hGeIKUoO/MxrVf3WbQ6TKfyuJ5zM3hxG6BB9wo5k2MbssdTTtXczIn
mjGGmEg3L4L7zinaxSRSRfrPYf4b8weGjx8AupyLDuBNNdnMrmvuBu/bBwqz0cmUE2suoydRoe40
boZZhv91NH1TJStse9VODir7JWUy7rvYHTaiy8r3RBfRsz2Sdor7jG6nDBDNU5Ln413SJO1+YLP2
QXzXWPVhHZ37qUp3dEARuA37eHRvR954tOrI22JenngBpxEf1hjXRIzBJ6Jq+JWoTrQeGtU8jiSE
PgDB3qIGIkueS1goKwvp31/yMotPna6Hk9kQvxjcFmybGYv5HKsgWvV+YCC0ieG9hsOyzcpSvhth
p9djaCLhxOlssNjI3C3tK+yjlGdy+cjTuLyEohqvEWAcxphRRphjarwY+JlPyqqcPaW5VPogiK7t
dqBpSWbWxTHH7GhEif9u0VywyKM59pdRA7PKNzXFOO5tb7eeuOZsI5ZM9zJMUw6xPH9MZZ/swxF2
pWOo4nGUk3P23do93FJCS6/EarJwOXi2VpR09oLFCEyA+EakqlHpTmwkk7d2UPrBGXFsLbSIc9IO
WOaPFrZCyC29jB68zsnu3cGqnng3Uwsl6s4mYpriu061kvRWR9omxjrkwYrrl3kUoAPOnhk4h5b2
pFOgy+5BGK5eMw9VFUSiLjoLt0cESQ2HojO6D6+28LKD12bdL2Wb8y4N0zUdEoqYWMGqZop6/zWZ
suGXRis9i9Z1TzNT7g+nRR1blIMFYhx80rSzfN3uwat9lZrmVQw1gA3yHBoa/8pDlGdDTFuKqB9N
I4weKqvMqG3ovXUug2ZfG7zq4UQFB92G+I2Uh7aI/uz/AJAjT/3UWTvJfhc+nB+yH8Xo80rHRbap
Q9888sGdt1VMH1GWaCwxWWR9gwurCU/WEStZCz/OckIIPg3s4gF5eKP5Dvsre69djC5ZAZKzjnV8
RtgVu6BwNUib1jlPVtTuu2SANMxSNlsibI5s5Xzax8CGiuJQeJ7B560H3eQwxhx6V1kvmtaRk6Os
6aHJRmefy9Z99VRiX6falvdKeN4uwlIItEaaxms0ux0jh9HPW3/som3Cu+Nuysf4oYyKfGNmI4kN
nunm0Ut8cuq4XZccq04MxKkhWlx5GbAb6eJWmPzhZzfivIAOcFGMGFveYIIc0M1C1c6OiyPUsPa8
osXrZJnjS1+l4ZPZRvHTKMb0VMmw+1GAPVmPfkUHhejLZoMG/0W5FEOJ276SCF8DpWCdIcyC1Dcl
S0sGzeAhbW1vO/CgHsK0I3hnqj66jJlJ0ZfujUvo8XFYx/bAK771xNKJ+/4Z4hpLQsK141NFQOg+
dUT+y8vt+KdJVQ01ZTN2GjjB873DMLgeyym8AECPvvO5xFKXz20LFawoC7wbfhcubFiN4J9GTvsF
VDYfhJxA48zjGXyfX41641ET9WLjRHox657lATf6dMmVLkK8DTP5Sxm+OKOQQv5RipqKBRVZemd3
iX83s2PG8RoWdEYOwAnrrsW/irO/WkaVUe2qVEfJUpTaWadW3Oxg2KhVX2XhBWDneIRfAeIgCmJj
m9jCgoAk8AGJYOjxCzqJ/xTW4XCUlRcepbr9REFTEmfXXHeEN8UfJPTVHTFbI6WZyP/Mit7F6yBQ
1suRbTwN47WxbuO6vIddhxvJnYNlLjIep9CLX7SO+ag6VDk9MVflNN7M07lK7HlYFI7XnsZeUnc4
2DaPFufudvIL2FGZWcMRcRiJ12xybztypzU/sRuFywa+jbkgoQ4+bJzLk/RKY2tYVXJIo67ycdDN
/jrqnfmJVHC8bwM53nk6cODc2fW9KkcXl0CYVQuW3eXKEarbWkMzS8g5bXNwuKMDWezSY50GHooK
5V07oaz6qZgN/YUNql3WXhafIphRS9R1+zvoU+yKvtO8pdIbjjWuuJXMhf0po47PoVthOIoTFue8
NvW8HiZZnpA7xq3ZxP1rEiYTR7WKD6O0gzvVt/JR+So9uV7XQEZyvInFZube8V6MP20StS/2bGUg
ALWNTl2YU7JpwiHgnlSM1jIIJ7Ui/UzVZFuJaM0azjhbLegNRBt7OIaZ7Zz7rI22LjDNJfY3eCnt
HMVkKz2uoGR5s6UPIOXNslh8V64HBDBwazzqceBulBjyd8rg6peo5cmOAHs6C8ut/UXtewaFc43l
rTn1wmU0l8FXnPvTNqTZb5nWSXUBpU9mfkARmfxJrvGnjHQoAot6mtGx1Zp7q7edwyH6lm7tdVDj
FIAI4pGv9ijwOxiR0quKKtsnNUTjvo9E9CxqitdaCw/KsgnTIOD10GIeNrHeLvzO679tyt7wrRCR
ucPXF/xqmiRHjLIKjBhMuhfb54lZjL7E3t0Ge3rxjNXY8CtbeDxJDNxT2b04QDw+4t7I1LHTMT6f
wW64AuMZ+ImVtQDuZyH1JzzkVZehSomE5TOt40O54M6lCRGh3ac2yn/WdgwWUMv4g3RzfLaNJNlz
dQQ30wcM0pzlqzyL0svcFz4goiH7adXFtKGdw38waT5djSUIsxXQNW/vtGFxVzeDuc2FUX2GVuls
gLlAyAHv8NZDkighz8FAUR0+kqTSAT4VWzxHlCWc/RkwVm/U5kVOJgbGcQ6utmfwVOQqcq8aFtSS
OGewmmvTegbgp7YTlZPrCUfXo58Z5ikSyfTauXUGHi6dovNoq+pgB+VOutgzCwxhhZEVm9rmOc32
Xg09ylNT9BX4bf5D5w7cnJng/UZxaXoSUdvuzbjMH8OxdLlnYkRXHs1qM7v9F4zN87eMSDZ3cZBc
6FuRSz9o4AqFXvljdD38nw2zP5hHqJ0+Jzwe2Rk/li6KUx5W2RX63AiuZI68I3+WGTk1Cn7CpwwH
rt46wmtjxfnR5lvZupPZbxAZnRd2TEQ90hhFgt7ekRLqx7DCGCm6vt1UQ9WckTXplfTGfqMU8yKn
TyD3QzRrTONiXuvZGXDR2+mlp2Zu5B/r+CPM1HvgNTSOu8ru3xPT4uUAbuSNbQPX1aq7PfsUlCM0
BtVb34rHugcAhNKqicfV3Po4824IkQrfom/QGWZUWE+XfqehG8aWMX8E8I9aM6/XhjNZUGX83rgH
smqc67qVr4NjtV+ZUbmfCdVy5aIZMC9zdREbKj/0WkujWpJbG/C4zN1GS41lpooOEz1427nmlcFU
cPu53XKQx9LXFWdBVOy09g18y/ipkEIjwTFpsxGxa/+HQsK6Tjns7jHhtgSLttxiBVWbeDLqS9f4
xTbL+v6Mgbq4DFEDsMgZAYuRBK7nDWKa28KkGx1kX0SwO7L2ELM0guSOycQ6cB9n4PKLpHzsnDx+
T/KaBQ9xlRUfquqhGILoE4jzrX0wkckJ9WDA0yOTlKhA7ky4uQtMSn7D9SsQQ3B1ytreMuPJs5cH
zZrKytfYhC7mqVscYeiGo1NXChRxjZK0mVhBWRwn2j5Y2mVkymvKEBmQ6+bBKYkJhGKImYIY+rwl
Ihf8qskIy00TOw24ItdONNGYkXehjegoVx3gkV2bmerDNq1pSyyTF3PGBd1d+LHN0dxZ3f2EaQqL
qzm0AruXG95xc42OkUqqX6ZnVnJjqUZdaGX1T91oOpAhW2dc6zDrVwxN4FYGAFY+3LaUxgKngrV/
AD5ofcs0RyOfEXS3aZwTgFapaL/8gC6URVvI5jxORXjn9G1KE2TSlfMnFGh9N6B61xteAFaA4b3k
PjOko8JWF/g8Sxns4Ic+gGuNSdtLt+0AgIrdYO2+uIUc95T/VfViQsRcg23tXmOR4bULjODoWXl5
kOjtG87QEGMzId8LfuhqG6WuQW6U6tZhU3F+2FjWzPI1xfugF7YpS5i2XtVtqkZAfYnayn92XF4R
d8Ib5i30bu/ExgHqKmLcuCrnfLzPB3ta9v7YfrpzOx5bJxSUpLTKZCbqPOJeiJDPE9mlJddIF3q3
/+/sndly21i6pV+lo+/hwLQ3gIiOimiCIClK1DxYvkHItoR5BjaGpz8fbGcdy1mVPhl9dU70TVVm
2hJJEMM/rPUt7SvhIOFeogU7QQQHT0QB1t/X8EhA+RTVFWL98bkEyOHR1WkmcMBiuakNW90ITUVH
faZnpH53yzOCDV2k2Kz8b5uoSl4Ls8FUsYAURfO8ECJZL3LbZnB9zxJDyBc3pvIJiCx1mm1RVhFc
BLflVuMsd3Hd9bt2SuAu5mxW3xpucPmmhUF5FJOToRznyi8yG73GTEHrR+CbEVfEy3mlV9plNqXG
2Rj31W5wOthRcySWT+4Uc905DPtcnmAUoWUWrehlcr/FDM5gaLTwbtLy6nmwzeSVEaXzkYzc6NDn
Zft1GTT7pEMy/LRECxJNWRPrqo8fwUngxVCpReIIBo5PldnNt6wEDBCIQ2EdQajmT90yD/vQLbNt
jYbWT4CK0HXXXQTHL0Vigp+hqa7S3m6/2DLjkTsZZn/Vd16+1UNq0s2iEntn5VXFLdR0H12zyknm
duzTqJkCcnSGzXhODlkXXYXmwHwkw/UG2h38OC1Y+NHsk+QrpD9754yuugulRqJz7NTg5MBOC8gz
eRIkHRJJ4j7dJ2bnkc2dq0Ak4rqNDk9WVe5HsiaWNzUa08NclMNRwn7tmJ+W/T7yKk5f5DTREa4z
sUbM+5aXAVT4eos1xwBTh+TMRPBzYk4qviRcmAp8+xhuuzArz0zDCM+RxHr7VE5LszdmenS/4HME
eQZW24+KcQjo9kbd1/QC9YazTHkd4P5xz7UIDvom8cZq1yg7eu6GqiAQAxqkyRjm1uNsYzhRRqck
BhqIPdvajzBi9zWdzwB4l56AzolmppklZMcYFAvsV2e4H0A47sJJk8eOupFxmca0RIFMP86hKu7F
wt0viqTa0VyU+wRZVJDrnbzqmqm/mS1IiKaesdAHooyAvTR3PXeZgHik8UZSLQRRjKWZdFprV7Qk
MuMJH45FVlaXIFfTJ8QPiFGcQStXs3ntU6TGj2XEEAwKl9Pu+spod3KoJkKm58p+GdKkOfTTPAeZ
3dfPXgxQT8QdHqyshG+bl0Zcbr7lQHHAioOxgBTMSKa/S8gPv9RzoK5jNEyb3rTlpRm17SHqoG3x
QLAvpgQQe6bP+iPujYRpUlTASW+ncteyOjnPp6JActzrhzHOkMLX1hQQ+1alqKo193MOCTn0kRJ0
zb6K2nQ/ROyjKlbxpz4eMMKZJWLircs97gVnnhp3ZZkaHzFwuvdEUefYFaqpms+AY0vdl7lD7rXQ
Xfk4O854UWRKnRnxqC60zs413xbdbH/syGdNto2avHJnmJCWYefN6gE1qn5KITHdo7rDXFAzWqOI
qy32XIQDF3FAdS9hyXKNviSzNjwyqWy3CGzCC5LD26dUhmJNU4+ZRIdNGOghOVGcjQuMPMdyoeuB
5HTcXe9qCGPomHoP+WqSH8yuoWTmsQPIC93sfIftKJS+jb9d28quH++T0DMuUbpr8OysVbTXLwwa
ZWMDRKzIkT1wVx4G7u9L+9ROhcC1Ypj8DRi4Boa5ieFHoIk6u69s4G4+KF3vSx8CVd4QYZitHpCu
EodMKCiTsl5tu4p9H3cSr5KFP8kOTULM6Oum9OIq381Va6kD97JwDxLLi875u/X4MttGEX4SK3T8
0HVEMpP3rS10uCSMeWBZEnB93LYhE7aBLNa7tT2K4iUZUeRexpqI432MPTS/7eOePcdSSqfjUWl0
iKzJ5njVWpI6t3RwXY1zq6VJs73F8s6qQiQVpEytAelb4yY+61HqWX5TcX9xDKLzdmQFd7fQE4cx
4FdXzb5mH8yU041aY18tJgZenT2SH5Wasdd1LpIFjxJP7GKOD+nQ0aXAZG4vcP5a+YF5YXFbpZDG
wzzWHhISU6+MzMswv7iqgojvpsv5WPT17eoL+bq0Q7WHB9teE1EAip1OYJ8mFuRXy6H/3syjM50L
zcQUW1bp8gZPr4JOFzr4F6MhNp47ICcLwvaKukyXHY1SLivnQURl4QTttDhETnDhchtaHhwi5MoN
weQOnLV6ID55bOG/hEMynOfmpO4Tq4SLqbck9JZLKnZdpPqNRbjGF6KJqL/jvt+7VT+cljKE+6mn
w9PSz+0uNRcdIFznpeddFDdPRZ8sZ1y35WXt4CGtWje/YeEaHWOvYSiTC2nfgza339DLFs/9qDB4
RVLAabEYSflAnJFl9GZjnkzZYJLOJ1SmOXXqa89dMgfQ5uXnzWx0d4lhpgE8sGJTL2JkhyT6u8Lp
RigZA9TJwpHDXTsPyW2f2mjDsTzdmvFknHNZqaB24+IUyabwLdDy97mDVGjuM3nRWeZ8NomFBR2y
UT/LlnyHEszyVV2LN4G679KLypldx2Kxf0siVhUwfZvHWapsZyVNdkRxijJ4mpnv9Fnb+Amk5Mce
lG+/SVSTnoFcZAtilPIlZfVgY93qjN2k9c11YnWNDLhStKc+C0ta6WaIm00cRWpn6d24U5jKmXuM
9mPUtwOoDrRxVyGb/ZNr9uwH8RVZLBBlc6kXPR1EU2A7L53cYzzRxJG16ZH9bkfdna6ISR8u5qEM
fadUQ+AW4Fc2bmboAWlKi48UId5OjKefUZoiZu2qXEHknjM3YP3jHg1+XYu1eMA5MQljlldDHxoj
/W9jfG1xIMCKiZd7J8qVFnyTT/wtIc1/QVH/30grT5zUTwqSPwlozlHUtO8UNOvf/6GUN1HKg4uC
IYHMUIfQ+4eCRugfHHQySMZMwBPIxpDJ/ABumPKDwa2eiwNFHlIokx/6oaAx7Q+2Q/gq6ppVQW+4
/w8KGvg6sDZ4ZTYUlgQet4r1f5Zb0RBojMhxw3dAGE4GQQrHRDdvfjoY/0JO8145xosIHfQSOce6
kKbxJ4AaYsJMc4XVkjaiiaNoDXFoWOSf/fWroET6SYX3/VUQzrocTF5iNRC8+ygpaQDoEdBCo+XQ
z4nTuUefEu0SpTHv0TXj8Ncvt/66/xT9/Xg5oH4cOhd62voN/XzkwilCW+hQSYR99kJXkm2j1qu3
i8sIVIvFCGh9Tn5DFFzROH9+TdtGcShWdM4vQsOqJ0aptnReM1f5RQpZk6TlFrN6b6kt1V8FzNI6
CBtSaUrN9Le0ht8/scNLr3lV0sY29f4TU5NkYZHz6l5jOTj5VbFVNeE5wE+j33zQ97LG9aWAlfAa
cj3D17Pn/UslUTjkqgP6ETXz6uqM6h2lCDViP8/bv/4eKUr/dFQxb0jD5BQknlb/NaS3qFiRdvS7
bOYne6T8GIpjYjoRD7BYlqzqy/aTq0drR9JYRuLP7jic4WssPpEJZu2ViNEGpHkqTg1jl0dTunG1
bXGDvrm5a60AWOfj1GTV1maquQtNFxOZy6OpJXMFX1SIRmmpu+4jkUrRk61C9Ukz4uQ+lI5l+SJb
6BkASfT6llkcMY5dCDc1iO2J7og6aPEL9HYXbDaS0Je47i6KMZRrX7DKmYxUWx6FaRpfQsoZO1Be
wnrdSM1pIuDS9N6mKvE0H3TNnG6bpot6ZrKSHC2oF36tPPfkpVb0Eg6t99h3ZvjmwGzLMXvX5VcG
Qw1dedoJY9v3efGQxPmSb10enMkGm+lDsgj3fhaz/QARxCKKg5bR9nvHXCQjQVt7huoxfzFnZSQY
HhCnI4cu0stEjiTZF+lK6sBhkJdBJDW6CeGqWPBLxEThM/VQRNh59VvRS0dtbLl0w0ZXevKC8GPQ
t6GM9QYbs9TOB8+F2gskeMbgWkavuqMhp8/SZtjrbRN/hGYMvZxMNAchtpD3S2+Nw5bw5pxZyrgO
FYmLPI1IRi7NlH0JMnGK2CghzgJlfXxFR6Afi9qEnmFrmsZco3UnZihCKIKo5aLJjWb1FAfzADF4
rgyxOlfn7QD+9tAUubw0rHV7V3ip9xXxXXdDrH1S73Uzppiv8rY5afESY5zOlxKdfb2kj+FQyzTg
M7FRGdOSbIsuLZOXus5suSmaSZxnFjrdnUHgjA6vpZ5A8iunC5RhF4GesEg8xGzot1HYEFlSgZo+
9OO0fJ3J0sHDOi995w8IE5GajXJ6U25bPeZjOr90RaueNL1lQFOWizA33JO7xp9wFHx0URzN6G8q
Nfipo8wnpyb4aBVBFruk6uWZwlO6j+JEfUZcZN227G63SbWot77v6C1HmKVbRmn6jTkYXXnx15f6
N4ny+/snfjBu2IYQAj3rr+ixeljIQrTnjin24rNx2jSzux+9hzJiDMakL8VR3wkOx4DkqLyrmy+Y
T7q88BvvUngXU3E1rilJ1skN75Fg5Ka2m7p8/+1d/q3q6X+oDBlHHgY2aox/jy77v5+H/3Uaupd3
1dQ/f+5HSSU+UEnguaOm+qNw+m4+FPyJTqXBUwP2LNmNPJX/KKnEBxdKGRp96hwwhiv47I+Sij+i
CiKBmsU679Dw/o4o2fhzZYD1UWDTYzogeLG1HPpJwo52oRq1KiaiiueiNRteMKfhNg7JcdAX0wgE
RtxgFPGdB+YaCdB4YHIBU0PQWIs424nFmA9TJM9I3gAXINzq+4P8/59h/5uK+K9OrvNhfEn6d6fW
+gPfzyrb/WCDkaGcc9eyetWz/3C0yg/A6NYzl3JP8N3CkPtxUln6B4Mf4fZv6Wxr1jPnnyeV+2E1
aFKHwsdzKZn+Vp2On+OXKkV6NBCrq9ZdYXucre/PqjlzsFe1Zr01xo6HS6Qq9MYKdghiPt1jmNRu
2oqVpB+KkmyJlqUBbPNaRxsyhC0qbjVFSeGXCKtm0B1VyOomicOjya2fYaYKabUlar7VmRjXky+Y
YLCGSo0oPA2ZzJotgQVEFvBK0xeM5dD9EXCjwMDibVhb1E/TsdIRX21c5Ro3NALRrZu4EFaW3GQT
6Nm1YlI/DLhyoYdC/61rwyR5oQK0ZDkKRo/hNMhTZTJpG6Nu9ZMWutI9lB15KC3QM0JnWEyRNjDZ
yXVhOkt5RhCUg84k7Voa9rJy560LrijI8jm50pf+cukzLP9U/yfTY4jBB2zt9IYuOXlmzSeg9LXz
SJYj6FMIcPzaePLCRwsAaOmLhX8s+9DGJdgUBIMt4SSv56zRLObtYTR89YZUEwFAvdw5xuVIbwNz
ZozWDA/ZsWdV4ZbyFb9Yhi0sIlsGkdplpM3Y2gWECZNxDovoy0HFyGZlVFS+gsF4KJfRWPbwg6z4
hixqBrjEoIFFs5M+vO7bxhoCrG39EaysS4SEVdXnU9OU9mcSchNzw/zRfCsjppe546VEZ5iyRu5J
vFoiE3kXGkZ+0bWpkhtGUDP/VbUjUyrXKnfxMtVfYsyfGIqJFv8oInM85GHbEGw515fCml9sWbJ+
LziMG6tHYISRIQTl8+RkeajIVql4sEbUepE+wH4Y0FNsQlKFQDWgXg+MeboC/gI2fxgXgjRCImHX
+KexouTIuoRtQTW15z9d4/+i/fzTDRnWpfhGN4bFoeum8UuTCxPC4xQh766OkmTHkBi2kQ6QHzUk
PgmIRizR1o0l1EDLVthiO92jtinlQYxWfV6mlXNTO5WNLKqOT2FplA/zeuRMpKe/6Ua+WeB+LlG+
vVcKex5RpssD6RdDl92TUZPlGZ2PDhcZsAcysOuQ3ZXLN51mE7mhcoSxN+l5e6jN7tNEotZ0btVm
5gVWQ7BD1jK9Y7tooxOAbDS+yV5Gb94kLHLmvfKgeZl9Z8YZg0fiRwy0NGlakcVQym0Zl28ydU+I
MKtLgB3TrowL0gwwktLe4nx79WaR3qwr+E+owPFim6qc2byFBgJF0IzhYyE07RVOZXXTYH2+LKRX
OUzJLAIc9I5fgX91nUtBJ4r2A4N+fRMTmVX8plU1fu3p1sModYfnvSmFx2zj/d2SFZCjyPYbtimk
s9uKkvXj0MiHLE7MA4Eq/RmsGNBm7WpYkHAl8GU4L7k+dNcOA5EzqZL+AQchNuRczaRna/EOaUe2
mzVT/eYr/xdvldELEwvu7Ditfg22J2svrtlID9sF5cVTzLdBQQ/kvRpWIFMpm53Os4kv3hx/FAL/
1tL3r64M6UI/XQsmCdX5l8OE1C92i7njbJsE9UbWugeEXCRPLXN972oKSXBh9jtFDh/JmF0fDFWl
/MUD2F4tC3so7xVYlHZhzyZNBbOZ45Thiv7r6/dXRis1m8sTloNDya5Dgv7lmkAZB9NMxsM2d+Gy
LW3ebYcICUo9DDw7lrlLcRZMdCpsZQEJyHAIQoUOt3Gyjx4rr4NKpP2RJVi3wZSvXbah1gWGq4qD
TFxKLScf9lFpGjdGHDLn/vbu/1ax9Zd+Qb6tL8DW2gTS0T/+beG/vt4//1r3j2+mw+i1WkeR7/4l
+Obruxle0Uq/dkPe/+P/fD8d1r/5X/3DH+7A+7nGHfilGsp+/W1RUr1DClNm//RF/mkoenqdkqx6
V2ytP/C92NJc+cFhFigZYpkWiO+1cvpebmmMmD4wAQLIK+nSxLeJ6R/1lvlhPVG5sOniMFOsdsQf
RbxhfxCWRSfOLd4AMOL8LYDI+4tylYSvcSg6lkdE+iY87Pf3D/ZkRkIobHMCvUlAIyup2bjKSAY1
v2htaILR1ZitnjPLENqOB2C6PP50rP7VQ+s9mJh3wOfGbbuyyV1uYGud+nMXsa5weRLX6qLqmsYk
56aV3p0dWQZIJuHF9XGacdJehy2WF0hy6STtY15YfYV4wmijBUUDymaGF795X+/rUN7X6hUnQJRC
mF7qT+/LpBzuDUKtL8yx50IESZVEfpu4I16dNIuIRWRjJsEQWna3y0iXR/JuAfPY5J1K0usG1tDo
23asOUdRdYAaf/P+1tHgfz5ABfpkmnsGWkRZMNPjZHl/3DILFmptifqCaodHPqpda+bxqLnX2qQX
9duU8fQiOQ2l706ZIFw3k+2U7mf8Y2iUI0+0qPNN5MeRiZRolwtGZribVCKuf/NO31tM8bqbNBQM
HYHUGHhsvV++YYP8W1ubTOOcB3gOBqvs6/CsyXFtbiL0BjBGiLh6rap4uCEIK5u36dh0jM6BsCW/
KZHWl/rpoNHDrDMROh9G9c76D+8PWkkjQIo6+ZwmIuzeb0iOy08jC17sUtmQ1s+JbMBr/ea7ej/O
5gBQSPOxeU6viwEG97+86lJpEh5zj8bHEGo7LOiBEK9nOlmb/SKa+0W0KeFspZ1MxMcU/HdsVK66
/esvYj0j3n94vgcGztTWpo3Qen2bP/XrsKXyOG7QaJqQMbMZ7WVl0zWhTYqn77Odf/vA/eXk5BOv
dHOoH9xcLFI+fjk5ETmVCh1Dc65PqakdG0vJgTjZFNJMU1dJ9ZuB1/tJBB+J+yHXgEv6ELcTbo3v
P1kDFxtVmDkds1SbKX+/H0Km2tY5i1itIBePpDC8kRW22r8+qH96aUIiHKjqfEg2Bfzf+5fWpJ1b
3ox8XQK/QHEti3FrEuotr6pk4bhq6Ry2AXJzrf3NWfXrMWa9QTXDJ2f+Y1D+/XJW4bPF/GuV9bGL
GkP3m77gSv9+O4rlyJn01x8UesUvt0Q2CoAYyFBZuRZs5b5VWT+dQB2+2pDWWwFAprkD5tjNb721
zOpgRXT1Add1heLQQ+LbwpQM0lwBBsZcI4KwbuYry+lBsmeQxtG15lunWUe4iGrxLyVmMEKXBF+E
C7Jue3XM7cJ6amgCDoTPy9vRg6s3sc8NrAHOugjjOxU6Y23DcgsbT9sRDp1k9lHXlqnXXlWeY35t
m+HN68P2cz10iobIyM9iaxGXnA6fi6EGk6hn/cmYatevhd4S7hwah3xxC0hHyNVIVzQQGyyee69N
wr1KKibhkEZtXLeVs27ji4t2qpptoumQHFKcUxwUs8TwlzxY0mhvYwduHj7QjCoXu5VELLgvw+Jh
rGHWq9FEJLNUiHQMpCq910mES1X8Ug/9m9MvUt8QK4zzcsxwBI/asoVnBdrOY7nQCHT4ew6DtSlj
u77sXY6EoaXAQBg3HDCQofcVev3IKrwITDllJDuDK3xhimFCXBfOjtSx6j6CFRiQGEi4OuPkz+5I
r7eBEIsSGWvUyRbZNeQh50a4CM562Rs3bhlnt6rS1RvJWpPvpgJt4zrJ2WSzGMsbYGJYbHknaG2J
ke18QURdvBlc10J7Ax0ZMpPXXDCOEcep7onmjMN+LxCw7YET3RFIj2E3lhPqgQYEdNWEq+Zj8cuh
65tAah4hqmbULRcpO/97aF/xc6rKPNxye0ivsn6Wd4YbWldaFKvHwkbfXcUK+y8K7POGbNgNWgKw
prNnGy2yBNfYK3wJgZYXGJjajHiIradmApBZLZhGl3dyy5gE+tGObUoqirsGiGneXcJ7EsOxCucv
AEDFKkJapfZ44bQyms5xDTsf1Yg2fxO3RXqIsfySwJw4/QF266MZ6flXoEfGWe12hBZYTbaJZa4u
G2eVdo3pTncwKQ16cxqIewchUwuacXtJwBfxDSmcPrvcTEy/QDa1IzUr25BtAI1snJeTHVbFlkeA
CsCrQcetmcFCErtITcFaxqm+yqYiMrKOzox6Lu4MET+x86RpcIlDhT1PNrgx6c9G4rL0Q6iExK2+
mKNB9+1kuAorNe7NCqMySbQpA9xJBau/wje0kIDB0XbZACGJ9keVLpdjjzQSi1FNAkpdXZOHhIMB
6P1l0iQRHN1ovmCO0gRtAyBJo0Ec/M5BVO4v6LcQ4HgG12VtKoXzzSlILXVmaDp+GMfTKyYlU/gV
Up1NAk33ZIBYzWhiyf/+GGdhrj0Tdl+E/BJ3FOCbQB7Fp9qry/QrATbGW8M3Zz4updXelnMpJKO1
pu8vMepI+eQ5yK8f25rHeQFpM0mTo5K6mb25lWLro5lzJ+8kdcZXlEVoCuN0aJdrZbvRBFEaDsDW
igBe7L4XZqUmhzLfSLdX9tlEPHK4YRNpQeTSMz3xQTMT++3iDMVapSlI0FkaU9V1wzDlOyIEzfhs
7HI8WBWYA/tMobJb3fVJdgL+bzsMPevBvcC3u9g+Y9MkO4qZQ1CCFZ2q9mIycltdOtyJbTtoKjen
bDZa7iuPQ5yRrwxgYxVp6YNH3EZeQOolhAdUbeVUo30h6lyAAIOpt1zbaE2HramNS/i6oH7KTwWr
uBezpXA81nO3PABJZnmKLAAz3SUZSjyVSBALBbthwKb7zuXe4XcMQ454FAgnwAjGeAopL36N1brL
Si4nZ9gyekfdFkUTZceB/MjluofbLe8L6VZ5ABFxZC7M2akEAdVu7W74Ytk5c0nbS/laLjgStg17
EPjjXdLGZ7qnarC5kA2SUeJs4RuKA6dMvLbdJXjaTrIfTWtXgpC/tWiG0uSi0cvZlr6WN01anAyQ
xFl0zj7cIgO9GSfFvYu7vO67M44JvlygbiWcON1DUqtD5ufaV0CogtLV02mr8PDXcrPES2eWWyPT
HXagKfKvTWXMTkqkrepnDcYX68s93F7UHEkcoTFFxpoNEH2t0WW/GrvVhSBxMTp6E2yoR2/Cjvxa
YB4Ztpqr1wqYfhyDzPNH/mfa036mbhNEVZ+kFyZO4+FTP44Ek2/gJ+Xu+ngKK/vVLlAVrrToEPfx
NqUrit6oPlqgydSmyxk3Sbu7jUhKB2JfUrYfqpgx40Pdm4TsKkzkHKnYaKzwGeI1qthNOBRJeNvA
zZntTYeGjmgUPHU98222rQ2YcsqWttyw+FaN5heh3VQQrTHMUZTO8NLSe63x4icoaEYAUH8C2es1
2BS7rDmL2jxkb9uE9iVKsumTKLvwgR2wd6xLqGhjQlC7mxvykbL8iXV/csbHK3djSQ+08awR1xwJ
adIOx3zXDPoMU7ao+muG0C+NgnoB5zxB+M6MUOuL0B+BOVAT1N2ZnELtTq/Ccr+Y5H1UE2sJaTsV
Lznp2AvCFEWe51wljrJ8jEyAcodYbONmtTc7rhSbcAXvNouqdpkmvONsakNQe9FiYZHnxuJWU4bG
BYDYrXAjZAZw81kf0IpO28ZL82OMHdXaDKKpTo6I8ozIEls/w9VJgEYBG8MyVBykiCN25Gk8GnNB
QKtkPIRjlUEmEnRxrqZ2PmKJac5N4uE2fCf5uSo5q0XPsY7rSrrMhWvxmUTkfG+Rb7nJpwHUXTGw
uCjd5qZaCCh2LaTN7ZIQtdulrzbTcvwTgAOIDBxAk4eDb0xVjBKVX0dihfMAXsNwcTbi7W71knTY
Oa6dq3RsPaoES0Q88BbD91oYDr7QBkTPI77YIOkrYgKVskDrWk6i9KDtR+PNC4EwpLONLTOkGUYn
XuVoSjU8qp6ewmBPOqT69FZtE8RxKB4zw5wFFJOocJ/t1ovSSzXOaKBdbr50nZjhKQE75IYYcgk8
qAHSUQyZA6b4hfIA0xHBLncJD+tjFCXmZ1DqIfKD0Twzp5x5ofIitbdq1wCOIbAQZ300a9u28lLE
+iC8j1PUj08VuOfrXrQUVHx69xaOmcEzXzrZfVmwFtiiyjSfEtNyHxInnY7ANarbPgmts3ht7Lf2
POHWayZGDS2Mw2DJ1ITLE1b0TscNI4NZjT0CVjsLv4LS8B6FQVKFL4e61zeDNvNzDHiI1Gi1CRB4
g4pnkw8ApPnFLqsBpCX5tuvtAc+x04MLaYfoWHgWtAnL4rmloMLHvpm0yeDbQ412M2nbT8pNsjsj
Z95NZPKwPFlWJHmgoC/eORUB6ZcAXXQUOXpBhEfeVin+Li77o+vO3UNPw3/DDR3duaHn6VU7hfmh
H8Z6OzH/nzFIKvT8UUo+6UZDEuZDmZP4BIt5OkWWjLpD6pGCzvGd8cd4UyY0HOhpfm7OkRYYrHte
CuU4AUBy4w6zseczNi39OBPRrmsnsW9DUju6sEjuszLH9ZlBX0paQUYALdYTh7YRUGvQcJgV1CvW
257caZjHkHh05XlD37S35BBtEYxZa/B6HqtLNhHDNWDX8UEmzlhyOw6xMFnwj9y0yS6yIStOdVmc
tGbuv4xNH55k3gAEUnG/AxUiDiDgZbFhR9Hu5yQ6Im9MmTFltumDVWhJS045xTqzo6fSe22NE2qv
2EtpLySYE1uUa8vyhYvVLLY6KNdn0onrF2GX494e3K9mSYHJxyEkINCABAyUKyPNVeKlBxvFeFC0
hERtMWC+Nm4qj9rIdQFCyNinXb7s0TKRINKW3cnsCcsxRP156DOA8ZMrMmwDyriTdMFbVRTxgZ68
DjAPv4pJi7dGV2DaHaIdgT7ejR6a+n1PD3BEye0QluWBYsJZglS9Ajgvlz5I8J58FF3YXWqp4q6j
9fEeNhHSZrt2WHBA1C7IbAyMItEZnfdYYu3mYtWdUv2g2IGt0vl9xebTzWR+rJCNBXNTGs82qIJd
bUf6GZsk3e+THHcxxsYwlBbVmKo9a2ehwKYWjeydmxThdtGzL63FLjbNNZgnSisodIgvQkuWb2c5
0I5q4DMKIMLNfjKs8cs82g+13ZKj1cnoKFJk5lRZtzK3nDd6rOpO0UdepnQerFLlnJV4VLTxNrQp
kIFoDDV6JnyIp7ng6tpoZuSex8Wk415wWheltCZ6YUFjneV1UgrtnnWR5+5dFSbpIS1BhbLy7MNP
1D7G1u0hnYAxLW7Z85sf57bBPp/UONbdKKMpM4zs0Z1gpPYib7cZErRbPcOtsWTELiSV+TyMqr4d
4YL4RROq67JuxuO8eKw2W8c4D+Xc+yF1wl2o4+1Nq6LcJhOOMXZy7hP7J9fvrFy7SlLzMe0N8yBj
qM4bPY9ZyXn5iU0qh7ntnfMmJo2tV3XxhVtZt4libXqqhhqZmT06+dkCd2FLmpbBaktKLchdNV1O
rTNfcG3nG0vZiJiaWB7TMPtMa5zesPby/ElrzJvShvYOV3uAqGzKXYTmkmIg62IGEE12VlRTGsxm
ntylXq0uCTTTa3Qrs+mz1io+EYRCeHzTNJdoZS3fwOt4yDEQvzA45SZO+gAUR9PJDq6pLRgBu2X2
yWcw3trR7v0F+2dQ23YU5Myxgs5rE7kxshZJQJVhJqkJnqoCuyKcpE9iOFJZRTJbm12bWd7eSmll
fmxB24u1WS9JUchOXkJthnO4O9S1+prY2M3Z4ney2ndlYmGPy+pPi5MSzyYSGlSwxyD1h2loAqrh
F8GvLXxoWSRJ6MY1TpbqGK7PWr0xu3M8m+4J74F9yazPuukUnOTNAuDqgMP/vCgjjMDVkjug8PsY
/SfpYPs+0UZyiygA7+LULa8GhKQvXo7GDjuG/hYz0KCyD2lXCZWItgzqwjtbJz6ikoAo/Ima8KK0
WcW1WOl130BjeaxD3QkAJYz7CO6b0vGyR7mm76KamJ9N1xsL1gVH718HZuVrN0n6Hba/fV6R7bTY
qfwEA9d8WZjF4HcauI9R73PA3M7ZEVnTBByA19z2nmpct8DybO/WXow6MEYgMjNSYJhnjeEbTdbt
RyJozoDX4nAl0mHetJ0xX2jEWGGTUUI86WbT30zKUYxEhOAtOOe0tOJBa+fpZSUL7pgAFzZsoXah
i3LqZ8iH87VLYpqCOAdkm432sogt40bQCX2Wf0JrOnbP88xVTnXkKcKYAH1syrayv3hFNL3ysFzN
S0Z00RHqvLUqb8Uuj7N9N9jJivtx9eoi15yRO6Y5qNoncGFEjQjK6ZyRURhdhBL8b5cxOfqMcaN2
DhY3O5ShsRRP7HPHhzyz2hFP5RJ7WunhPJR9czFwYg/90yQNNaKcwEVoWv9B3Zktx210W/qJcAJD
YrrpiwJQE1lkkZoo3SAoSgKQGBNDYnj685X9d7clnyOfP/qqHWE7wrIEFgrI3Ln3Wt/CLzhawdjV
Dp6NIV8WSsNlvqxWbn2S2ob41IlPPTvtxezL+ju9EkqODhCwuJajpZY2je2gLVsQAw4/21n/cYbp
czoDD02pOEvmGrTugQ7M6O28bQnZGnzKpDtlF/yq3XVdc1FlgBVpW1P+yzrkKSmMDOI2siw708dx
joLIDME8kFYHsUML/T4jWvhSjUbjXbq5N70vU+PY5WWb5zVNUq8K/NgvzLEBgMy4GF+rCvhdq6po
IuZ4bcL7UPGFP6+2szCZasxa8p3wg3FGKDonh1v1x/GZhTtd3ow8LMdxl6auSj/0xBg5e4tBwLAn
diKovxfhMG7P/mZWNPW6DbdFVHpMVg/bVPf5XYCRV95lYtP+1TFGG8iZkxc09Ml9y/mXsNTKEcrM
AsViuNQmWMZgLW5eKwYjD5ULaPOKtSotvkAUcGhpYiPn214deIA7fMB+AEzJsFHSOgMH/xKpmH2n
OmspWVtxlNUgpof2pjNRmc3xN0wJaZk3RFj71hcDXZCSWvqkpmqt7wIjo/VthrMvjhMrDbMNnWbL
JzeTTSAiSzdDmzCVSMUhQNEzHihNaRZkJWSM01qQboD3CeVxthPuWp9N2gtTLHwS14jyWFr5wyj6
jkMQhPPx1FmNsvbIoiGm7egxj+uPzQpuEl5MtYH3g7Rusp2iBdQLYmQrv43M2pYb7xg9/0xD7eln
16ygadDt3JjseakYivsKjbW8qy2Hazc+pe0Li7G0r9RCsqdCttQTzmbrtcxx6aldzWmt5wzv9EtS
ZByNeXM6BjLprZYxPbQYxahvjd3eBffvhIb3Qw2Gpd/PMAT56iod3PRsvgs28s1AWO4SfeRaLcVT
7UPyB8aEMDsnat59P1gpMLZ0WYMOM+csz/aQ/4GLkSxSVj9uztOU4Tnbq7SzkT7xRMtELHbj7ozM
25qrhKrGazXgnUZZYIOHO1dFZr2k0h/XZTdkSDip45iSRR6PxpEtcA7vN0pdwOEMvsQFfbpQiF/E
Zj/lYsAAOhc9A9K0Rp8P7jUEcTfV416ZG5+aZkd4Z/XTEuxEpW+dsxKm4cULiIJK0pGKYF84kGMY
jgHAiufBKvNoVh21FQvfos5g5Pldwtc+FrCamdt5gJkZnCEtNvmJikfrLflzKir++Fp7Z+mtd3Y1
hSicte+pU9q7JhSL0tAb3tvKw9Fdd6PerxORAkm46bl5mAc1VLFcJuOOh8sIwYiI9rRxRbLFpFV2
ryARIdasvlceaGTL7sxR015BuAaTv5ewQZtjZU9EnwLFWJuYhdAlk8owtXxQG3Ie2gqIvy+LaMLY
Heou3W8U+9SwTeiF9xyMyM4KTLCCSUf/GFrbaBc0d0XYf9KABNIdWk2eWto0Ywh9cGuHNyFLUcWW
0OorCXL6mtV8RcfVtvrhW0iwQUlR2vJ1T1lPgC0yHaTrVc37RnophykbruI3h6/6lR5R6RzHEPfy
3lsIEortok2deGVhSJPbG8YSHXCoP1b4lbdolNX69c+Xc+wtntHA7EN1NEeEi3C1bBg3x0ajs49z
z6YxCHp9G862xA+xrygUvf3Y00lkKNTBqS3lIO8sTabDrnCcsYlzIPbr2VvtPnskmKNVdzBUcPxR
imL3Iy0XEs5MjYHahYDYeaP/iAWVmAkeXH/vjyHc/qw15A02r7KTb1rdD38w5/yH00JCoPNspx65
pkLQ2VGG7fhnhiJ1/SL6iXe+sAHnJ2VflzROsxbEvRdtDh/uatuar6DzRVUe7K3ODrPd21k8VBos
8a7OSlUd3NFv1zMndsbDO5sVV/6Q9HZKrKgITi9oJGW7xq7JY7pn/Etn3XAxcOw7Ga4f1dqs9/Za
MhRnENGzfoYOFoSHpWyou2U/qywCmwlEBMyqqfajKIx13o1da6cfCz931SE03MCwaJRTabNO1+n8
WAl6Yo8hoArMNTLkicC2WTiHpdLMs3J3maYhqobS4DN0tQEOtyzaqjoPdQCWCN+mPG6EgbhHK69G
eeK4EX4QAkzdjje4W+MMHizvK9D7HMDHoL6aaKvCaBxAGuwtWmIvvQrw7YtSVrdAkdse8eeodKnz
CvZsIa13buG12YWb5LZPrSCJZdczTB0/dms+eg9/rpi+skvrA96PVgJeNgs3WjlZONuOjBKdH4wB
UTAQh4DBL0h867YCm01+tLdlkyebr/LU6VzIaJ2ccfjmEcc4xnAVb6N5r+q9w0od9oHc0oBElKYa
PneWb+pEw93AoeK33WyPUb5MHpUyX7JJzZaRPXpsoJYMmFIQDEJIm9ruOgvGF3Q+x8WAKwOz6dGg
83kjyGRT8KVyA7e6iKX03mgzqPV+MEYhYsm2qN9TEbn6mfgKmuAplCSNm3VSvL5Lq09CGp6+r8hh
2J57J+AXPaRF4B4wJG/FKSVqTbyR3rcCmiJKg4QLZ9tW9Z39pALTyC2riwqEDpC1hwH5AMmckmxM
3HXDrSFsTLZww5gjdIraGniP8t7SugftEQioBvdB79Yt5G2ztLbYMIN2y+N2sZFMx1bIQGG+axSx
pXqHvH9e6c47tQZTxk7/pQfsOsfp7N1EPAwHQkYERYgOZWfRNqce7olT1O+GvtIwv4NmLQ7MY93g
Hh3bLCKY5DW8K/KTP+MNBIy6K6egv/WwF6Ycx6ZWgfVA/6lWCSe90TlnDE1ptveSsce/aiQoog5V
Fxkk4kimcsPWhSrDH3mL63p7yMxSf4PnwQpgeKgkxyigqOy+9K49CnoBs64umTS65V3QdUUWF9nE
c9YEkGTemzJ02xOti647YpbKoNC6Szm920xqmqNZceo5Es9jfGTQNBxnGEaAMkbZyPtUAzoAHOLp
dUG6A1XXJ7JDvXJmNZqXjISLrz6kAfVm4rngHDgvuQeIfVb5Qg3AzDI3y91Y2/AD9TDnL3O4qPTV
XVOejZT2ZviDAcuiiPvMU33qV1nEzkYQHT3snFHEnQNgqrxgkbMC9IW3SOmVfla3y2439kj2tDEC
MqWD8pCixSAwrR7t8pPLnJ+FHh2p2+5At3sDcKNA2BjhMoqub3leeKRttynszqhZAePcEybFiWqw
8oz7Wl8dheSJ+eQW6sPKjwwzbIJusT11KWNpqICjN3yF34KUPRLZXKDZYQo13fWd3bVHgGUBiVSq
JA1w60fbfujolDc7w0fZuu7ameMZfFWjHdcXIqlVQXekcedLrcZGPGuLzfGITJi1WXFChxYX4mg7
E9fdoAfqzDHwiegu16E4FUPahleZYox5CLYxBcAyU7GAuKo7GMmU8o6x3nFmmCayg+mJfPJdQP4J
beAaOmolW3Owo2l2e3qFBCymKp5GWi8A91TrZVUCOW41ukcH3JUVXozWKYjpKSoKXUgyXLZo/kHs
9osK8HZ8R4WNg8PFihqiaPlZxAIPfO093S8H3dae824Uazh8aqToytclB595IIiPsn6r+IZewipk
+/lDXPJviUf/B076/1Y1ijDp/4hG/9f/T377mxH9vzeJnV+715+lqLf//09lKaInUuYE59b/LShl
mP8ft8g5U1joyP4wfv1LTipcPDqOaXG+u8mK/QAR5r/kpLb5Hwg/fSc0kbU76EDFv+MJQ3nJo/J/
RWaIJh1c9hjSoHWiNsMq9POj1KyDnlZdNtcQ0T+HP4QGsvzDg2Mu+3axtshfxmY3jfOHgFYvYJl0
PfSfRdHGIDlOxdzeT+YrnXCK2+l7twDuC6EaDd65rIv9npXrgR76l2HkNxZPCHaO8+ojucJMEG2L
UcfdUC+YCsDNElVEOVJDi/Zd+UofiMi4zYABRO27I+7DYuZXg4XbaPsGQIeiKkqzonrZ1py2gLS/
wbqpI9BesNqyR9bDu0K2b+PWm3sC6CAtOX6WZN0721SMInNB064PnTic7U9Bu74RGCaOYQkyEZ5O
lQythqclafg7gzUdJfDT8iqvXhBSZRM2Wd/TVqK9bzLPu9Nl9gw+PDj4HHxo9VjwtIilTrYse1E3
ZuHYcXyq38i13vnz2akOvn1aRUhtuJdEu29MoFbxNpXQ6Ij2pv0HdoamE8RRt8FflIJIPM0AymLD
ly7HNRBwMxkRzGE9+02GEd0LJtsO/b6FmUuxQKlWQ2sdG6sCZ+mPzo/O6PvHbJuCODUc8QL85rV2
sG3XfikSMWDEqmlTkLRcf2OZp0TPUjsZewfotdgyjCkLoJ8UFnujO6TFW/umORLGW9Yi1inkcB7o
rsSLxzm4F9QJXeDRl2zM4lLPw5zMrSCf1OrtKNWDes8QQj5OdPQOG8IcQtV0fo/hJ4gJHnvJ1DzE
5Ah/1RVaDirOFp5VygxLy2m/pboClxZaiMqJdCMdxL7D8P2FXSMlgqfhUKDG9d6ZFz+p0/arBbUg
mlb/M3l8gLAyXIuuCu1EQvKL/HHK93blvuPLw2w2ZNl5FJr8UuUtR/xuTyuJ2VFFQESiBLx67a7t
u7T0s8NShh9cx8QaiQ4Jp5dNk3NqRBzM83De5iK9mmMa7Id8FXeNmLPPzuz6ydhsTIUbyxqj3g3x
XdZT8Tp5mc8Q8PaQT6W4w2zm0WOvAkLtTJlM2dqe5dD4p6HGpW3rAYWDwr8/kPHGrrSKexCAAR2F
Hv0C3W/6VzQphpl86fYmYjIygJiFVDQQmKzqH2lY6AvbBts1hz3ObnPaJhZnK5qy+8La7zUIBbrc
G609e8kfkcznSUGyOaNtqKFlEaB22SBukTTh7weDAb1vgYypEGUAAaiJ3mu1gz0L8xg7E5y/vlQv
FY3bXWhtITPjcTjYftXfWcMCuUlSSYOvwiHRjzmBsW1f7rkPyFu8rUp0voyRdCuuXlTTKUc1FeHu
W3bLlGbJmLXOaSEgLjJ0BxCLeScMPvIASy2z2M/0h2bpuqjQzkfgn6RRQWI/i4BVrF+8T+VoW4el
hShQ+MUPX2QDM4x5imZqaQrp9bHpOyhfRlYkYV+Lh9znTRYNzdgsm6tIbaFMbvpLaD5ecFhbI4ix
mKtL1VbOCUUlZ8SJCEi0Tkj6AF8mCGIZIqdVAWYMm1fvz/WuzzLYpwDodpPi/aVpCv8NyvnOq4tX
vHvhriz9liwAAIslbek9B/XmyARdn+pp+xyIAAmnCLPY1JTygEJLvlGQTlTkbdJ3g3/UduXtlYS5
9Ze97frnJvHX1M+fq5A/t46bp9n22L0wRPyiTzaarlSz0zdXglXv6hAQAm+C2QW0TOoPqZeNUWv9
E0zFYv/8eb+C2EJtRrITOa82duaf96sSJSaz9MW6wtKlqyujdAQeLr+NgMMDMEL18M50ksB/cnif
QHbHv//MP2uy+czuLQqWfE7ktBgOfhVKl53ZAVNLzesNRgBqlAfx9xf4237smW4AvYl+JIVB4N/s
F3/R7K6GH/LU+c61L+UXo5Avilnvbhmdf5AH/6ys54N4Jvp2S1BFAmzBV/zzdVQFx8JUlXuFVYwO
J55P3VLFef4Pcuu/3S/INyHu+pvv5XbJX76u1Gro/fgqvGog82v4ZuaP//b9+usF/F9U1Wsdtkh/
uQBBAHJ4kOJJ1q+/v8TPkvE/bhXmHR50AsNswnl/uVWzbcOIK+DGTrPPifpO3I6/4skUP7r87feX
+i9uVyj4+lGKY2PB0PLzt8LtqkwUC+FVOee52Yf2P/gp/v7nW+Th3cpQVG3Ct3+xdtip6utBKuNK
yGqzxRQav//5/36rLN8NKV1DOg8eTqGff/4O3TtI5bJ9cqyYBnKYI7pGYROhVPj9hf7+mtBewLNA
SkcYuGCqfr4QCF1vmzItn4IQG6AxvAuL9XM/B19/f5m/vyXWHz4Qj62cHMVf0UI+zNbiNqx5ssdn
Z/uYZePOmt5yZDi/v86v942MQtvFbcNXYrkBPqafPw6Dua2d+7W65h3pFo962mOsXGHqGP/gWfz1
vnEh0BShb9k+KYbe7Xjy0/LiGgxAg6y40kWO7OrVKN6V4vT7D2P9bCCCfsEz4Nnm7RmmYWBZv3wa
DaKfuDiRXRvUDOZEj431MnwqqvvG1OfaRzTnykimH39/3V8fbvAZt9MSCyivDo2KXy6L072jHyfw
ckVT+v3WG/r9n/8r6oDPRV1JTBIfDh/v3/zaRSDXdculvKJbgl4K1+pCNhk6wcXvIpzbE5RYLM4D
avtkJtIgQoDsfLEnFvDRaF8A1jpgcDGnQ8R3n4im1yd0Ud+XzC2uSIDqyA9H/9CAdEgs7Xa0WSkh
hnxj2s9Oi1G/oEDePJKKuzJwkCO46SP98xF5+bDtPcYCx9Z25z/P+v9Db9Dt27x9amE7NtgI4fo3
l8lfdqQyXY2gU35xbc1jqM5h+2CV19/f2f/im+MSvLPMjHwb8tvPl6hIy0Ximclrc+9yotHR7//4
X99iPoFLujuv1W1kYju/bEKAsElLsLjJqNhy54cx/RgXn76z/Q8PyN8/BngXoGu4izzvRtD7+WMM
+KXycFbTdb6xn9/7rfH/eIFflm/ELUaFtmG6Eq3er7tujH9/o1jcbgvAX/sBODtt3iCbv/Aq4cH+
+TNIxqTgapX/CE17iqqmIdAc5dlxtOVybBckdRU1/Ysthzwa2WPoB0rL3IG3hgfJ0HjXkA1w4Vid
aaWTRRKrvuFUJJQ7f3MHx7uSRDGdGRmQ+OXN9mcT5Wc0LRRbsSoKcQLRlN77nFVpLcz2g1nIJRqm
eo36gIFKNhC9QsOe9ikDj9ZGTVbNScNNedBAVN/nIXiqdV6qDOFN9mNRS33Ymk7OZx8ofIJCkCO+
DJZ9P+OOWGYHfIDRf9iWHhb9UA9ZA4zdo+EZttt8LjdBT5RBH9V7PsZe0H3uFnI3NIa1qGMPjBZ7
CR+IUK/jMuuLqF1QSCHdMfBmIIT65JA0AhhhVQdMufllqBRwE0e3jwHSpme/NNukaYbgC5lrUPF8
InvuvWBTH4RacPgKwnF8j9zjaWDgCAu02hd2Lr4iUrbPgYsz35t1eXARO3wb0nEmrNE346ybzWSh
ZQIPzsoSEATm6aZAPhmZM+/7YH2rCxDEQ6M/+3krmOhMYxJWsMVvKu8DKlEyerL82bS7lyxviAod
Fm8PhF5GcyCXu2zIjHhUSAZitBN636qKO5WK7mIORpOMHiPjJdAIiDKyTsY6Dy/M37YHVehmP7pK
7qaamWnWr+qosq47TIWPZpDm5Y5Gz3RE5pInVucwvLixmnfKaGkpjaZ/UaKs8KEixg8B2D0x2OEC
crEZbTXjR2vEeKIMWe4HYKo72zAVdtWARHVw8XcWUTz3OCgIGfPAkJeVu50p6cIDxrRi7+nqlkhn
BpzNQwPqwtAF4ruc3AtHyxUNFUC8ioiIZyzggkdmEt99DqwiyYN++j7U20sTVOlpCXrkdbgO77d0
IBAeNPlz64TqbkLu/4Ox0VddI8M0y97bDyHrvQPQZs+NNh5H5uhP5eyWEUEp4NSbsExQljuPgbdY
fKeEf9Je8U7SR3sCnJqjh09StZcpB/Uzvw1lEdYCcK/YXJDBjmTdIJqrf4QBTNnOnWl2T/6c4Kf1
7jg+BQzG++oMQFlAPF+7U9OSWDXLzd55o4DiK4U+AdmonpdpqYsImYDz1GvtReYUbJFluFB5Up1G
NCG6pNpcij0/MHZVCaxuWF2k5Jn92gskAo0zIjIS3XBEt0+UH447ToiyPtDpY1Siq37nkPjIwIng
N7+cEG0W6jWAt540rvnUonkgNS0bT3k2tQ/GotWpFLlOggzNbYlK48QpdL0nN4NTbmc5JwuWHv+z
x0SLhKEY13ex89bpFpQIzDhuHL+O2PDmOyRAPdapSe6trCcLu2eu1oLlBbKOTJSQAvpDsDLVgMds
Stcz+OxGvtbeBzomDxwJMviHeGM9Cqr70uloVYmm3aOQogEph0g27/ExxWHtJdlCWNWkEEVrp/xG
eUT4hjcarJit+GJn0Dr9QX+YvfXGrkutk7hhsfMhkI8bFmh8Av20I2dnOBOyYSTeLPNTT9/2SFpi
d6hWNWI7A7FUzU4LzJSc7JvwlB7GWOmnvpveEKMW8ZyOwZUOEE0q0Yu4c0Y/LgbS4si4lCcc+uZO
OKiOpptUdq4y8sFSlLOk2WjgFXj7seKRReTWq/u8tCWk5HW6rJnpnfqRlcxCMP5qIHC424JlSDqW
2UOfo+6luvUjIt94T3WYn1pP1UlVEaxl483cm3TYyNYo26s105arAVmjzkXXpbW77fFhfEOpgVxL
GsbZwaYTmUVImgAJh+epTV8mN/yyVubnuWEe5hX4iqwKmA6CZvIolubN1uYUbbbYonkMWCxh2Hxd
1ppIrqZunyw16++bmaNYcQhjiFCp6/e6QzvEsqhOI5EBD35ndY8ZTmTCDsiuW8Pi2Zr8LkE8ukQU
R+/c2dJHwPf+zTRanOgXmehmad1O+S3aawPgZxDMtZ+cVT5sfWHsZoP7OhEC/7lYm550p6w+kavT
HYW3ZJ+tZfQTry0hFNmTvEKKDJKiI9LTWReESW42EepDfu8CeYkJrZ0bERhwhb6089/PnZdFFclO
xwGTA08o613kBjPtdaMeX6y1hIxYoFhmuWd/QLK4vDkedwyAqndkvFq+C1sZwMuGVUU7MDXPm1rM
h7G6trSiJN1cf34bkPG8Lzd6Pr1U4kDT91nd4mcce0XvmCN3BJP/vWmxJs4NcTi9BCKF8NC8iElD
daEkiwLwmMhQ8u9dKHnEvQ0RZNqYRIo1dlwbtY7YSIvr4jtf22Ig0At7ZuwgK38MfNl+BZxEdEru
GUWM9K178KVjs3y71QGP2XAiB96KcOHIuwVtFt8udcTUyrdpwaecIAN1XOy5Q/mUBx4uyGaW2aEk
FdQmia5XsTlOxaG2ZXZdQ/SGRJuYkG+oMR5aSgV8aA7WlTG4ufF7/1ANqBkIsXijl7eSnqrsszTE
J1JdLFKEsq8mHyJmlkg3G5dDSyYQCZDTLmwGdsjUad8hY8kjVRDIuDRdqyI39canBu3rrh9d88Eq
xuouMLMclg0RIqQE1igzxYSy1gfXfTZyHwnL4hvXPywIPPPD00JM2A6IZvcwwAs5BEE5xLkwMVBM
mHwdJ60Tv9XFC+p1eapvrVy0H/zRrv3FJDH4zvRIT1KMHEiLaC2CTBnKap3PsdLkj+kBTYxI+9fc
tb7Pt78Zj8Y8OOM5H0acfj3xkRc3m0GVMxKycn/CDmZXx6VX1XeGWxZ1RcDL6phooPLXdnaMV80p
eT+Jm8MBAfD71cM/SUrqytpnbP2DRN1C2Iie4yp0MjJda8lkI5jJAc9NRrrdEGEVNqJB2W1C3A9e
rJ4McKzk6xXa+GvWtnKGid5/JQzzu3Ab40Qzryf42ljWyMz84m6pmiLxaqYcs6e/OpXPZzZnFo8R
FWVkjxNbpqHnB6/K3J2zsvmutl4IOura4IAY8XHOVtBE4jiaIunFxz57CbKQrEGSjIzZz3azFgtJ
w/Ql06n7YRCs2hvGSHd3gMEOlibidZ7vqDwgGYXYsMzJQ7zZgn1FE006t4fqPPB6HYkQd7XrS+Mi
OfLAc1MNCbR+eWlZeR4YpzUYM+nHkqpLuiJ5VSQarJ76zEzBpLRyrf5Aasp80GFaxBwIsrgGP7ef
Qjs7ITOzAPyaXxqrJKpKTmU0FR6Jf6UzHYyuDs9qxOy+4hePGFPeUjXXYF8Bvz+IDVHBgvxgX1Te
myPHKXJQz7AfTt5dm87uwXJV/gHeFz4HhwK+HMvpVPZkpZoMwlAIh+F9bvgPfVhtUdtsxsesWkUy
Mcb5WFgVc8aGeSa5koLeOeqL/DyBtWBcsXr8aMtyzmoLC4kSwfMa0MYnbnKhpbJkUSvGNygXKTmK
m7gUlXj1LMqvor454+qNIqHos/ZYkK+3o1Rq460TJExh1UaPMrnHDDf/13Vp0ofFDtR9vnZzZKMg
eO4FRa3F2s+mm5/k0iK9X5EfDWHwCBWkJCyPOtZb2g9L3vPYDL29A9rbnxq8Spg9RJLiEEn6tPm2
UiwlXgj8Bb5ecQhsJmZo1kFMtbVYHyuFaAHFLonMXaGTfE7Xk4X+H+lXruyPg3C2fSjwE5LgyDMM
eDwFoFbmC+/ZBPXG0bDOdZ9esa7PF5252YWFbj1qVRHd6CKNFQq1NZVhu7eIu+L5rYqJVT8dL4Xq
iVroO+9UrgphuIUh0N+JMVTPw+C4b3VTyqTuRM5JpZve16sp2DXxf9Z+F7xveVaSwNLsSMKFuYbN
yT21gykigyPTGVCxexgGXkNlifFsmcG3xs68RDUMfNvMztlibrEC2sn2VAlu0iwuljHCwiMhihCv
l30EJF1hq2tFwhyiu4SuwxvrTWi/hocK1deaEtvtKlXsF7V+LenkQCfq1mPWZt/dOtgu4cCzPwLl
O+WFS3De4pbkLhCm4PfUkhD4jH1eN0S4E34a4S0l9HML4HIx/NveLUWhHtNUM+Xa1nCO9URm1KTC
7M0BcLFHFNkd1JYzz+1SeaxWS38tGme7eGabJXZpTkdVNRgL8Ex+BJhsn3GcrjGubrkLs1XBnDRc
tD+CDHRcsy+Vp+QHAwkytqJxmWP0pugZOXyRxVb4CYF8z26OXYmB7IIfKHXLZ8fqjnjE6B2RLUgP
YMcxrD1QuuVnKPz1R2ni3r1FYb5oRmF71s/m4DrDHGPVJf60KehxzQCww+3m88/XdN+Z2zuOY/gG
+9XdcecI1U4p8Y4rka7RVljzK2ROL5lw1j+SwAce21rlCXw5Fjcre8tU+I7pLogHQiQgZpTesXLA
lWtfyWePZ+nkpSo7iIH9i0JVPqCHWZDi4jqynOVzMTA4bKguk3yy10Po9V2yYb5INHImIp2Y9HKw
rneYo7zzXEwQnT0KU3P1nQuWVYiCXX2aeY0PnrEFMR7ket+zZsYc1p+Ih51PJI7Ch6rm/s4zCfPW
A+kUrG3EmCAHiDgJ5w9t4/VPjU2qsIU8CUcYqc3E+Fkx7vPm2IPEJjxlQVuZF2BGGw9X7kYzDUdC
G34mVu87qZLEtHfEDWN1JwjQCL+MtQJZaYlPHrKFI4JSawfRbrizERZx+Aw/ctxivg/WIMb7HCb2
oAErbsqKU9200ZY6IrE3qnZPaJesZ9JGhX3ThwYkj0CJaLH0kkmH9t9GKWGZjH08pAnbe6Owqctc
9mr47TOSKswnwYDpWdeu90EUs76J5N1DEW52hP17PqYTumJZEpK6hOQsppgKkmAy3A8Lgra4KRD2
zrP1DclBGXVhKO5rWX3F59GfCJ/TEfZ1wJskkx/Mcv4++cQRrxiC8faGtzWyXU4ZfBGQHCz2uSGb
u9bxw2Nt93OS8T5Hw+p3ZAZKzlO5CM56Ag46r46PmcV2P9vhFJxWwgGeuXEoILelfFOkKPJY4AzT
REfVnfPAe+LdkypGirNhjok9urinHafbTa3n4AbmfIrDWkRTgzNzasmLmwIOcgpRAOfSYkw0kStR
piegyRNLjD1ziIZpw+TY34ZoSSe98/T4PW0J5Cm7yYuHm9YW8ESQDFM43aXzlB1DqxmhB3ry3GZz
iXkRjgBjBqIjbubhxj7yYkTFLE5oBNxHpyzr90aweVE3dh/LsE8T0XQ4c8hhRX9TyL2yGz6BRSiQ
6bbEFpFYdSJK/UUQ5hKT20IUPFZBnAml3ld17hH6bc4XlHS4dBb7pex7IzFljdjSdHCg0gzf07+m
p+5jzDzQDgt3+N6Qim+clk8zXB4WWKM5OFapUQuhHdE2qx2AdSrVXJS3QlUlzjYgLZhN9wGvNwt4
a5u0BxsqfzszTn47/cDBMuzWW0RNX0GFH6zNhHNSe3EJVQFrOjWUr4bmkM+rOhnzOgA3mpsj8vTs
6Ckd7DVye/ycerzwEZpELSTBiXy27pd0GV+ltD6jFEAYuowywV2L9Bnrwl6KiaoBI8ZBKkhEmKzg
Lwaa0/sfWj6yqe9xmnfv20y2j8yGCS7n8ITFbIo8jd5pnNGzhEI2R37OMKpLm0KFFmqi57Z/sLup
2bl+OFyLfijvZjF9hSTos7zRQQELUz5yjllR1gTZQ0GEGQWRsYoTAIp23+DeOJbd0N5lOAt3M7Jv
JATc7oo8orNv1z4sSexyGEfWpF+WiaBYLONgMfxjJ3kxJa51FmxfGfdplmZRh895p1iYd6LTHwIy
F6JGSR0PiDDhGa01lgxpPTKs4D0gf/VgSmU9dWOAUmYbTArMtDjMniQw1TIxZKZTuEc8P+DwIIeJ
Fmd3kNs0HVFGaihPwWeFP/CAndi5qrVYkpC0iv1C1kK0oL55lG6hD226WIfMum1VnO32ftFbCXKK
kNOuh0VXeS+679sj2n0CGDi7RHWz5k+ZsNoTsW/eBYXNEJN2p07bYgMAKnS1D8YF2VKO7CElqfOU
ViVdCBmUGKdsgYKjgN6EhR4nCW5nnklWxbG29t1K26EJuv7bnKr8neH3TezxoO4YZbORFrcmMsfF
OTJ6Z7/ltDjmA3Y3EkHCIhoGtg+AIzcyrSA1orLvS12pqPEtmgBdBg+nz5rmrnZNe59N1kuZKzPK
ZBoAcQIwQHZZi7nVSHd5TqZwbmP799B73NsmtDT/P0k7s962lW7b/iICbIrdq0RJluRO7uLkhUhs
hz1ZZLH/9Xdwf/dibytBhOAe4Bx8zT6mJBaLq9aac8zYKnYhR6EN1F95bXqtWvm5KHegGIloFk51
M+f6ELQ4XNaEZhn3MXIncv94r89a+TFHWbFno+22VUnDbi666ZCKjJ5uiwHEjdp8x40Mr/poOSva
yg8IyNJeLexNQQF/doVbajwgcKoOidLMJwIRLP5whAjKi/XtUKgfNM91OjCztorcgSNCITEwY1Ky
tx69sXWnZcYO0kG6bhezZmPmksZw86Ln6LYmzlObaUxD4NvC3UfwCR+GqQFFISAcaRIiMhUUGdqS
wEbPn9YcI1t6fBzfc07FX4rZHK+lpSGopz2o3FBfy2jQeT+gLYp0F1+zp2hMzfWbyJfYVU25m0Gv
DXwPhKktPX5wEh6vadOdPkj1LGg/6YwwwWak66TLoquM2KqgxlH1JeTEcG029CZJgaVk4HCPkF0n
95te3UOa3evlMUuF9sMr4PVoQvmbJsn4bQ3EuDQyMe6ht6fhpk0ggbJsq+Eq2Sm/c/dj4XZPOOyR
JiZ6dxwTXeyUFbUERGI0zgir5Zvny/ChnVY4P2XgW2a97pXL6nC65DhUroYDzIpWqXCaV6yG4tjk
RvPY1aVXcCAmPVXCcr6pbFODfpeBTNcq84UxTL+CYUHnvKzqiPFCadMuLZJNWKBA8qtV1ub5/aip
L02/TAGGuV5nMYzs2Ryaa9encVJCt3nPpN/fhUZa35kVx1mXYE6wbMlLSgzMESVfA82ldCT7GDQ2
AktS3Jo0cTelSakjuqjCm1KaPwW29JaVgpcQigu6LI+2G3Bv/bYc/e+TMTu7Oh0MGlM5ZaHeqMDG
Vnc0hhmvLhveLjXTfjtwsF/TdtVXSptwM5OOeg3l8A1+FzxwZVsTVuAYl0NCzs24oFfkXdOV0dcu
I+EVU1YXtCO0FxLF4cdAYbu3ODJyUs6Nk0odGa/hxORLEyEKYJhVaw/S2LFNnOEW2ZTaNpWav8DA
me9aXRYxh0TPQ54ov9R9iUzLaOSTYJgnEBaECCiYV/CysQhy/O6lurk3wni4cyi4VhC3+6uQJE/M
Z4nxzfMLDNp+99XOwuGW+Zv+zcck84KRqtMgYMHWcSIvgTPmxg81vbidNuhPAkLEqrY4I0iyIw1f
WbcsvBdLVUT7GkNXPOmdlCsRA5JR3TxjwJBzsctrZqxBBcsL/BzWM0od1gr4E9rajWvfccp8Z0OE
NmYlAIfG9oEZYnxFSiHZcJKyoTeZjPcV7THHagHJ2KkT+G1DcHm6INtVYQR47LLrXJnvRN7kR46X
THegFtw1AE541ZJ0GCvaiGEsoP/Uww/kJ84mtot4h2sdv4PMDe16YvgAN0GOIFHs6j4daCP0yu45
S9MDMBYtPtH01nWhT/13Y+a9nInI/uE6RFhRo/TjXdJAKMACbB4My6XBkWPFKjR61orGKN7dmH3f
mHz951wMxjr2zfwBu3/6mNRx/ewIu72xsmLeUVX0gaH89mvLrN7E25aTnzTOV1ra9vtYr60CJwiR
qkkaxrydku5HC/WLBNZkuM+BFUxwbiz/wI6UrzO3ib/4SSYP1ty1x4H347pO5ypIY4+g8omJsDLa
K9MBOOcx79pwGGtoTmlkINpVidVYmtZR9lLtJNC4tbT0nPo/c3dF2aTrLjKnMfDzYXoG+JOSNVvT
oMXOI/dIx1Evey2xlgl1WoXtipT7xvvQpr7dOlW4vKM5c4GqYxCbVNrOTyq+r8XcTGbyW2i1xhWB
i++jlc0HJoSvoz+/YKB7dzWdVnUXexbkmjqvUEY2dvXsdf5jVY16u2Op5jtNQ5k8jK0a1zrtgpda
M8R7SppPErRg269DLLyUD/SvqsQpeOmTCqvyyjpN+Vww36rdg+cQFdTdJJ5JdJGctRs+E1zTMUWG
bRZ1ttZcD5VShlxazVhXiG1mfEBzILJaUBrjtGu5RTuiFfqvMbD766mW9W1GsOEW5H69SnCeBRYz
wlu6HLPcZA5GyI3HFDLI/KpgZudrXypHc7GoKbGmH1evcbKBMWOEvO2NkjlirM+BCNt442lxfAwR
AR500huv4pAOStd5NScaN1tXg8HYpcxYkcxDTmKO+ytZTxxkRJE9cCBD9FqLfjv6cDhtgypahKa/
SYVwt0UbRtuq6GdG8+wBXT7DJtI9ZnNTNV8VvRUiXjap+iORr/vIy9ZuZgGuykIn6Ac6SyOhs2v3
PSxOqfa1r+XEmzym92bVKcdtv/mZaP4sV2kkTDrcps7MfqnXLLJEV9yN76Ju9Hea3DqOPd7rj31T
epuui8Z1VuXtFqr0wMmhIBZSj5ubNswZQE2DCSUNKZyrXPvojph6hNOCUeQFxbw7eeesTS7lTHJN
thRpyidRK4loXVjMaNa6ZOqkt9N3z4g5ZmPVpOpgh0+gX6JcXbfd9GMwTIUyWoeI0EePvPfES7gY
Cei/Zl/41Y03vy5IKm1qFAuZlXBeSzMGmjSg2NrfckBQ9xZTpk0x5g7WTiN/mDrffs3aYnzRlN3W
QT/Sg/Wj3AxUryQOzZ6EzZYWsps5r7aqCJkuOT37ThTDwOvN4wwrZJUnWsroxmUYyYEILkTrUqWn
MtFhmwzhd5iuNRmileaaQUv0cjBm47ch5AFfzWnV7n3l9AWlagbrgyLktrN6JMQUDtIk4Ec3nGZr
ekN7pYVzywfo+ivYFtEBab1Yk6Zhvk65YeuE7uISrcjCuOtqaQeWM8VHJ7L0b1ouqJhs3FVbuxyh
HDkDFAnL7PYu55cnl+PTOobddcTZjOKADJIvfsNKTm3C8iYHvkoT6nBAdabZHVl1h0KXYGVzpPfw
DXAHgzLftsKCJjdU7Y5PM+7ISfa2jh7qX5qypj2uh+IAUkw+5p4hnqKCHPcQhzGD8SjiuNz+CEfi
15RTFutFuxsgU+6PsYTrAQaoQF2fxAdtFtyP1KRocplcV6uka+w2cOERPGkTgbtMBr0fcYjrVA/H
/ifWQVhwsht2xWhkj+kU+leGXic/xiyji99wnqHhNnCILFr8X8Qku0xKMZXHjFR7DSPByq8MQLOk
TNx1C/Bz0OFlwfJLJsA3GaNaXcGQ68IFUUN3gIXZYH7p3IIqkWQw25b11u8gFXr0PrqNocFFoDU4
B33sMrTrxLS1rfzWQqR8N2rQTvFxvBduqVMp0r8egFrhKi3S/UxnlzFUtYhvNPtN7wram9LVaQva
kMc1fePGA3kdstA/Yur+1TBp0doyoem6RbWacTPG/bCGJems+sKMOa2OmHhIvTeDKgrTx5iF85CR
z/ZOZ67rtrack3uGisj0eVx2PRmcwGtyEohZ4vHah/i2qqwmvs0Z6tGGn/V9ntMmN6rcv+LXVif4
H2ZBXo95n+gWA0rp3PWUPSebgxt8GwzRuxDO4HY2EYpQBOsbU7fqfQU6Z2M0V6ZmH6MEj1E2TDwo
cYH52SEidzOT9kFz1CWfdqUzs7hOiJoBmxQXB6sLq3fh0kYfJ806OpXpfI17oEokdoAoyZfqjSJl
yyCAgZ0b6RsGxP6hNTCdAi77iJ0GzJnopnotG7YTyJc0BaMYRm74kUQ86qKyzDtmE+ZXoNC+HTQz
xbsaaaAw50A6kNvJwi30hulFylZdmYag6eAAJ9kVEIYApBjabZZ0CLHcGGd2q2wmWPhsgGXwW4TW
BLK3afOfvSHC11CZ8ylNE+fFh7pKPRRp9B0lk4fcfRisVCgwwWyXF8Rlv8pCMQIsSbOWIRhcnAsJ
ax1yVwso8z5xzRuXqXA3JhvwnEe7nu6EVT63UfhNR4VQyX7z52v/qsxbJM8QhYmuRbrpnCnzeh+U
RcLmdk+kZbPzh79UuSOpxuaBWQ+tK1M6cSaaixODWb7dh3fgnFGBTs6F2NFfP76PHE+Hg++baE9/
0UeOpT50uRneAeS/yfw+aLV+++df6DzMBBG1gxYMI4Dh8n+4P5+Ff1kHsShymvqWgCyDvpLmLO3E
djjmTYvvxikUrh8xbyLhDivczOI21PUskCXnZQ2uykfXezNH1j7WD33U2Rt/HJOrUbTFytSj7r5C
qvKNgoApgFtRwVxYXYuG87+6xX8+Ptl2mAF8KPaLY/K/KtXc1Bs5ugX51SmHjfIOSnPiVlSuLyDt
15XJ4xSrC3LJ//0on6+6SJ1pRGBI0V3LXm7cf7SxuhZFNp3e9jZyFAQj36VhmhnUU0gs5uGHbtB5
AT4h12XK5AtWy/ILIT5bUXTQdpup4AHNjE90nuyrhNb88v4cXkLLxbMmsTp15tJHxqzxGNNA2WpG
lF/ptg1Hq03bYo+axNkaiTkDdZyZbrXUb8xHyewpDOZLvtrnnJKD0tRAKIrxpTe7MsAFKgO+q4b6
onGvYMPTtSxog2gRrf6yKZ/D0bWp0XBcVlGMIxz0NjPRDKTruFjAw3JGMyfLcJN3cXt0k7YCyVtk
oF0N43HquubWHVil5Vw/ZWPY3kERUkewzavJ2xsyRNo0RgBo0PSAQRs1aAXyjWrCX3VmrV7cQUN7
Fo1t0CDdCFI98/am1xwokqnb46QaDprIP1ir3glgL/N7p59vXK+o967hD68J8wh60L3jbqfJkKxG
ToOToF6HhYm5jPyWn1MOWhvHhxYAEc63CuBAUNtKPVYJvtexBfmSo/Q4SRhj9naEI7KfGs6YIEut
jTVC7/D9KZIMRI3kCYOkvRGdNq6pAN9Mp3b28yJymnDyHorQcFrCdl1cnuForTL+mZs4n9hfOcVQ
BCSjzW+b53tNm9IHVckuGFxY4BawChs/U/jhOTm0u+bOqMUG0NfKiuLjlJgMXpICy6U+VPcTHcYP
04EWvIbDxAfLHJrA4YzgVCnH3SPVma4j06y3eZmXKwK3aCJpvljzwqYF41GkH32ne8ftYJ18IAh7
0mop7Q0tvTVmqBuzZbpYOvxix6mdamTKFBZEgvbWg6nyU6qqaaMrmC7Mxie0Mb0diu3k0XpdGXbR
HVv6loFBap2+wlvp5KvOm5gjOPNbr/GfQX8gVTceMiYjrinFlrBKKuJYJpLZQNy9og/n7enO2a7N
pupol+03hifJc1T19HkyRE54K6LbutXHIE2b5Aa8F91/rdeDeQAmASqBwDA7tfSVh8fmJLWvk/rS
rhPTnHfISTECNnH87FnyXmuq64TjT1+APUvmDmlgnAco+aqXMlbWtyaNsseoVvUOkmK8l0YxHDoQ
Kbf+IL1rageae3yCmYEICAkOCa5zTKZWbgTz8C8VmsTn0qL+mdVVYwwN07+UmIQETwHDInc86S7j
vKgMv8KgewuVJX9ojReuU2MZJtKq9G41RCXISCHMwYekccKseI1tIN/TKx4OuhtPDK46jv2q7OYd
QnVvR7RCaKxMFaTmBlakk8KshcKITUdQF6woU/AlNH7CfBv8DENKIGFbxjrmTdxP0SFytHfpm4xH
VPkRITCCmIOwhY8Q/kRII7ejFvXo2ppubU74sye3/jn1HD2d2KXBDRtjXeU68CEp/aC3zeFg8obh
VicO4jjDfPKAOVKyAN2jens3msg8RJmbYBkuBSnDfnPUnKnczEAOr0PgEBupoFpVKudw7wOKG2wc
lLCZM5r/GDoLIekXA3mKLkSXnL2KgS1Y+PNIorGZNOL8OqskQC7aXZnicGI11e6G+/Ln9/Clv38u
8QeNoWj0VKc8P/k0u+Tuz39/sVL8543lo+zH5L/YC3lLUImdvScTP1RhSiFzb8/hkeicnS26Q96T
kqew+UPpRmF1ydP4u2uCLSdXiMgVPIBn32luhrCJnNa4N+PYHTfo0eY7aE3JYwQQ9kfrOeq58RB1
lmj8kwt1wXI//v2+FDOUMov7QzCiBJtB+tbZGzrMvHlEpV8DeR82er5tswvF5fLxP1/C0j1zMcqY
oHrMf2xD/ykCyo4tfmp7AIX+anyHExmqTXepPrt0kbNKYy6gYwKE8W/FxIwtYHwP8tZOgz+vjktX
OVvd9I/yNCsG/5ajzzzchubaRBDZ/ZULkXvie7goBb+Yxc9l6mdrEMHaPIk+TnjZJt02Gof6Np36
6MJKP/8uPsBgfJSWwIJKeXZ+51VmKKnroBMZMkeEOE3ZLkuahfdqoZg08+zCSvtcgXoENFku1r3F
ncyzRRn6eaUZQ2R7jDuKUxV/QYU+D6++ovd4b6rXMCmRf17yo33+giCwSP1FA2gsF/Ns3KKfL5i1
c2xMU2ky6I43SNBaPdATBIna321Jv1znzJ1FQIhD76EybyBYEqoze9NGq7Lw298svV+/zdnP13l5
hXCabyMBXsR08t40VOzddOEune+vpkeMGAcE3Kk8rfzv5x9thAafyyZWj4md45ZfkIveheV9dl84
Y7r8eQNHGQ51yC7m50tgxSHeTs/DR+bsdIZpjk4uLeQLu87njW05SbOdLpmC7D227YqzL1KKGGZX
XYGaJ1oSJYobTJdMtssC+ndjWy5hgVHCJuogw+Uun+0G+KqFxYiufgipyhJLBmF8aMarlH812O5f
3hguJoDR4BXHa7h4+z//ahb0UXIGuurB/MZwvXn+8+o6v+38dTYBDKmcAHS4SWdbjjZYoLRDvXgo
9D1HJP3vGgD8UvhddeA+eGrwnnpnu7NtjwImha099APZNic8HBd+nV/vtmvypDsC8xmZo/bZs14n
A9lcoWE/bKfsRY8tFDfl3znpmRGbDmYgm7ywJajwPJo2Zn5iwfppTm4/IWrZ9PjbOIb85X0wWVL/
JN/yTeiWnC2pOi2E6PNEnbydk27o2v///fmzh0IRIRxqy5+3+q27i83tn//8+ZMNcII+DPeaAtBi
yz3bCce6CBPdHORJt4dNiwas13EbvBRg//98oXPMBTdjkVRhcGfF0q46T1UvZUk2+ZxZJydXFocU
49DYmB7tFk1q1RV3i8yQMcJRKbx/80jpMbzgivq7vhOfAqy5Q/wgbSeXmvfsqcmksAtVj7AMr0Jt
V2p/+9Qsf57di8dxwRKcNwQNrY7RTdn9g6nP321pv0JC+vPv+MtjzxVs3srQtFwQw+c0jdxQddSb
XveQuePVV43Jwp///nLDP+2Q/zzvvCFZy2KpNT9vWuMwIl9m23rMZR1obXZkeBZgJ1oD3tlDgyde
jlHbn695Zq//pdA4R16gGE5jwvcKaFoNiACRXje+s6qn+D0bFNJDybQKwdpBq9SxkN3pwuWXm/7v
d/5/l8cH7/EQEDN19ghPVtIigIyYAtbNgbfDazcj8kdnA1E/Cfo+dOi9YGSbpHNwllAgBksXPsLv
Si22cSp7dlxIMGe1QpI1pE0xxDqZmnU7au1Nny95TOZM2Nf8SrWydvz4+zg2N9UImr1J0hXjV9Qw
6Xfom1dNuohUjfVYeGvDbI4Igi/sQ7/9gAYdQdOizNXPqWpdH+EbxUlwIvn2BPUcyYXvr1qBoqrE
xOSAj22c9g2/xoXa47eLgwEd2Y/0ux02qc8rUknwyyLNi1OGfUtNTAbgv9OJ3RT2M0+Y1X/z1LU2
Xtgozvar/y2K/172bOOdmO3EjWRRhGKkp3RV9z/G4dsUnezYJ1PiNQxx0Ko7lDr4UOMLT/k/ceDn
S/K/Vz97O4JMqbC4FcVJy5ilYo895m5tM9zBSeUUP3oH024blXQJYrwTaBPeGO5+5L3zCAVzTeTX
tp7da4mJi11oL3SGxKMh8UvUb0PcaIgU9Hub7tzW6MqNHLhGA//SWyQcdDN3wOjWvFG97dR3P6sC
o5RdRvAF8GLSijVKrEEa6ZolDvTFxxSPANfm+RXTy9HLkBx5g8TTqQLArNsJeLJlsWAidhECJ686
MOA0d/LnPIyenFK/DzO5xqk+rjAeIV+aAkOWB682NmKqHwfH3/oVqpKxBGc8FE62gZcLAYvZnMBG
vA7tguadkQZ1Ze4ax/zoa/EdrxfW16HdNKQHNrTXEnSpCF8QXUfRU52obp0q84uhoqPrfWQM+WnW
vjhiEfN2/U7OPO4Dwss1kTTorfrrqRJPozZcl2m9gXIv1j0eb6mihwsbwecX8v9ddsxzqL8oVM3z
54x9gN4k3cST7nj3jJBBmvmjRMekHcbI3MUTHqkCf5Mz76x0Phpj+Bwnw9pAlsCw7XvZaSccLpd2
yGXX/7wckboybfqnWoMWcrY9WRUD6URU8pTV7zYHQO6TQL+iGc91uvWRU2jT97Z/sjo6Vs3uwk/y
+ZW0/CTInhiu2ZyuneVffd4AdNR0PbE01Ci9Vh5nxGBbSzMbQrnEjFB11H82SKF+zH6L+cNt5F2b
zz8QV8SH2dB1cjUt59ANfnvX1BOmtSRqD4LZw1Yfsu79z5/V+jwR/L+fVVAuA6KhKD+HTXj4MVBo
Qotu/H1CHEr1xZuBR/gpeoN7gVIl7W4i/Rva1VVV31qu/qOBfmjPJTGudyFEFAw3geV9L8ne7Muf
48jC1BqeXWzUObNF0BKRdU2GA03x7N5P/4qM8r+Pz0SabDDuNc2fs702SSPJSG0ick+0x3DK7jMy
gKAYaNmFDe43uzp1kkGBwZgROMd5IQbv0WhMNIOnMkekzbAmfke5Q+aW5r6P5VjcJb4Yb1IHHQCS
dGwGySgu1L6/WVceexgHNCop2lxntaDjJkTUdUqekvplGuyHktTgAvUTMnM/fxN6fuEl/+srlK/M
+5PGjc1g7Tz9WtOjSrczftwIuv6bGOYczQ1AwMht4ysbZPVzkZH6YI0GjocWacOf1+Zvv65F3evD
lgeGcnZvNb1DNViXkpOEjpOb2eYqqsqHpC2KVT/pexGVQec7F57ez/XqPyvKM4VPAsryRFjm2c5B
xGXInGT5kWPgpsQZaO749xUCP+y/1/jnofxPuzJxQ6nNfStPwtzBHF+1kyBN+QUZM4Y6Yi/9TWkk
+6krLyyg5Rc72xXpklq04oRF4+q8bpQWmQZG6PGLGv5TD/vZGwgMRIP35xtn/HodynGHNj1DUvrN
530/Ymq7irS05qQM+06F5bNG1N+I9Zjst0d8PgGApyd4G/tWgO8nCkGJZoO2rV/5hXwYMuPCSlo2
3M/f+/PnWVbaf37vfJDFNHteQ0V2ZxP+NrJykFuvNNVsh+zpz9/+1xficjGXESaNAnxqZ8t2hEpE
vqONJS0hQrNC3961ewKyr9DbXziH/OZSBoAfGo9LG1I/b3sTwpRGE0q2U5ekj45d+afMkP42Ss2f
UTi5F37F39xVrub6/I9lLbDfz78izODOSPt2uRrFllQELpebwryw6fz61HMUpW9Hh1pHafGLkMPH
JtjGozpJu9moovvuAhAgDI1dINukrbrGonLhsfj1kV8uCWhpeejpVZ898trUuPlocEmiKkxIGoZ2
1Els+fLndfHbq4Av5NCkE3x2/vBZPqhlLMM0RmR5IpDl0bLiC7/dP6Ojs4VOx50GD+Jk0sd/6VFZ
icAGNtPbKX42ZrWuyQ+I6veRNPZOonMYA1GeZixjhD9eWB2/+3r/vfTZM2Zh1Yk8b7lvSl7VRova
sMc99Off8DdLcOmE8PYD4WNy5P+8BEuJjwqJu33v9n0NgMlybnCrF8c5AXL950v9+mxRucGxg6ZI
Q/GX20Vuoq8mJ01One3OLDxk3bEFNWlijE2KUzZf2DTP9igUcIKQMQtxlG7SKjnfNrKIfnZX9dOp
N8DJamUhd3OnwwbOJ7nxke9wqFDWhVHqLxdFXczYDCM2jIAFMvf59wxzM8fz1LknL1TdNjR8Djzx
lB17mwgYcimtQzZo2aVVelZXAFXVGdEsvVTQQAzjz3ZIq6Z1ko+6djLReu/1xsi2bQsKoqsMwEIq
Mu40NyH1lWHOSlIqH7xIZcW66bPsdXYzbJlmPKdrvxvyUyIBZRRYFu7nKKFSIT33UCEl+PNiOFvc
Joo5OkyUySDkAUz5Z7/TmJJ5HdkFfx/EkBPvevPxzxc4W21nF6DK/3wjBOZjr3eodSKHPIoCOWLC
5Fk0kLouAULPnqH/XQp5GU0/Wmfcg8+X4lWLYqc2yIeZMTC8pfmqGC+NfH/7df69xnnTr1cZeBbU
xidMO0J8AcWAbia0rAvbAR2VX1bwcmf+vdJ5jerqo0PeoFWddKOo0Fv73i35JV0w1owBFKai/cBy
u80wxh+VML/TmSbe1kXwY5NLGEiYWzSl+H8An+ftm9pAYlyoRRGc08W+Ehax3EIKbYVbVcDqiUrv
Z0LE4lU1uF+hPzAHlvNHpmnuKUW8F6RTTfBtF7s0hRPLJmMECQbJKjlIQiJgNjHeo20zgCZiC1lE
+UQEGqPhriJ7aFcN9jAsh885Io4JrF+A41buECq/eW0T4xs1CDmpk28Ic94HvAWbdKzbTZEoEFhK
4BybB+cDCRyHNTODPEBze1dkgO1sjjSQe9L4NBMKVc7F1aBacugAFGhYEGAHOMr01lVcivVQd/Kp
09HK34AjSGBYNciDsKeAYUhEu0pMaCBm5vgr36jLwLWhMrBf++BgoNRk5hheOXYq74l3e7OKSGyw
ALhfXQypcGizalfWcXcXaTpKYBNJFjMVrHJ6OwTKK8yNSth19CyDkJIwn9Cc1n5QVq+OOml6m7Kj
AoCUI/cZEPyVmdTiyjDC6qvbRmpnD6R0uiauSb9CNu/FZFKVRucHc55rmwYjauBaWNPDpv+mRESo
it0ZP0MBdMJs7OF5qh0TI/Q0dgC0QEhNouGtOS+a8kaGmGg8KyMNqUuCuY4MCMTTUK8Qndm7qAZs
5Ptl+1y1jggyosaA6QHrus6H2Lw2o+In0e3QO+bK2/ddT370BIKumVMwiiVedrwrJkBJnv4h8cZv
Se+DDsIIvdG9JXuXZNIrKfACIjxvbpLM8w7F0LRXtj8xqmXUya10jGMc1T9YF+42NyfrazQ7WGFM
CEd9F7n7GnXrKmqnfJM207s5HAd45n05PdVuCEUqpmkmY1KYw1CGOzsNUyIeZvtq7KZ3JOQaDlqP
++GVdeDAaYBUnUNZk8gZd65hpBtPle1eOYisBokMN7nus0NSr6DCYyLpChLVCRPfIaOOrko1iKuw
6uB5AbVAYZ9b+K8IOl1bWfezGbRv9WRz5GvccBe6jXmrREHXT8mYfXFyX2HJTM5K5YTlOgmz6mxs
5p3KGxfZuDLwzUZgGZJYuy+Hyjui52m3rZ2Oq9LEv9B1yXgcANygnwSS18Z1dKNc8aH5OnJ3r7WJ
LcWf1eeYr0XmfhuNlB41te66RP29zZn5kthljHsjKUZel1Zy02Rxv1ehET4QLJjslawA/491dedP
WGn9GTomtkWAjCVAec3EXi8EBJYMv+KmyImSVcxOb5M2JjkAV83Oi+03B3ImHj1EcFnt/YCduADk
hVh7mYmHpQg5X1SyOWI356WnRzcDiIt9GXr0W3GC0gKJ7z29H4O48sqXqHDclcW/3Vqis4MRaN22
T2cX41g1057U8OqlIT4qbTC3cvHa2rKUQU382SrxsWQn5mJXHLEHFfnCsStoTKGyja4d/u06UTCR
4q5KQK018i3ScOIC/gKvKFyN5kRXT+vWdlHhk24YqSV8wPNi0iOifG21JA61aTYi/3fATHqkm2p9
VAVxqzt4b1p1dMJErNAA9ushqrvHiAbZtl2ct52cq0PsoSfvS7APTjXXuO5nOvtZHa74J8J7Y4bk
Q1z017RLrHU2RQAkVCL4yA3nPwuYFqwKIpiJW+U5AiWT+kR9ECHgE6iGhm+GMLYlza2mzVqKH0U4
6usa/9Q6qd1vZMmTyJFk70OpPiQGH2YL6Xtva18s2cFfHK23MixCsHN80Z7x4Yr782bb9GxcM5Rr
o+tAtlppGsxQrtF2yviRU2W2Cl2oMmWrPTXZyMesnRztYYzMsNBn5Kqgu6K24LkpGnycXmntHCgS
q6GmcOjJSmbmAvOoJLiPeCltUs/8gzyJOcnSPEAN5wJ2jOfEVXiH7Dp/cYvi2UGt+aXrtOI4YNkj
orqKjhFk+RpbLGipbtG5ugtnAVua9iYizw+KEgsjVkOEn36EvtPXsDNx3A+M2HcOZeR+CIJE+W5Z
da1cH/LYoLQVRbBOD1yRzK1zxIuanumqI9OdOQix6dMCXgbPyRZSgvOQdsawQ2CkboCftbdSivTQ
FOy9S0FLYHmZBdkYD9ha7Z9sQjLoSfJguyPVpndaBM6Zl25l70870C7jNmZQxNIeOppHOMUwjmHn
FNa05l07H8y+G4JZKfNRprHTI1XuOsjZYCt3CcJsPEJ++iJCxVvdrOzyTZNATVaAvjB1iYYfUx+i
UzouWF6zx7HnM+TyK++7n5btCi4mDBB/RrSfVxlYI8I6ViZeStCgIruG3v/qKvur3XUvkw0VprHy
5AG2ZYaXgRrQ7ikZHGfyVzB2mmPeadG9TYou9IEUNpqyOJKPGd6XIRwXJE9TYEVKDGFdheStzsEU
2c2hlILZC/IcDGBRdGdy15g1gIh3s5KsG0rcbZtjPSoXeg8c/HzFOYsEPqZKa9ftIKDEZb7KiVA5
jK4Yt2ZjpXuFN++2zwSjxkhApA3FR1Ez7VKYEg9627abwci91xDyFHy9orrKbaYh+AQsUuRqTF5E
TbwqYGqQj9CS4bmZ7aeZtEBs8iLFPxMZ/UMBn4g1r5c3hsC4MGj5TzmzQcYpckWlOw28VS25mysk
14XdZ1dMRuY7yZye/9pS0bVwBsTaWECP09I2hT8VBbzxwke1ZCNHthK7VgcBlmNQx43UyZeypmHV
EYm35qMaWw2h247cM6z/ldY2wJl7/w4vOut4qv03r8Hq4DWaEcBp8+/h6HoboQ8IpseWpzWneALa
HGN0lS9mqbXfHdyHeLOyqYC5OBc2lsuZzd7MOggGYtBPRl2HT2EXwRrp6nGXlUYYRH45bZyIoZpf
zuzKoUeYi60V3W5up+hJh2Py0IwoBwdLejyVzJDiInT3Mur/SSCVT2KxaIIu9zatxg4EmImp4Gil
W+TI3i7x9DRI6x6/r09/O+28R6dUUKdCash48AZSgef6w8JFBIUzH9DH4rvPDedDF4zA6pKSVjVM
+fT/w9F5NTeKhFH0F1FF6gZeAaEsy9nyC2WPbXLO/Po92tet2RnLiO4v3Hsud3Dk5mNWfUNpFQGb
LNVVFQTpSbqSOLWs7YPaj+iPU4cPjLq7Ko5povUvjbN8yU7tKIGGn2WGj7bMRnseW131M1X7mcX9
yc3M12StY5+bbDJuQFwA9Fji3Tyz6WEhhZPC5myvm1i7xCxkXIW0edcmUT2oW8GGAJ9sYC7a/EwM
cO0pMW9knOevExp4kBtpT8i1Jjc6itUi+Fer8YuKXBbUMb05fpSFVHNCgCY4FK46T8MWJTZOm3TJ
WOFILQDUNm9AweWYBMJ8g3QM61gXQaSxKX6Pi9DoG9K8PyRJ3jyJpkh3zSwNDxDVdIZd3X/xy162
+phhZ5tA3m9S6/8uuen42HN+JD4pxeWchS9Yy3G6Y1HclrSwMBRtwLTUHhqOgrg96qk2vPcVEb0F
mmbfqUv7jJY9CsRKzWTUsr9CyKIJUMHbf3YpDUeQERf4SB551FKljs2NoKDTPItPI50m4yc1jUl7
EQ3Zp+z1jSrfJSDawkCobfWJy/b+ZcxGyASdYeBtF+Omkf09UKckvjcfZmClpj2P81sHFuksyQEE
0m9aboG1fy96TKOF5cTXrDTlxrGJKczWRLpCU25512du0SROsBKK+ZU1Gn2LXcQJdkhctF6UlHd/
YKpSRTlq4mLPITE8h9nv5b2R7ZkVLJuxSOOrVhNOhDmgtZ7jxAFu2ZrP44SPJYrZfHHW21eZYMAJ
LRihTdvgvIIcbvU3pIboIdl12Ieaym9vjEoSNJAl9mnO2l2hpPZzo6v9ZJx+gJEQzhh36Pm7DKCX
CXyUoVYB7pmaR5WZg8O1NvZpbb07qH8C1W759FOLv5bTzC3j8JaHfemZmakDi9VTP5vu5yB+UreW
aUzHZAOQmpf4XPQWBE7dCotLAaMq9R2Ac1T1tsJPquXUMABLOC5FupxBwIBt01Kxnm2tvpK3e7sH
0+8miReTAElclkrutPAToO9Ys9r6MRyCDerBIgBjydUAaRdDJN9ObLTxG2UAgyPApD8yjuZ/lhqO
14Vd/Y6/YIaW08cX2IxI2qJVaICfrTHkQNCqj77AqaqXtgHvaLZ2+hqTnhpC+6LkGPd6MlgPWdjy
kpd34OJI7AJor6bw224BwGOHzgNzK9hportFlvWr5AwcdTqQw0xQ27uj28q2XZTqy1lCIA9ssXy8
BbUX9+AvlCLusUCGCmtPA+MoB4InlEbZYZBj9sWyz1WB0ftNGLUnOWGNUImKJSOOK6qmqdfdtKLG
A1+obM1pIpZLgnS7qt1suzB79I0WwhUisp044AziIUFrjLkMa/Ug9Wi+E5e/TgRIpK5Ah2tlRPQv
lZufmPhV0jgh9BmrD4YoxfQrZ1ivulj0/ZoAfATXt5wjI5P0GGSJ9piBtqaoo1PbCUz3hbAB/yXD
Q1aIYYvAbPgElG4f5ZwqlwkfI08qGYMCzP9HzDFzBE+QEdqdAYnl66RfKWqhb1Qx3DunGp4hvf2O
U9vu456cWTZi60mPn4c8IOYv9Wh9eBQECt8oXkfOF2qeWhG9Nw0dO+K+tjYx/56vR7pwtb6m5cMo
m/lJHGe+StD5h1lJrOkCtsI3SZ1fuKqm10gvq30vFMIA1GKpkj0rDThFotGg1dtEGf/FmZj3WTsb
fjin+Yb43cSr6xC9hIbDdVMsXXXpev1HGoZyALM3u/k66lgscPTxXiWwCkbe+5UAB/gS8rOUVr8z
8ooBiUX2PC41DOaVwYaRUE9QPX3x5qjLu4UZibpqAfbX1VR3Sq5srYEMv6yYweWVVKvosEAiZRVe
HpIKeO+Aq2D87UAkrI+MLkYUakhFWDXLB2PEcZdYLPrShsyApFDjXWKG0c5uyvYp1m3rmQ9luNLi
a5nYqIa66RMkGX49E5u2SgHlMsMFFNKPw2bKCvN9SOpks/S58dnHun5x0kxP3KaL7L+1z0lX4zQ9
jiaam7zvQAep4TvmMdQRsULKHseo35sw18q81XedM0Y+dtvvtc3GDegb3Ny2wbmJ1DFIHSvEEVd/
z3DBXhktgbIhMy1gQE/emskjXpbFfCqt+HVNJ/IlFRVGk0EqehUthc/M0cA1OPxO5NB5Ndnwu3ho
TQ4enp4aD/q+WkT3JMZSOcIksY5wlOMLmeFrUGR2tlmhHzOvrfkY2r3jV25OZVQPiAypUvuyZahn
MraIQl5L8Y9b5ZeoFuhXiCA8c8E03yszhrOJoGZ5lwpFSWJxeUKVb+RUPViJgpWxhMpQwg/h55Mx
+Rl6s4lU54vFcRMoQznTGIruax2ZPqIWpazqpkA3q+JCRTi+zyXkLKMNY5eGsYJlKNptWAzZHU9C
Q7DWMrsRnxYFJSnvvr6IYkMrQ2iBumBpr/s83fUVjPXI0v9AfaCuq9fVqxsByM60/+pabeAu59mB
s1ac0Q6VvtlPCKKiyGifmmKY6d3zHgdfa8K8xVgS2NiCPQWAd1DjanSNtPhG/Rrz2rY/8QxtBsSB
Zhxkybd/WLV/d1u/G6s1szlA0pTS5D/8ZiE+taoT2kOBrX8DQptBnDkaRPLeYaIpadMrUGADEebB
sTkUmGgNpB1lNnwKwBZsvwF6KbHyli+d+jgaWvzYdkZ5djLb+sAmyWSKjtTllwv1fQV0ADJG7Eyr
W+6eWWMDE77YmBKyo6pTqSnRoMPFqrri1vcyPEIjbHcxYYe7UOviK7DGzi+JPdzOPBZvSCf9aIw8
mkhGHOJqIzbVBFirCNN1W6UEfungD+D4aXhLDRDwpNFV2/+zRNqoC9Zy/VLiwWLgWs9y309mHGA5
gT5FxRZoHYSGrlamHVs4uFp2zOPIJ5JLElPup9nc2XXy0khgDXHVDZvc7GnG1DjdsxZvLg449IPO
aPa4Aj7lSmk182/Mrfom7f4jrPP4qEED22YdRKQ5SX+ibp748Rn4mus9uzDsB7yyxC3DkJGzz9KT
EVVTA6u2MvUB8Dzvt4B2sESOuikqo9/xchoBYScmJkC9PijtXD7rYWp9zKv9bZUz3xeV8wYXaR9U
FhioWSntvSmairOkKV86xe583aSgUEvylrRMSW6jbvUnAklzTyQKkGSKPk9Zyd1M6xw/YqHUr2vS
E7nARAJ4vOzD8JmHodHx5bVDCCh0BkurATJLpH9aJ8VtWcV4EBwYMAtnHR50q06vXHXmfaKr7xFb
qA9xzVCCEmjcLaN1xzhyRcKWZttpQoApaup+waz9J0XZorvM4yiu4wj8SjnkxR8jVwRhdsuJvAyz
PNukOT1Rgbe+ITL5NpuopFMwJqQ8hqSUEFMbKJyJPHi+2Q/trOR+ZM0Vc4u+9exwmYns6EdxHiRT
uFUHaUhQ6geuVFQBc/OL2XLakfMDZWWeeuQRKpamgMUE+J+pLgNDM+Kz3lYTvFgLMrIDar3FDvIu
F/OD5ZlKoVZ/iizuQBI09PwwbPq92SD0VAiu1cNw+DEKUqiZ4uKCZYNZ9wfbAUxV4nHAqdS3H3qh
Q8Zpi84f8WLr5ccd6Td1z3plcjX0pfizOfRPVjHdUGzWB7J8wPAzY2J0eUsKRMdzRLwPI4PeI7+H
TpKomA1MZM5f6t5bakHK0gvczUNvpc+jVrWsBhrGCm1pBWFaxrup1nTWDmhBCGgpDp1kwcorJ2LE
j4OsQKcNzrF2tPom1roNIa93erCYyevgxLQnxnSL6zsF3OT353EDmM82UwIYykOe+MjxV+jXRWGC
fy6M0FXT8KmOp+kck12abphDN91rgpJ6CNK+7V/xBAye2iUORKWO9IMmNtQDDFN7P4OCfQ9btfN5
bdlAyi7cRwvDYt2J39ggqF5pR4ShkC23DSEG7Ghswj0eAc0XaURyc0U6EHl5vadEXb5Nh4nJnTNW
d+yt8Bu7/i7U8jurCs0DQYohX1hM1o4jjWS7ycPhSjY6qC4b7jU5LindUqxvGrBPjHWz70HjWBzr
Ir+nNLNEUQcrfG/UpaKInp1mR7wFWeqfzM2q8FSWg2WcYVhPaEfHPkm2LSvgy4q7F8GTmWyR1BHv
DHaHKNSWAVehkRwgFfmzZkCAS4w8uP+rf2Ee3aeRb+17kR5lE2jP9w+A4tmvqkDKowk+DfY/lC1z
hpPALeKmq3huGhAWVUgMjGY02lZqsHF7lkggqIB2F2UN08DkmFjqoT9YSNnXaFTcJc1eMQDcB22t
FqS5LZ6IrfpedO24ZNnLygu/VREzknLCLD4HL0+a29mcFo1ooo40EDX5BdSMZcM6WuO1wHsoAFwy
5NQLScle5OHHSjV21gv2O561KPFfbU7DSyrt7lMDSOc7C3AF3N/ayv1up+YmLfrx0VKN9WDryadt
dG9RrcKJz0FO9NrI9MtSoL/PVcsDLhPPgfb6YlTQJ1wTXt3DUKvT0aygtjESntwqUTCRKQyiy4Rx
xFBWEVPfviWemqYUFBPrEQOWpzHCwwcKMbl5SZ5QrjHRZ06Us9ngFF74bXnmBGNqrPWRWIQhCQB0
oVHuCvJYljIG38qEhuQRbjXTGl66mT1Kk8TWMU+XG+e5vrVYdXgce+oDWPbUDxHHeCUaZMmLjzmc
/podU0xP/mVi5mNBqN/nPtw9bl6M3W+B0cQ1MrvaVB21GvgFsqim6He25nhDItdablhvfDScPx6L
FYhW4fxFQAMUQiZDLGFUShLA0IGumLSEST2rP5rSdce6B4iRksDjRsxu3HYk+ZfBE6x3BgWPxlL1
T2kSo/YeVc14svSipDRe68ZbyunT4Jjyc4jjHmykL3LW2bfqslmY0Q4m4O3U/NIjWzuzr6nOgqOE
H0R8V7TCxzSSC6RZYbIwcZBkd1qMSVtjI1uEGZ15flOjqAHinzoHRs7ffTww7LXt+4YyxCGSal24
+Hk/9s8N0GcQNVkL5wyaZZITIS2sKH4Z62h4KIv2CxC+vjEbB+lhylVNHUe8LlTbEW6v1S4sX4Z3
syAsARhncVaGtqiPhZ4VZ5UNkoWyvJ/B/I5pkI0keinQCrja4/I0hnP4WDPDB+ZXUiuqQ/864ab3
jVSZ4dXX9xQJ/a0yGektOv7+QYj0sFpOdpDqvdxueRYsUumd9agJmiiL/dbp+6AdrXbHooY0raaM
A2oOSBqVo3PylarrMFb3w1R8kKz6RjifzUvdxZs1CfUdKV9i58w69VvYz3bAinJ5Gg0UXr01GXsA
GvNm6rriVM0t+M/OXn1ENAuUUmhumRE5hKVJBLCmnM/K6thHK+L/ICf5s+rgLs6Zxh5A1cmc71ri
YUhu9+h7OTMh6D7GWhu3vhrK1nFbNYvOLYh1djKW7rJGh8ndhVcOE5OUrFA7SC3PdmNvJrs7A5jm
hkxILXVoEEgi2WQzBGu08OSsLkywgEkh4xQIDFDqt2wACcYScXMzNa10k3vG1MwUN+gjZuJjCive
oU5xx6wuDjqFEduNKPNmremOMw6XoyoS/SsjDYs/glx9aqGaAWatdjZOvkeN+mwbpcNjRhrrNpUN
6Rdmrp379C7aNo3Rh7O6HpFPmwcpRb03FZwOlR0SaNYm7WecJPWG6VzumVSi3uoUOtcL9wBRGBnh
OOr4bIwsZADKdEdSDlpwvn23EeXKWRJryLo1QQxcvfZ80oXsKCdb153jRHIzjma8nfKJFfP6vjZj
uyOnpNpYozk8cVgvrIvwN6YYT3eGFianWm/rI8AYeJLG2DzWIrXZai0DRd7KNraJ0oeunZ5NCs+d
MhsMxXrFJF7wvp021S/htN15MbFWlFYv992iL8/1ODBtosDwLIqaEiqaEafFQxtLXgtn+kkAl3xE
Uyljd7njLWTGuVBP0U8xLjLI7CSke54yltoq/8N4hyGWk/lIQxF99cIotwTckbrUZyx1I8Kws9Qa
L2iHgfurjcp9FjZouCLnQKSVc+BK1vdRltbofQs4PXVGGALX8tply5YYutanxm9Inq6nc6kV2Y5D
ZLiXiYpHUhCl8qAsO02pSyQNkvp4qSBqT0vsylS85vXgbFnxtIdadvdkuUal+x0xYcgebmjoQJSp
Qk9JpvlSz1EF+PtOHjeciqgi549gy38tPQn76X/CIMBJ2kr+Phlm9jguy+SpbTRsDC7hB0JlzU02
strVRVQeUicTB4BzyTYtstfUtHIaUU09dkKf+QX0sGjKDKgMGxvWTWja5ISkju3VstdFGL1n0fJT
9s0NS03saVQAXlF1TMxGSgF2grR+SivI4hUtihZLfYhCJMuOlXVBJVbdJQ5H9xNOonOZd7GbLQsL
cjm/jlXebRUnJnuH3ellkmEBjVtT3siy2qPEvCyVlgRsAi6ka9rBOorPUe9jXyzctLbGVxzkXXxy
eKpb+jTt4kAyfES7mnnmDEWKaGInCIfc/qFg0+CaWhX7ogyEkmK3+6WDtmMs4hNGUr1DX4qcxAmB
TA+z4Zb0xkFMIiqvgvFpY8llC9g2oGzvvVmjfqzmlJycMhwONDU4GliGJy52kgkFGtOBBM29p5kl
X5c6NR6Ji8vOWg1IdI0xCK1x3Gy0pCYzsmq1B/2+OnBKukMTdZwrJEmLWJmLRxlJGxbD9N5Qsvtg
KVtEAfcwJq0TuzV0WL9LxfwL8cfeXwSEJlb6BpF19FZL+RFStcBq1jdnhnATT8Nwzji5d6nCp4kM
BkB1Z76hI4jvnqR1txLW68m1eLSntX+X/GQ+wykeuKqHR4UQSD/r4xsKHmDQpnjRx8TytSieXuzK
svgQEIxFxmwJGFW/r3trDTrQRXY/vlUhu8R0Ih5Ka4cEkI7j+Kw9Qs9ux2LjxFq/14e8vw5q2G+7
LClfQKQZPuk6uqdFgtRFsIGlFzaT/BS62u1GezE+Iogir0ptR6A+KyIV2ZrY2MFyQW2LVKqjtdrY
MbPCpblXRK2ETV/L4bE1yvVpHEf8RcyiCF64U3W17GzIpvsiHa08MZYyWfFb4QvMKF7dZgKbGZXe
RMvAbpMtGM1nq/7LOpuOB+fU99qHzUeu2etujlMrMGKD6SKbx0oxvcpBnAVahXr9t6+m91iJXkJZ
kNFx1+fMOeNA2EU2GjQ5vdkR/wKAxmrTdCwQaY8G38S6+yDSqf1W+2Z801Q6n5Ru182rGUikCmBK
67llO1tRLzSLETEBg+UN2QQcF1SJ71iDtokcxAdzWEYAy6T+og3GryqcFHk/gcqzbqSepjXho4Pr
ye1EpRESjy2ylywwyJEgyEen6kF7Ct6ZdcVOM2qW+cqYPhjhxBcupTrpijYd3BHi+wcyKD1IRuvV
7qT+ZJi1vqPzQp0js4YDvuZmsUV4CtNmDZapSMmMCZ8TqKVHVoXFay+QVZSLnZ80eUAVRa5SpqTv
5INYXl1ZxJtWdD+mjZiMBYX6ZGSfKGUZ5zyCUqMc8FpeVpXhcwKdKWPpP72lRaAhJ2J/eG7Kf6OW
XsJ1AYZ8JXMbR7+qHxnTkD1N3RL9AKPnqmT0m0PKu+/07fOwvCJkDIRsd6Z8IeGGtDJeSvFca0ch
Tlb5EMUHO9kBkU5YIalAdh17JxqqvBMRGiGhJk5R0v6YbpF8mARBGQq/3t2a72Tx41iPtF1uotI5
dCcGkdpKK6Qee0af5bBJWi4VGE88ra/SeqzUV4OeqnyIk21nUcSK/VIRD5T/FtMuZwjVKZ7esaCq
TgtTpWSvzdeeIdPAhjEfe5YizOO42tr+D4gYNcJvp/jgwtvhNBc/Ax5IPbys0T+taInFIlDHQa0S
t0FUvUTmh9KctDrdCxbV0ny0Gifg1jtV4V1dU21qfvMQon1CSY/qEMzdz8L8QmTIGOmr1OltYTLV
RZtpRF5AYwTyrmSynU87LT2Yy9GO2bWauS/MnZo/lvVLyavT0mif7Z5BP4DQsc/92iAo3fbs3var
8ef+1GT8R5NJ+ijO5pUEjo2wH6r2XeW8jOrskOnbSTuSCrQvclCpNNGcDIP6L43JmkSEqsFtXiAA
Ts9hhHVpABA8/3ACuQWkx4FZnFkf2ol7B/x+hmFdLd8quZdMIkjOdJNwchvjEKM04hvDPeLzU2dx
0GhXhTxd8xZV11zb9/HPnS2PucibBL/As6ITLHV2ivv268aMZbIeHTA1nSAC/p+pvSzzGxYolzVH
Z55De1uzxkLeriDG6bcp+plCbHrtJ0elWHCrAjpPVoVks3MVXhKTDC20WtnZ5h6XZFiZndoEFe0u
/H20X0WltGxwR/M1HkW5Z7r7pWd6doGxubFWuqvsPJEXbRPOR/HVtzNSKPNqEz9eGKQ350T4cuhA
U5enUG+OMZRLLd/lVulOBLPBpSPJgVwfYEKIc1kuFZlvzWeDuCmTI895HRtOXoe9Ws4gNXTN8RVS
uQ+RyGuoBtNsm7BXnnCVoWLdLVGCjfF5Jv+rOEuidWYafNF9pHDDQa6w37WNcwYhyclguvUPYn5V
nacm3KYIMNf6j/nkVmnf1PVJd16jdrvmfxMJFCywqka728536piiRtves010AbV+uSXNa0LK46ju
wmjey0n1MqQbTYVj1gHSz9CeYoENwn5BdWMif3PILmjL50576wzKS2VHbbuv9HugBuEhya85OGzs
C0ICcOWRFVqPpVvI7xn6YZGeVp7WkKAFYaSzhJ4oc+ZJyhVRkQ/wchaF7zg/hPVx/V4t+YP4z4ti
6PsW/EAG7qu+HSBfpRy3Czv5/V0FyW6yiM/OolGRcCDyHaBp8pW83CSd8jYiPwPj69rhYyauc5zt
MuNTR9S+lGCIGb5G9Wc1RuizXkAr3q/C+T4CMA0/V1AC1K5DEE2aU5EWGtKUF7JpVTpFUizK5WyS
K2lgjZjDd+GgzIjDQwhc2QrdPvmxFAJVjI2SHhviw+w7q3O8ahAKx5ZNOAsjSlbO/cYnJv7YkqS1
EI0YCz8y3sqKQHR+IzMND4KASsINClh68sBeZNThdrwAKTax7kb2Z6/fZajzJVt6v1DC726s/Sxm
yVCe5bJXivdh+ifU3VJstRTuJGhP56sSV4zAXgJTODPAo8pDS59Yim1JUtREWlem4f595F5NIC0K
L58Ub7b+rZy5U/OvzV4scaK9cEV9i4YbUrKNQDWAggHJ5WVN0bDvJuVszzuc5b3N+3AdyOYqPpTq
xtTKr016XOtL6Z4j3pQ+CYpiq6dv3fjPKuvtgsQWsQH6tmcTgk6DvrBUBjKPU45s4HTFlxldrQ6a
arVnP4Ob/7mr3xf7WBDt8L9bmXQf2j/+YlSM43ctrvcURUfZCfmUz38sP6ruB33tDmY5/XPhqvpP
sRAZ6WyX5pQ2XJ6c4j1IbAuZopFu1+JlYI6SrA9SXLndAuppD7ZB+NcwMvkDaEzm8G8PGyV6S8dH
dfkoUIlo/VGhyIosp9/dhcXIMxJOJAmJOUW4tCHxqj/kJDdtefo9dNWKHHhDxsfGyK8T7igefBxQ
v3hyehwnlIMDM8LiojlMIFO8aG/JRCCo+GfNvx0ClBSuuJhBQa/RPTNqw5fBW9Jfhb2DTbBTj7Z6
ik0fBekilC3DRXJK3pGUbWS4Xsge2q6zfAhJ6WavvdEyPOqonHI53BbNCLpoX9gf7AtopfOgEO9x
+CsvPWxCtdh1X/a+6R9kzX840iu7Y7Ht2citY7Sf4r0kRqEG6Byvp7ueZ1xeDU7VrODMuB8Q5k/B
PUUiOWCpq1XgDSNurnqyie2oMx7yjUPMIXEQ2F2Z5b4kvpmzxdZw36y3SDx3wyl1folZyMdDNJ+I
LnRlf76/aWykeYn2DhW3fknqp1BnIS+sDRFs/G2/Vb5ZqPKYlUzdt8NEjCUKV0/rtREk7OQrzc41
2gOwB6vcDPa7Ii66/rBo+7ajlVV35mwFI9eGYR80hX1EF5jpRbIjmdZHxKno0i9L+7RMX5bGN+aW
J59KTOi8jaCewKBaOQ+Nz/Z/A0nUU8fbZB3X6gphs2IxWMenKSF484vZj1LOO9irRfOiGqguv1Tr
KM2ncHolwqiK9qsI2vhYALVat2ABPLO4OAxmq+khT68mStuk/8yTni/BUdivo9jO3GJJhFHlVegv
UXodxpMakViPSqr/SOUBJMSw2tQrmwSDKt9QMLJPjk7gKbjLQI6C9/Fj1R6cYUMj54v+H/cRu25Y
hMTGhb+zJF+nPNkkJIucoAU137QAY+nzzf4xzoCc6vCPU9PV1EA2WGTQRYVczuo9kOxcEMYVVfvB
ekrV6TTqn9EQbnPdYVRNall7oaPxpNXS95TuyAZjVreYCklqrDeU6RTMzK7pABSpksVMWxJfyDZx
LS5gu3zC8Yz49JUIbk679DADy8+7fwmq6aIE5F7uC+03Hi230d9TDgBdTfF/ph4z6YICfmabGE2/
wxL7SrJg4V0e0q6AAsIUl6FawcfXujcYb1097QfniqGCkiAKVnLaFiqO2dpYkHBr+azLPEim7mmI
CA1YTU6ZyG/D2ywQ7U+vYX3OQ+EpDSlgjKpW8Td2hb/Gz1P9FcYQSpB0ppwHFSPMVvET9aFzxHV1
slNfk4xqcmNFhQsCC/uG7k0EETs6ukTJiTfor03Ot7nK4dlH/0yDjVX624wluwgk+8hpuBHJoR8O
I6Y2VtucuaD+GTiX/JUl2paQHGCL4VHaPo/jBzFvsn8AjI/4ghM7DNryx2DBDkOWledfZW/kYG61
MIQmndKJN/vYGoJR+2maFvQz6YR3Ts9QtPuaEaiKLweqOHpe5UNJ531VDnukJkxX5+ivDbe2vdNQ
tynkGS0zF1n8sujwhKt2w+Dv1GM/3lqrQE7/V9tEebZvvTTe9Kz5WlXp5gRem8ZPU/zFwjoKkjIi
0BtF/jG1CR06eje2gOya15EIwWutcPHGb4nzGuvaZmjR9K7fM7qQ8KVc/pyGGDLcNtptAJU78BPH
O3Pd35O8F7rEXH5GhLq2frqqu9EaT4N8mZpAJtQq4GdSxdVYCdPxqO0PcZZD8yWMx4ZEcNZt8Xxs
qiDXHgYLMPJeWBrRFj4ujA3qCa+nRpRlsh3I5JxQ9enqY98eB/PYshaX8U9hCG9mhNwre51Nac0g
N9VeLes8KtoW4aer0ktBmAAazZPHrYIywEvuHRmDm+FtNgjNGEhozR9n+4fIse+VfA2zMEHpXirj
BaGqm1Qzc59fzngzvLTKUbP2RbodMjJD+dlYm4v1yRF/A6HPbAHyNiji98kKIYlyGmFDOih8i9gY
EHtyYv9siN8yqlGKvrAuSdC5YVwB1JLmf+p8VpsXgVa1PGkpX058gpF6kTWyr117D0+xj3VH7yNO
Y/FnSOlHhJy0zKuSFzmwbSJfom6uoXzNJuGNy6VvQtb9lGXvGsqvBS6IxaCdpo8vQBeeLSjTVflc
jG9K82y3T9OyHdtHcik9pr/M0A8i5w/U17a76XQwpnPsEnVfMc3IFiogfIZF/kZA78OcXGrliCOQ
iPan3DoW8iMFP78uvWdJ4l+J8ooBNJOnt2rs5bHfGQxXC1rqmLpOTf9G4jXqYRfV55TgzKSizeX2
Lssfh5gNAtS3ibYlVtHQiYuHzB0tfpMS7hjVuyF5GwnTwNnG8vpfMn05PZ8Q1YFifJT6d9OO29hY
fEPdkxiBpovv8WoPj4NC8jAUVlkh2AAz3rclNsExWIkSkg3+C5PArGz6NhH2LWoGYWk44eo6MG4I
Xax8b0SOeCsnNVrq7BA6zPYV+4Jh0Fuz8pRXC/tyXI7MewiDSZaNPnaHDnQXvw8LcYOd3QO42qsB
7GXQFOxwzaYIcfY3ppdF6p/dIknS5w2M8JsTYR5iFlsSLz8W5RZhxcHql11PPo161zURMIY2vodQ
n+kqIun1nxbqDy06dLjotGDO1uh6wtjvSSKj35Tmrll42a1l2ttV9DHM1YdpKjtnHTe2VE9VRQ5r
vXqMw1y55FfmmRtjnA/M+G+CAlE642Ey0kcSFP1pWoKkJsBctyrAThIwtLrvbeVUZNExNpSgZPvv
ss34bRUZDMX8FC0qi3wWVpPuraLbd7w1iYNuvjBuKF+oJUi64TZu3SRTPGg9z6aFAiyW+9JoPufM
RiBeQQxwcudA4jfRqrmnDobbKMZmBe3uAcTG3ve3FI999yzNkRJ5LV3duXdz+QfroeuUZIE2YxWw
lsO6RjvUcNfcUbzEcLZlq7GpJDpH685lwXqvZEk/tLs5DK96MsJcgbg2rN1lWItjqYykfpd+qJLF
xHCZ2OSjzQHtRmt4RVF4ngH5lJF41+veHbk0+0zH6YcuR4+O2JP8YUlfNbBY/5F0JktyIlsQ/SLM
GIIAtknOmTWP0gYrlUrMYwAR8PXvZL9dW5usVV2ZBDf8uh837vqmVrWL+DM27shpSePIFDvBwdHT
57guKwYdenrSCH/FerB856ra+ugpnlMslZoi2yEMdqwuf/VWeCxbfTc4Jm7JVyr68dhqUuFMP/c7
bv6jHMwzcuSHnqezKJMt3WrUS1IUDB+Fa8/tXqtbZjuFLE8tULi0WHjFgz39nRIfdop1zHmfZLa/
81k5U4aHVmTvcbQ/WT6vYMnTOy7rJauY3ksycKN0Hj173sn/epxA9gm1xV0WZ9lw7NVIb9V4mGxD
bxFldmz46Lg9BW67lcT/vPL2/PCz82LGz/wTUYKnneCsnHULqeletkxss6tfZkSkMej2qYUmZ6P8
GN9sK0R4pKkfe4mec4hFsT9Tp84M9zO0fN5hvet8XlFYbHsX05nHCEmTM53eIll2wE0x1+D90GNx
KnW1jYbqZNsN6c7i0JvmF1vlii70LOX/xtoPA6uYm+fQbagcoLNnG2gDCTDZszYWu4nUfVakIP9b
WtMS3gaSe6kr80sZagqJ0kMyG5rPIwtTUb+rTHdp6YxJwvVN4HydRwbinvoCeu5Yf823vuMINdC2
hwv+olO5gHclypdEGRcS6u7b9YRzaOJaRw+v9F5o0ttSV/VAVVQFpn891EP60fPlpSsC8s301HgB
mD5Rd7RtFC/e+F7O3PIUkXhHkgzk18mR0Xcv/lj+KhaJF5DWer85mjqlM4PJauoY6wiEYoBsMJ3V
W8NSKXGq68A2rBs5kpl++HoUvD/6qXtYcE2qjIfCaeIQFwQGVkLbWMBXTvkkp+yMJ6HrGTC44PhD
dm6ScVMk3bZp2W2TbqCZDktkFw8tLyLQZtiuEee7XTaERxeBFVzjrpjNrhyDjVt6B6oytq7f3DNm
nkn5ctNiKB6tOIWbFbpE1wdJVoikZUAIMm/QwwQloywIMBsUbexXBLLG/hxRjdre7mwZVci1o46C
qXeY6n/0aNBS562fjmbdNi93MzfDFVm2C3A9h9BlcRqHI1DuhhNTkh1qphJlzyXlByL+zo1CfLY9
6kp7UVwIVVvFjqX3nAynm/N8UcPWxZsX6eq9m4rzZAo7xi/7sGYJnW6ifm59bIq4KLgZklwrRPOp
HIErhABN4uGJLRz7rp8Ry0N+ULpj+CMj61lGslvJdnYglrXTBZvflU8RYZRo0jZJTAx6bO8lwWaS
IW4CehkrSYSM8l+NNTxAki87D82EPCqf54LFKdeF3mD04sO5Vbmvya4Dz1Wtuo6l5aNrFPVWkkzu
BpvXLqGhLNzi2IpTc7uv97HXNFc7JGXscLK0qsGs5FLwLf96REvipRRxJjAA2CHOaV6lNs2AlSSs
r9RPyyDe8fNaq+YD7S5GDrtktXce8l7neHcO0n9PifomnaGGpoN7acT66hXeEXf3gfKZF3ieT2yF
aQUnkWzkYbJ2JmrRRAt9zOinTkd5ICi1JUe2S6LiyR4ZVdlDhiQDgXA8BbX1q9N4REM2f469cuEg
hiEzNsfRlireWDDDZZP1HHlc33RzGpnY6cOki9I3tBLQYK8Gos5ucIjMH8Hba6ZtVRGOVHh0aQ+f
6+0oCTvwbx0qvfKRUVikK9538b0A6cJw/8V3jwOW7LDAfTwG42eF09GrigeNQDca2luXhmxXesmH
/kCOnxXPGEtTPgjRnpyJOFw7H1xZPJP9Rg9lO8vi/mRL9+SI6F8vc3p/S8I3WfPSwha9rdg9O0KT
4aEw0XiaWJfXiXhsnXFLfJ6fUtUUluI29DiQ/OBzsRDiRxXcM3v80lgJqRidEXkwZZW3/2DjsliK
Psouua4TyTQ94qrM0teoMXdjNZEcxPzvd7Q3TAu/Im9uD0jMrDVyYoIU2OYFKwZeDoJgIsbr20LF
2uUzCUejW/pkl19uQTV2OGPq8QPweSS33TivJkbo0T5TecIqIOkgMfj4uQc2rLtsNHSKYVxLuKS6
0Xq8WTeXQN1RWH0AXnQJpmU6smL7Gxpv7+fF1aAy1sLddan8sNN5PyWDuNe6RT4MgVi0EXeacBuw
U04k3UczRMygD7fp7epYL9zlyaTaXCfkoO77KuEG7ly9Lv/XeuFPFK53A4TPjlY8IRRzYXPWA7SL
0IuNm519OpNubhhm3u0SYki7iUBoShIhxnEHNBOzbjw/pbQUAb61eGOHCLkIlOntZWiRtsm5roph
wXxE5XZfZoxy1PIVElJG3ac7TA1749L/3VE8ydp+P1csXhVh8sYM7UlkInahKfTGZ+gWyCvgElYP
TXycD0HV4LGcsJwXjah3EwSYZ2shm1+QprtvOwlNlL4Rrkn2U8QD2lX1QAdueFsTze6TE7ZduKfr
dDzUeUacc67C70KFf+zBju5tv2cH4YAge1891liuf1WqCIa3Ft/HB6yc6qAX3gban7BGS9xCHlTT
YxLQx7Pp2/KroCT1oZXYwOAXQJs9JFnaXMUECpAkg8Vtx/+cZtFfaM/5Xks1HYgY5gTGG0kabijp
NsySB+jJRDvTNTM8QZmLIQ8hz4VUYYfvXTe4n86Sho+uWOoynszgHgSadmyFtK46DYpDOSfFeXb9
cxdBwxADYerV1c5/DZlHci71XQ8H5KBWQcaN2OWRTey468sAz5LCtGckkeKRSCTmITJMhNPUXe3+
wIrHZVvQk+OFgftF7SiurRlPfNqN7PqKNDmrnEt9XU6GGGrksnoiRP2MMy07FQMZAzSSvEeN7YvX
qZyGp1r5mPmx15qHPEI/Bq8PwsUlrvNUgOEIwZek+lF3efAtax9KyTIhe4bU1ZYzLcqOLxIqmZSF
F1svL6z+92lK52awBCAeFJ1NI/UjqFKzrr9DZ133U8GnZ1fgO0gnfU3G0ineKIW4MwMbIEa5Legg
Yq1oFsXxuWRPwTq2/8p15I6btw23UOHKCCN2AGiEvLC7vJaYJXZ6sl9qo/929lCcG9+5q/0KMEcW
MA8WTQno/va+HUNCxj5wlcco74KD74zEIwftfLJ+jl5xKJt3KC9wy+mL4KFY5sughnmf0vB0sSM5
vY3KZRUc1euJeyS5HmxZT3xXxGMDhWDX2m7/18YweehXMx8bVqdgEWXOs1IkrHeG1GNE1571N5BN
dXJKQrhTzr2CWMF/X/sGHgXHWln0hJZ7m7+v09+lDQslMlCKvcV7ycPehd2Cg4TZpSutM2YVG3Fa
IVj7ac0h5SAKowdW72Rob+bPtfH3WObyK7YYd0uP0XTuGuAprEVHc5rdGtuHnKa32cwkM6IQDdCO
2jeaDRlPZ4szuiTaYm+qQpCdKwi942RUAkuIPx7a25qn01HwJ8qHancLgMECmHsSiSXsU6kYy6rO
NwgZKRN1noUxwH2NYMvx00CteuGv4Hhy2YC3dj3du8B0OEDNbRctU1J2CAsHNec/wKdz7M0aWagp
I8IKPfuvrK/5p7WjTLJq+WkcT4XwX2lOreqFV66C9LBkuG5D5NCimJYHi7K3HAH9POWaorfhRo+C
t10ETBZB1B27tvz2kvW1Lg05lrs5l49hBgSOSCY4jsgsOP2w1hzToeUod7uXgjmK6qaMo7QOhX7w
E795Ko0X8kKCi8+NVCQnalNvTAnHf7PMhKpJmeneT/hNl0lENkTJ5XEMalrM2jnEtIvEsDUurcUR
V9iJ+fezXJyWoKU7n/Qb9IBs3vOjD6dcrT2PP/orE+HUbmuq0KiordK/XpT+Zj5Z7xzTtJ8VwpBY
3tKqQ/BONhlQjQSeAcnyNCZyygFXJ8m/gWrTZ3sKk59xkU7KUjzJT0ESPiS8A1+0FsNFWNgKa4tG
NQBvEefJ7byoVmdn/DxWyWHxGGlFSAK1GtR88jFxbqaUyvItU0/hx3amIwfe8iSnnRoqOAaEXbuj
R6AohoWLxLqkCxuSorcHErhIrYVx8ToiXNE/mGZ7Ptb0ZFFeTnEWL2avcPgCrpbjXzQ4B2xP3BSu
1fBZD5978iNbnTTZXS/wErvMZ2uYsKCdAS8D17c35WgxNMt+/bRW1t1CWx7fCf/3Yvi2jG6+m0Eo
4Yzl0gKsOUHKt9DQtGHQg8bNurhVcT+I5KCsQSD8FP1+WhTgkD5MGDe0UzN247kac4fkSl0x1pGf
YEAn2wdZ3IZXlSWSHC5uH556u9zjj+X5mWqSROy5N4Ob8yKiWRdXNMXRU2pzh6mZkFMr+FpJPWwr
e6JLvKRngQmOMbWMBGrhmKi4yxf4RDbxiiQifIvPro9VNqQYF+RTSmokjbMOv8Q0jERFyqZoqZtK
kmE7r91dp8cfGyzv/CyZyLAgJMXjoL3qpAbBkoikkkBFz+4xuAnuE5ar/9W8xiF9ee4fKh3/ImFF
u07XXK2Y9Ms4Stj6Rel8noM/NJbhLah7twNz4Fo4a0EQ8zavP5red5/IN0yfJI7sWENKwHXg/h7H
tvB2eaUdhr4R4FgKy+zEwmA8hStuGwGc9bG/mR4LF4Eq4F6zC8ay3lcpb2CCWQSUhYoe+8rFwKic
S1Ua9UBKoMNamfcINtIiY9NVn+FaweQJuy9urROepLTseOyZSgK4ISKOKsVpHBZZeQengPnDrrA4
+GJ56Fb5L5ny21zrm2+8vX+7BfOT6YOHSFrmLskSAr1OxC0psPt53MGxEyk4Bqn4btz6naICUd8Y
eduWR5Z99NrC+cKHTiWkTAFHL1H9SIbSv9YTvIaNjnTG/tM1/nuNB3bnOzcBjBJk687N8D2GmuZt
SEKsh0lLxIUNruDaSllET3kasasWNEAuqUTgt9iRSHgsqYl+9SN2TdgUmLD9/CFF1e4nJ07dz2Tk
GoHIkrQZqwETuT80gz6DAnvuxYQ42M2PnrauzVD270niF1geegSBafZePRzXbEDU/Ld2lc3OWLzp
ke7rJqjfaRfI7kSWTm8+9w/u8Aah1iOcTk/109JRGNT4r1VIfkqQmeT1zSm6Wfv+YyyMvK8LJj8h
LTBGOUSdUrT6V+/hSv0mjvO6EhGsH+yueu/TW0xsCVhnNdpyAnzvFB2BSKrjflpZDIS8KUKUiU09
j/+qpgbSUTSIUdiDpM8KugdAxbNSpNMcd54Fg8Hma5ocnJwGXYpqBYZ+2oc2eiQ+PTOPxn1vNQeZ
T799aCUH+BnRZRnTW5VChHlBFADbhgzhcOF2FEPpApmmPPc4eS32/XyOWmdritpz2LEKB2R+of7R
MF7vqnKG0bBiuK7W4DtHids3bf6r6xoSJQsXn66y1k0BmyWelqBHPFjZdYQQL3bNktXfXW3XX/DR
bibuElVyJwY2ZkEaYMOXouO8dhe2j94UdM+OWzjc6u2sX4GrFa/IGdw4eXthR1A07uZtNvdHS0f+
sp+GUlB/GhrnREOk5ulPHFyGw5IA0kkxiL9z95CnoesAS4wOnkHTmmbnyDk74Ke1YThS2PvopHr6
rni0y50VWh96kX/qkk0v0LhmD00bVFQw+z+zV01t3Lj6Qc9qfvedCNezVPij8uxGEYCwyvVQvbK+
fbXJSFI6ZQUEktxx31es8Rm5M0IO9ruXUUVyxDgiKEANf+aQlwMXnWA319yc9z0wppPnrySAq3Cp
H9SC9tYHkeIP+dycPPbidBMWd1mpntaBeB8znMtAVvbiqQYRyLp1sdmTMjNtymYCAEAgg/UTnwlV
lfU2V2OAftK/LVKHTxb1I/s5m+tLIid3x0DTo3OCjg99IPmbQGTRvk+i4ae8QdmwnTAozoH1OMGT
+gsYy1xHIeaL56rhZKYANTgJmz9SrGJr1fbIFcSerjxdbVwJvmbgsPRR4ke6myPZn/IwD0/VQOls
KAqCq3psUcscwX7DNA+D5lSpZ3Q1FErvphUTNxogkaDiWfg6b2cGeKf5E36NjMtg8u/bxu1/lbZS
536IyidliuTO9ebiww7o7nW1NcW6zJf9vJSsm0BZnQPWGMyDk8hInwzLWfj294o5zYL6trFbwOl1
EVmnmaj5UaTutPMRxeIi8Lojygg+BdfmJA/50ZLMc8+6yeXXZPdOvPi53rpgDra2VbyV/3d04Qwk
tEBuj7KLaWdyC2ktcpK9Mzs/6zR+yoXAvV3Yy+8QxebiGZLbLODbM3D78mW1sdLZlTFXHNxyjEmi
sG5W9evq5yOnCdKksHCPWbL404mBwYhZa6OiUfwLRp/Hkek5pg99eSbA5caG/dSGkJmzYYePtFqf
82i5EYOsLjYlzckF3krO/VVnOzVx5NLMMdBUS25IpZ2zD03kbG2bjeqklg42AtKVj52l9scdDz6Q
j6QLLkPguP+0S7hZmYnr0Jhb6z5n7P5bwmB6XCIbo1rWM/VD7blOxnmsbPEDpExthmxkMcVoGzEv
lBLE2o1lY4JUsH3orZcuKP1tKQ3pmMRraJnSrgy/5NRl78wY0Sfhwt85PHz81drTH0MtikNLgIaU
HzFi9J++/cj6UbGgK8tYwSHdT7Mj/+XyWbTlMZG+fuorQJH7OmUp2EUpbwl3Gc69ZxVAAWyLwCUz
NiS16lPoHkhES1YCWXHJP2jnWbh2EISk3Xqi0X5FvbnRUi/SatBQMlxNTNlcsdFJzo3V/AKsV26p
C36tlPXhRHSpYKKer/Cphjc8z+qeBbRH9DBFsXLK5BIR5SMw2KffSDYU2ttEUsIuGb77BYaISyH1
ZuKy+KttVxvBSqOrrIN/5evVgbTwfqp+8GNmtfqY1WJ1L76btuNfE1gy37VFqK5TkDqo625+GTBs
naGA6EM9S42HqWhe65EQaVBRyzsUC/qSvbgzMy6xpSSOuFp7xwZuLgHvusS9gaoyV/uh5nzd+cKE
96kqNEK04116QeRxqZPluOKAfxFsSDHaq2pPvxElLcQMrk65ssQsZLt1I8uh3yCCclrl2a5aO2u7
BoEO0JNsTO7D0nmbIJRQmUrbx167hB9jjvJeul5abhtvffdWj4URzCgPeTRJ8Xku2I+6pCuPo+N8
lRkvpqVb2DSofllZdBbd8LmW+YR93m2xCtQmo/mzm0A2BY73GDrDjMjuivuM/uSnxAa+ZGYsMWZi
9wbAa93VmRoOhU5vf0P0FozV+Md10NeUIgbg4jHbsiCo43ES0a5ey+ov/cLDteyKBF5cUmkZK4+9
3xBI52EVXUiYe/D33ViEu4rr2rnuspFNHwsoJRsmg8zx72nIiZ5625+2kRyh3Fvocxpz3pIDPTVr
tb5B2W2Pa6udR8ezZByFxfhINrvZd+5ax4tyKDPk8hl3UiR/qplpA12SWWH17APZV8waiiM+L3Jo
Ww3+uARy4aEKWwe2OUo6mXH8WdSmUdLjM7Ap/aUL1T0UTe1/Aw4A1uYj3ddAHVd+ZDZ7q+mtQ6aC
LJaMC1ty+/NWGqe+W7sFo4JX8nWCX0h99wxSpgRTv28WJye8nibbMZDpm1ewfeOlYXnv9mDVBNdH
60rdKmM9r4YDEl17MMqu97lpnEeegtu2CRWzzlBAAZ3RPzDXEaSg6ffUJ+HGIml2QL6tdo6dZx8m
WOxzbU/Daz3xDcFhUWOnlNSKWxY70UrYFm7NrAN4Ct04BGsCVZYFWNkMv50s7//qpTYvaO8Tdfb0
ofVp3d03s/m2pUzvmSJqvlc4mKOh7wlFrc0xkp1+XLtGXkgCA8hj5biVow9axksb0oIE4uaQY70b
2G+0c0/ndcouLsrRuPKR9uuqVaRxeoC/WPhWjf8YNjLcYdqfm2WzgHLYp4qHzUGi3zqDzUhZprcv
MAfZsqBdjIRq1s8yncSbyhjUqHwK4mYeJXTHMNpXvqiPNkLVpsiXD8ZO9G8uwrA4pI1OQSfKNhBu
92ZMyZuJMYXlD+QXAvTmIIAk/suwjRFn0cnRrkmO+jWeuxmuB6I/9xknB5MvZKkRu6N8zybMO0w6
Y8Dko3y4nVubgIzlpuF1u2uoRyB43IKmmobfi40TN/eT+0QSY0+WptgOgKVwqmT/ckbVjXTM5zJj
Jh6GxDtmunpjShrj0LZeKo+BbVNr0X9MssLi42jnOpXDj6BZA0YC8fq7wCUgGy5Wfe96hD5HGi4f
Asj0n31XoUoLD1Nc57DayvKfeg1ZCFMN997xBtm61F6c7EVYpzQRXJ3Ztu4GWwDKC4L6DJ8P00i2
pu7tvcYLyzeh/YerK+qRZ+FMMaPn7iy+H3EmGdh64chD2HIB1p4zv6dFk9yHahqubd7MOy5EuPh0
nb+wyCA5PuAGzoEUZ5uVFNRmHfI/UZ23l7kdqgs2DH500Elc+VNs0e00Oteq7JBVwhFylJeCK2Qk
ENULxDHvOK2N88TmBz+3anCfzQQTcOjcPofUKZg+1tFXyKu999vXdnPPdw7UQpb9wM7AqJZ74HwS
DytE3lJPl+ejt1UeUikiB3C9kSCN31nuJhQNkzns6CSsvZ0hgH2Yezqj0n5grxq0iOlu07MZutWD
TcqDw+i6l9XGUeNleI3xa2L9GlsiFtiRNgZ41sFdx+cK+QQ1pH4xk3isprTb2W2qD0A97a/gZiAH
7xXdnh7mRuEPGHJ9+07O1h+n0sM+V8L0QF27YVcUznwGO6Ih3xdfBKyTuK5tnLtuSGo37e19FPXL
JVsFssIMqwi23LzvJ9fmtgUKN5iyL6g29T7FTgHcrDTXtmm5WIwRBiaL0X+biY453sY5EUm3PuSr
CnbpUg3jHhsay+g1MrEnLS6NLn6tcDCsLs14iUjELtdwaQB5JSLKbkd/+Zih8f9J/fUNgYq4l2Jy
unRt61KMV41gy1mXYuaHCKiOLhCzH0eN2VMuw/AxyXAODxQoPdCCdkNSkaHnfVQWqOLF0rbY1PHo
kjYiRZPdjOQj3o6/bIn9+6Qx2YMTkgBs0I+BmIDgcrvqx87YqCJWE+Fjj81KPCVUWa/ivafM7ZhB
LDkQhCXVL1Mb3gjFq7oDfSrTlTsUk/nBckn/KAepFq+s3Aov/dLc0Y9i7vRTBh5pWwzkIKypz2PN
qRyXJpKXuaEFKjDNR0qJ6D6NiPWWS6tJBmXhbnQW73Vo6SwfNcOVY43V3l30zXrJx1qL9leRhpiA
Q4vv88wj5TnqL7dZlqirS4amWImTQih5cecx4tm2byEEfPc8H3CKtJrJbDD2+AKxuEqAm9ajN4Ly
8FV08tHQcYnWASynlD3Iq0cmft6pNV8+yXGoOFLEmuEozptE3ijlzsKsN4R4KLyOIUdXJbPjqItz
5JklFs300vQITlPFxBpoi80vnKijG8zhVQsyABvR9uze+lbxpSlS17DQHmy5XOrcBRE7m+I16eq/
HMDQyxt5WwO1xfO0JObFr6eWU6kgrhkGOMJl5n4uANeuwiwlgz3enohpHcZklr81fQF/f8W7kQQm
22c24r2QiY2nY/XaA94DJvsw+kmD+mvkdskvxckPK4UIl870lBTqgDmvGwDJZlDvePXlmAHQGO23
FBAFVjUsvTagbKTSNd16RjrhpmCnsE37NUdDtrwRAbWvndj2+JWNa+C+EOR0nr26wOjh8d8p8t9o
BRG36HreVjphIgAvhHu1TY4rEQI8vjjmTIdiZyXsN4qZFa6dcGBXuXWspyH7XVmSLQHq2NG1zHCO
qqDd4q/AN90AcTxXtTPyWrVGw0fDSAuwsLxS04kjZVb+nl8SPYd+9EN3KsbvPo0ulTdwx+aZgRje
rVy5cwvRNqoGXvsJLPA0IZiKcj0vl2ruQefnbXpwuHjtl2VGrjTpjQFiKHdKZNHD4k7VTniqPRRh
4b9oT1YvS54CUwi64sao8Da+IliZajY7ExNK4HKzzwb310wT3sMCPhZstkPCOBG8tzyx1+KUuD8a
lXprz5OEtidT5yU1mXp3whIHJgEetHI1Ihkp/q+UheXBHqfhPAireBUhM7I7ehKFZJp2Q4OdzPKK
6iexivKpHVNQnby/v8KcgGo5czWEDm5ilHFiWUK5u5XdPmI7tr5mlt4B7Z/BeIAaCdTHsOsrzBOo
aOdsSX/8SnrfvyHFzPA4O7BArLBUsVN1f5EWvJ95cjjO2bbtpFtwZw4BNaxWiV2DrADJFyE3Sc/l
2Jmy+ktWpbebtBk/m4lLBQASZmwdfjuQHanFTLw9IwSOltAfkOWVmZ6yPsgv7YRK6mBNM958i7B4
OuPUccpfIQt8Lux4E8altx77LKwfqlD2Ty4CFgrqTQF2BIkeueK6NIvEDF/mlC1Ayif2oYNmH3pc
/li1TRRV6GCb2e56H/mMEqQD0XdS8Cat4LSaetgMAK4mF3WvMD+4yZtjaI3BnvDwcgA8OBznnu4A
GzfWV+VqvWK0FurYcmJsxao4T4Upr4vG87HYDlW7BRz6pKdVq6rQLj3cHHfclqHUaxI3EKk4/Vrn
h9GHIc2vbq/hYTgri4FipTxuByaSfkwHCsVz0aTc7YIue3SIlcPgB9N2mrwiPEyBromry/6Q9OsI
biNYvgZaIPZk4jkv4ABy/BNdZTswvlfZAjpL1BL1/5YlYTw4OqyVXs2IVdzW9npn+pH6T/pOD0Be
QQDbvH6141r3bijmPVcv96iHMfvTJas6+s5Ux2tr/sw+tXpjW+f/Gjh7+BuN2juF7vaaetm9j8IF
vyr19s6KObcWDLg14P+9oHsDFyoetKx1lDhUC/JikbsHA4F7s3iksefUB7FQJONu9VSAn5RyjHac
5efQaaS522G7kOE7zZ6VnEOD5r3JzfC7tET4WywDm8NWdu0J1u+wla7P5wEpIE1/1dMNntzLZsfa
ITkGBRmbhDqUXUNfMjSIwDqWWVrs8nSyOFzTZuct2JB7N/w3CgsA1A39hboDricroZY4BW/2tUcj
hK7BPyItsNlU1nNqt+Jya/d9dvs620FcLzcETfAlTL5zSkr2dVq64RObHBp0QvmLycK9wv23LhKU
IEMKTKnYA6S8JRj8wzbuZpeSQRDndgBrSbW0dJTlBPOxjIpT5ePWrmCmyeiC0ZJgW1VUn0FjgV5s
k44yL5I2GZCXi1V23Yc/gZmRBMx2E1+nB48R6FyQ+Y8HiQOlKor0LmADddV89XlJjRqfA+7/ply3
9dyCCsz8P+yDvEdC5t+Y+9DjqC8+zFqO2z715CHi+nembcK5hO6i9rx/u0O1cvgVQxOR76w1JmWR
7/NSRb/YvpkN90h709fYfCNJQUWzFCrOByQTvoAxtDL0khrvZAcfZMPKpfiD2AoDCdP/HSNiGXMb
J2VGm3Vs2haPpTUj5IeNuE1ywSsgAJIQcIJAzUE8JMSS3ULoS3bIpKarsWjauJDWNy/5XIAT42DS
xSr2RRKkV1yt+P5WtFFOY4y0Tiv2rl1/IHilux4hMV5m12LgtPILyl22W6yAganu7H9rFr0NRFze
ZGXxSCUApp+Cydh3ZImHfVTlzFRE2wjOe7TuAinerAH+PcrFwu2wYqLJauMfUxcrSQo4YYDkEbBv
vffAJXw4KZxobiXzxbX5dqzt2m2zYoXilZEObOz0Ge7IcaUVj4RWz36ODlBmsKVC/CKv6FpNdShr
ktSMBmQClGXvVAX9NwtsHbd2Y58QeIFQVHl3sQPOoTi69ep4egkeLBsH0IgiBPiLwE7ZBgdtlHMP
2DLcpHX2U3cV3B/2dld422ucO+gEkczbY8QK44i/FqCBw1yzr10IASZv3lXDfpyTNzt58BMDnP0L
03MH0XJjwjHYajppdl7T5x+iWWj+QDXEqImGfw4t3/vA1+Tv1W28mOe5O4wu6jOSmLis5MePBSCu
fW0wz+b5DGdD4xg2om7fyzxoni2foC135wWjFup3WXWv0WLcPccFDDg2L8extIOnKrPaPfaN4B0n
JwCPKmQThSOBVWfrkFdlQWOqCYo82OW9XULw2Bj2pNvwthWSa+StQFxLPMuN02PtUBGiczjyksBB
eusrtK03UdZAKqpseLNqAxqLHeE9gGh+12NXP4FvB8YhwEeqtVPbxNcdAHAb/b0cqmtSdetryyR2
pW/6UQOp2BbN9MPpwl05SicGQ7DwCU0mgEQYd33sPRvJxEhDBjIz7DXECZoyxmo+dRACr0mNfDP0
iJP8MnEaG8/BPjzaB5Dan1nI+2HTTBmgY4xfSTV39jbwy38AP9tr3oUT81A5HJTCtQuOw3kyqf4i
TfJbgbU46TVb3kfE8i372Hm/pIDr8maMGA0yecdGrT2oZOaOQjwakgL9OCmtR/85sYhFA2SLEC9i
WDLRpixZKtadbGNPyR7GMO+igdr2b2qz62sf5uwOZwZb216zOy53PdcUzG7PXVjWh3COxDZZ0Im0
A+Ojm73iBXufjjXnG1MzLp+5DQ1YTvRM1eRYwNskuBq3IyBbXtf+SdlgTiD227/8bvL/5O6NnRWQ
BZJwVuIC1Omdk+ggllO57P9H2pnsxo1s6/pVLs74EmATJIODM0llp8ayRdmW7QlhSy72fc+nPx99
gX2UVN4k5NoFeFDexcjoV6z1N9nkWXupOtVT1NfkFGyeyBgxowdvBsMdCHPtmVMAkmmtDtQIs+E7
ouniA8KNXKi6X0PNofycZE56B140JbrKiUDKQnnmKCbqQnoEVobqHPDktm8p8MU7fTBQS6p89KI8
MipR7IV7rQw7bBdnocu4AwEN2A01a4OUVle0X0PgXE8qgRu4W8ildkfWauN4mA9FRRt8oRbsEZon
sdvjIvLgIEEPsn5svgHr1vfIrfEwsQQwG/6Ivva2IY4miIjrsiVpeRWTsQH6niTgX8OkKu/KOCvJ
m5TpNUfW9EU3CuVGp25/SMqWc4aIRWsJnwDC8ESMbIh2nvoTbZonMAEPLdrtSPiTZEqcL0X/JbdJ
7mlkcj6Wgy1vfQDmV20DeI6qa8BSyfPnSBuSXezHOVbI9swYx9jPdaZcvdbTFu8EErYHQ4/Dz/pM
AVNtLbgjaRb/Tg2K0CqgsXs1B1xaae2wc5ohueXBkX+ahlTsFdzN9giy4EdgxV9DxSjzq/oY5Ri5
oBPnkKuVpNhxQdmaPsrJx1TuDACO4jpIP8BXRYik9SiNFI0OpyMiGSFR+JklUZqvYTfLakikTas+
BU0CtpNSANC9wQgnVPWrfMdJEu6aDPgkPA1zz1rACxJXzX1WGRXY+tybnr08ESyBGdCRheWNX/sR
0FYFZXaVf4cysngwp8mgKDvkW0c0zkEaTJdVoUCgekh5oevzlRyz+hMXI/NoRbnrDVO1V4Rm/MHL
Qc7GTnyjDQ6mRvHwXfay+ACvKXjmihs+AAUBqIMYaEquEgpVizPAFheb9BOJ4fGpyzkLqL7mxz6x
v5TlUG0qm490mvdsTJpe4nDDGw+9acADYnwaeYtvTGMIHxTqMofJ0JEtSBpWCxvtNmoZBuTgcViB
eNKyPQQihrOlCqmo4tYHP78JLeIspwl2LYrEGVxZgvZg/hco7DhBf9XYn7o4KL/kAvkdtHgD/9YZ
YnEDeK/YWuNI2VM1xg9llEou8Ebeaxm5Mvz6koPfOiyYznZAAVF3pxaIz8boVHclmedPFDVC5GCz
X/BU/B1a0f4nKyi149ChFxdRPQRKpKc30vfh26Z6fugM1OS8tvI/DqX1jCJ9dqPlHWReo5cI63vT
ZuTpdo+dFMcy+HHOC17s2pB7rmUBifTtgsxKhphjTBmTXEhF9Yh3z6fBhk8QauQfjB7RoSYq5H3V
1VyfjpjjNHge0aDGZA6ZtVGFsBTHWCew2JUdjpDhMZSgqXi+6bPEc3Zs2Y7I23JY9Y2DJ2kI8wSt
jNo1R4nTFJflB8XHawnsogL1BpVMHq4hN6ksfvlzBJ2VZfdb6l37nFqtv0+w90JMDvWVQPG6AwnM
7FHtRh/3F9FQ4EJrNoqA5tiGOpKyRmrQA1xy29hwrDEMxUdCR0xAjHRSr5rb2oYbYDpi/FrbpU6C
0RM3wHDgglvad4l+RBSRckLgsDGRa8NHHBVN52AClbhHsiuEhAWGAy+7fotpVwvqoiCdloAdVmBP
ax6EMpkUGClk3oDOE6o9jZOo2CBq4qYAgb+3jM65LtOpOCga4Jl2UqojG4+ouibZ3kR2uPX1VN4m
AGC3hHecRk37rQBFeKwBzLilnGrWFt6IqCZEe/LR/TUan2xXuyZuH1X5xdNU107Mfhvlo7ibbPOb
3pkoyCfcqk1GkQKApXRbCHR3cZOC3W5YH6UJGjtR2uBIdSVCpAFnjNHB/roqC/Td0pJNQtaUmEsx
kKyl7vQBd6tg28cGbBs0tnnbwMCux3rkvK/zW82BGWC08EMR0myRe8iyIxpaKkjvNqIsapY/CVyJ
cgCfov8SJy1HoFCbazS1WLjoASlAlXjDpr+EqKipdmm3L5yquGddGdcYsk0IR002xMGgxosvz14I
gWDE2k3x3Y47mMKd0tobjRcqCEUdakkF9IO8Hq9029A4K4EYDXEF/yiGKKOAN3cNNhdHoCa21gRL
pRMVtKrQq5+qqqof1BoPR7+U8cEfB8zJA2FuAeT+pPJPWRCdzbuce2dnNT5C60WN2gKM7CvwPPYx
iRAOMFqHw37Uf7SDXd7VlO4hFVECqjWQygkI7k2HOdG21/qf+KOpB9j1ci9T0f7GmMi60ZyI6pGj
Ptudke4rpFZdp3d+BrYEzFaRQaCA9gKeV9tRveGhGiZYYCtousmiBwsiWiyzOovcn5ofTIFylAbv
G2Ea09vbIwxAgVPXVvgKPHkH96180HN2fGGkx1Yx/E+62aSu4N0ISLwZSNyTor5hUT2XDXWKIs15
QMiAi8jr1F2vqyBIa03d2LaSbQdIuxsxZugREr5dDRMkTJCA+a71ufkaj4oTbnwBdLhwOAxKoEP6
ISFDNmdssMZC9NAx7eYmwuZiy1TwFA/UcSeT7B8du8Qtmk7Jr2Yk0W3arfKzxNCLZIPRwDgUbklg
eU+BDc0p1Rt+EO19B11mkXSFAoOz6bCtWhJHfQdWIYryFzrHls4HaB2zx0geUY2SRVDfDIkQm7oq
q4eAY+cYFIhigvOjQkFdVc+grAPBwUWFQoYO/S02o3sT4+etlkKYFSEvKHvAKWWje6N3rWNoQoBl
j6CIudPUCamZFqcPQFIgmWq7mm4cp0PfOJDxU+ORuZY6RYc65mow1R4XVgQTr5IwAtlMGhgF3aoG
l9N/x1uS1HKc2IiJqEj3wxoZhvxImUa5imPojp1mjDug0xL6CMQJtcdfaMpgSjo4PG2brjEOelzD
Rq9GDBGoNd7CNfkYxbH8Agwouiqz0j6AbUHKCRWPK9L9ATSBlqsfXD0EGRV8sa3Ud2ZjlRQdANhQ
JhC8L9qx8Heys//xnbbzqZAOw/zcV5Ctgh0FY8bc5v0oSP56IJORwUVjLrLG9sYCl+4TAJptU+Fn
5XPKXVmSeJLyqPYE3OipvMMmkryUgWlPjRw4sAXH7Ci1mmguKnPGL3Tq+HvfNkiCWgr65ggWglXz
zZu68MmoANh4sfqh/ce3UCkUaPsqSfFbkpg9gL3B6nqU4/zr0n9qLRXbzqCYH+jsbkQhUA6cdUpV
DuCrUCLanQZo/KifS4QyN3lFhVImot+WlhofKmC414KgCjdEorZNzXULx82OjxXWTkiYImgWSjgq
raMjCBxb1R1FrOmrhRfCI/9fzAqaQNmlbajsRBuM0PYAIIFAVF+UFuQlCbnyJbaMkFdCjIfAUDI0
xqx1IDpY+5YhuecF1UC48/FTjS9txLXuz2jhGvLKNS/TDm5BVF/HLfkepOTlTqd+h1iIYaMMEpk3
uhaHeIEOe6OEg1xQKkWvvusU/Sv1bDiRQidDadnWjfCILLkuIDQRHu6KdKw+oB5u7qopLVGGwB7A
rkL4bJx56WAgCWTyEa+qSyw+Z+EPstVg0MLwSlQtmjWWCY7TN5WD1LrwAJSGigIcdyo/Rve9FqL9
rKPPhZoqaaaH0gBhlmM2dDUVHpLLBmuxCkfgAmH1VVIV39veRwcSAzHebEmiTkBcSwU4DTrI1O4w
fNn50MJAfc5l06wVP3xihW9lRnVs6hL1rg8y81OQkplVwNq7alHAThscB2o9kFbAkBXJeZMCL0Vw
OFcAvm1T026tHqokIuXfp3aGS+ro0KohNHIeku2uacLvgmtxk3QkK8ixiwOLn8yc6AUKNADWQnTA
DwjZgZZQ0WKb9VgVhRgkUh3qrhp8I2I554OJBQnYmKH6yitYO3RwwmFBS8+7KTWNfRPhNudp0XDU
ucBAwirDvU2aWz0OJRhkLMZiu3jIB+i7HpgqziOSZbpOdkcmCaoPhWTaUox7QsdEAN/M0ifw5F/t
xuLI6VJsjEMshC0HsAAivSCfeP3WqMda8XZKR6TEMCDeOCWM2DHgNFcG9MkafuhVVCqmOwGQApQX
Vk9Yw+gHWST9YxyYFrcKy67WKahSSZuoKSMhI0Nd3Oo6aHbubg3UitFSWiWlJWYxhLDO8sPUGPI5
jxqsNdHs3fgeyKnL9uhn/dcNKQVEU2Hzv//6P8XzTzckzP3v/9L+L9g37JJDdIpRRUOf0Hp67+dN
Qzcc3TSoApm6qp1+vmXD8uIe8wfoz5/9qbjKtfHH5SbeOqLThOkQqxu6ZQp14bpOns1uo7LLH7Tp
bpRf4cZZMdxkKI/vbIchUqUjhNTJV4PVOu1KoSY69ahcQcnrZzxusQinBBWPt/+uFf20FVGaUzzT
tx56Rz6yM/NHKyDJC45OuSOUN/aXmzs3/Uw8QsW6dAwhjNPmYpW3vhHa5QMXD1f46K34yK99f/77
V8sLpYBUK1WnfCh/UKnB0Off/Xzz9PMFaUp42Px8Me7s5JB728vf1+b+54hr5tn1y3//l9RVk+l+
NT7z4nv1+2ET2zDMvBJ13U/yq6M9+B0KZmAIoaxeIWKGLEYNbvdpUtzLLa8N3GJfNqAsuUlE+aCY
aMBui3alZ2vfl6cdK4q0DyzVZGLAWkIsD/7lxC925YiYiaJOzEw2wf12ocH8q/Ex1dPfbzsERHnD
932qzZqAq3u43MC8dN7OvI1JF8IZGqnN0wZqSs9Faynlg5SPJbBD5L7q58tNzHN4oQlt0Qcy7RhQ
5T5iTGLYgcHYtC0hlXxSADxmvGAut7bSIW1xfkmgSYDw2YqQY4DD9/V1JVYW1VoT+umY5UbiGOO8
2wFUZNDCAd1NK02cX7f/mZY/G/bVhkQwy9cACpYPoCbzbkNR4vIorX1//vtX3/dQLc+ANpUPPYEt
jPXHy59fG6H57199XlN4MsUTU46gUdhSlQQm9y97sDiysCpMrDCR5UNFVMnptDIB83/+ZtFKYdoO
AZ40xeLzBZc95c66ehhSPACIzKPoquPt4o0Pl4fq7Ey8amhxAspaScHwVdWDQ9kOd3s0nC43cHYu
JL7k4PYFj43F3ZfaFGu1OkJBfNY3hh9slR9T+8O/a2SxnqQH78zCNPzBCpHjnUwYzDY1wOzmcjNn
jxJHSAlkXTcsc7G523Tq8F40OK0OQBZBnH8yRiQ0P11u5ezcO5IWNDRAVG0xJWZXKxL/Iq5b1Pu8
WwPjy6317XIb56bd0HXDFg4vbtNZtIFvWtN4Rlc9KKj7yX0B1fHfNbC4+SxKrdVk0YBTX7Xlj7Cs
Vho4N0pC1YSqG7pGF5Y9oGbFCE7FQ/qzxkJwOJApLvK7y704t3iFJk2pa3Bs5HKYvKTx0KFtiger
vVOSb0N132groeg8EMudLnRTQLs2pGYZi7NKOon0uzQGhTFgGuGUd4oq703ErGPfv4G+MeG1NWQr
g3du+l83ujheyEx3JYm8gnzY80Z3fl0etbNT86pLi6kZqav1aZcUDyTVLf/aC8nObZv241+0Iggb
hIqHkLAXB0vmy4jI1C8fyFaFH2XwLOJvk75yk5wdKIvCkIP5uGHJxY7XVbLrBQD1Byu+gadvrUz+
2fX16vP66UU1ybqDIaUy+RTgI/2BywqRpsvjdHaBWZY1r2JyA2IRYk1pkUe6GIoHn/Ii1TjSIygt
zkXrmETe0TT+asj+094yZgR6aiVjTHsJYUk6PY5ALS736E/I9mbPOMy6bYn5jFzsGbtJEb1uvfyh
soGZHALgwHKPghtla8ic6S90ki63eHaeXjW42C9hkKdWWtEggphYegQILOXHy02c3TQOtVHH5H4x
lg9f06xw5s5oAmdMbUAGtnwpTXtjX19u5uxqeNXMYsWx7c3JTmkGDQZ84A5I/Zc6EhHRtqNS5tPw
5fbmvb6cKlPVVGGazJOtL1ZfiR4DtM6geKizT7EHyGAX23clCvndyvid26mvGjIWYT5lOzg5kobk
P2F+Z4j7y/04twJMlbSEZpJ9VZ15XF+FlCr4Mg3HQT5vYBAHhhmLoJUe/LnYX4+VpmqWraqmFMJS
dUhfp204SZkmEdVfF7xliapTQmHNanB4wSGQors+86gkJbekHFBcxRXgKuE37TXb+26w8393yRQj
VQ9nLvOkis869N6eSt3v9w3F8mculpBWyBQEKz+zHoP7VmS/FQHGu1tbqcsJpRmbOht73NIIt+Si
mShqBgd7zMpFfULblcrKIXLu8xyJpsoZYujOMmeGfy8VzUqv3GaveJ+dwr08SGc/byEdwU4m7WMt
jih0n9GfrcvKTTrkEbZm/xc/31EBkJsGfyJmcLpW0r6bFSvi2hXhbYRt18oxce7nv/78Yrl7ERZH
Rs3nR/OzmT6VK/femc9LNpNqEr2pwrYWp8KYhgocZ7V2KwMpwJ2/9h5Y+b69OAzKWsnCwOP7fbyd
VU5XHk3Lw4Cl+frn24uNCo+zyPtuZPDr+jppzZ2Pc/Q42SsHwvJKmJsR3DowslEGs5aZiwi0YZOr
ZuVm2JmFKGxUbmhWV0706/Ja1eettDh4pKNawnYsAlC23OliygyPUpzWZC6/BgGChqybllkIxGDu
uw+U0LkqbDQVEk6uWzxoQU0nAwUCy0milypQq0c7GL4bHtUvWN3RR6FH/WdIwKA2Ol9+LJFj2tcR
HDeVYoMO/9jAA+dyF87MiMM7WSNI4x99GQzinSbQussSt2v7a5GM+rFMQtC4nvHt/Q1RATE1VSVg
d0zjdKgAhaa2A/HarYus+zRlmXpLXXd8mLRiWgnczkw/s64arAH2N82dNmXIAc+PQsnceDi28bVf
3HUh6isrb9ozW4VWbN3kbW4Zb0oTcC4Lv+eV7hbhnSb3FK7fP2Cvv784SUoKfxYOeJkbwdBwgELd
y3hlO651YXGaGCU4MdLrmatqh/EjyvmXe7AMYTSVigSvDEIzaRKdzfP06up30lYP8AIYXMDfuviO
Ph0WkH7wa3q53M7bbtAOoQW3kWHwKFgsrWYKYbNFA4z/6Bju0DN79+c1zhCTIh9YJzDip92o9TKU
tUBUnip2QDn5/b9+Dlm4SMlNsZYWZ8jQmUBSfKdza9wyjKcMdt67fz8NmIZBcGyZb+OBriNsMpPe
7esX3X5J3n2h6v/vJUl9hlfSMtyoRpQfS2XsXZjXV/HBEOZKA2+PKBpg9IVwHBCIxmKV9nbs251d
Dq4Zm2jlulJ99ABJvHuQqC+aGnI2NjV0Z3HxJZ0KCLYMTbeRmH5tq+adZUD2AneAo1EKNAmDjcUa
ndokSBQztVxUQNWvVF53sYMCq/Z0uRtvXnh/2rGJEByGbI5wThfr5AkPulZou1Xgas8yPSgYJ/3T
jS+x/uuI8+vl5s7sPOHYNmlQYcANW1Yh+iwY/GCktRkxYbs5xo7vboDOCCSn/lyy2mLuJ9+RuTpk
kKnhRH1wSvuvvi//JAw1JB0Wm68z9aBCobhxbYeCAAwRb2XxzofDaYRAfc5hUUmdJBXOFqfzMeS4
qNm+bFwL1GsJ9S78CIZPflG+FvG0+4vBetXWYo1lqRI4IJ0bF8XhCjaygovI5Rbe3qy6Tb5N5bji
OUeK/bQ3QJ2ENdZw2031Hib8UVLKHmwodFW7coefWVk86S1yxaQRdW7Y05aGKkl5wlSdm/9E6dq3
D5c7cvbzlsbBhVqAJdXFtPgotiH+GLeuBjkSZGH97jhdn59f//n+YirwHZ4w6YhaFzUeBTVIe+VV
fW5ZEd5aYI1VsgPO4vsQ/BVD6+LOjcTvfPxeBy9F9StRf6TDP6ZWrsy6drY1k5mfsQXoBc8n9KuL
3MR+GJqNaF1ncCCK7tToWD+MGPw16pOVoCN4nSU3xa8SdYYRhsc2Sh+r6QPvtzBY2U5/yoDL/WS/
+imLdZHnjgMjzGjdEUJ+qdx3yo8x/BEp9zFieNnGbNwp+KiHny8vlzNXEBvYmpEVgrDSXoQAvlEY
VRoHHEPf6h8DbhL+Sr/OjbAU3KAAN+ZAfNGtoVCR4Yvmc8hGPDk8Vk513U3VlS6OKcokufz+Fx0y
EVkm8JeGLRfXnYq1dFJrTu16pvmxUrztUIxfsG1c6da5bcbzgmyEppnzyXS6cPohyhDG5PkFFFIB
mR2tnHjzf79cDaB3iMyIMEl2LK4HMakKIq5e5arVXR1Y23781Mo7q/iIzMTKgXRuCThEINBHVW2W
XjrtSlYIr0X3g4d9UOLyIjCpDca+3M2I7ZVRmyd70Supkp4gnNIo8C+fSoju5lY49K2LRmn8LUPd
c6cFT7nXG1u99PNvl5fCmTGUqq3quiYlmcblUWL1BUBcK21dpfwQY5rZKjdSPwYQst//YmLsWA48
lniWyz/HzKtjBAPrQMD6a10U1pMGGQjy6pf7cma9kWfkXYQyLi+PZX4bvHeYBqPduF6OTj0EdRzE
Lrcwr6jl3KCuxjpgQVPQXNyATgR6Oley3m38dD9S/bOj4V7tomM3Oh9jO/+AZk4JlHatGHFm+fGU
1QWXr035UV3sJB2YzzQ0U+ciJr2x2289EFl/1FZ6d2b85jcIqUPbZAEux68Cw98ZBbm98Kv2a/p5
eejeftyY0Xaksy3TJKpbDJ1EJVEWmRO6XRffEhTdkshauRbfjtJpE/rpJm3zWno1B6bbwLWdcjgj
lGmdyVmpburz8Xi6CmiH1wK7hvcma2HRTjmI0Ujq0E1gZBxhdaEy4KEvYk/tve3gOqB988t6W+vg
sivLv0NrZvzph1H2SxZVsXfimTvaa+JQWQLbZhOCfp5nAlMW6cNfXgWivb1eDKCHbG6S5AYaNvO4
vdp5KHT0Ypz80A2j9OALfJq1QzaN153EfpiwV1nDV2nnZkJwSlKVYbG+SeNSJk2coTEiF7Kkhs0q
0gH63WbbzARfteiBw/k9XGkHkXyJzULuG89VKQbu8Ljb9U3YrpypZwIHhoAQXLOxtQeDsLgqprqk
iDDZkRtFX0ZA/IGKScFtjs5B/yFAlCTR1F1T/XKstXr72/PVMMmv8UzijW+9KSMGuCVMJQr/rolg
G6aZT3GG8VnQywrJbgPLo3p7eZ+dCdfm1BfJL4sk/dtwTdeBz0WZFrkyNjDsuZ1wdA2cY4fPsRie
sDYTygfoxFskRROELTPtG4gllIFnyiRkbT1duWHObHxpEjnhHWQ72C4szq44tYU6eV3s2jGWtke4
xZc7fGatnXx/Xv2vVneZRQh9Aqt3m/IhxmqhbjG6LYeVVtZ6sVhARWxigFH3seuH5q4of2qNutLC
Sj/EIigb0tGCjV3HLvwQrEsG/WCv1WPPdkJSHiLk49JfnsG+wWstrUY8JF4iuXfWMBlne/Dq84vz
tybYdDBYYqZx/8CufZYOXhkkbf7G4uwlm6hBY2BJvQVU9zin+SiRxZgC3fTINSIhmHZ3/GmLYwZU
KoZs3D6I6dvgrYWzZ7aytASZTO4x0kTL2lRmok8OnTJ2defOjPchQpY2oZL60XP8lXDzbFPzFTw/
B8hlzyP9ak0LvaMYIEomalZgAs698bwjqlJFt4IAO7cirFcNLV4eLToRmShoSGgPcIrr68t78/zn
HdDbeNvrACNP+zH0VVfqDaR29n4b7/uVd/bZYbKg6Do6339TgKn6xuCJU8WugveXeVDujZ/wiTNr
5fY4t655+5H/BWRPjXmx961QILsouDywx8KhTue67v5mwv+3iTc1q1xL9Q5Bexd1HGY71x9keNV5
KE2thbBvnxeGfNWZJdIWEUYPcLUTuQ4ymNEeS9MRnna7EoqdnfhX/VkcBVVRlzJDgNxFjqyHZLRW
uDrbC55JPCgcbhZ7MSXYF6E1ZwWxO+u7koEaNlmKyYd7efmenXhpkExVwTAZSziplDKnvmgyK9GA
JuBXG3nC/i+2iIOKpiALacLgWG51LW6N0Swy16Z6GO47Z3e5D+dG6vX3579/dZTgZmiKSavx4Xa+
mPCBQpJ2/gChYhWd/OcRvDibHYqIpiAvpUltOVxFmnqhLf3cjZKg3ti9+J4E8gsSuVdqkX0u2/yI
V+YmNoJDVmC6WEL7NDDutr33H2oOaUOiPbKvAqvE0y6HiYC/FlHY0r1dZe9l9P7zAF4sr1iSQibP
ssX343hokbfC/V1PivvC855jp7lOcSC+PHNn9hCXDaeOgKRE4G6cdgN+vYp0cE0zwfNPc616vfb1
+e9frYtwqqppwATUDfRPse1aK8tu7fOLZY16hNKgkJEiAvKEwVny5fLYzP/5cqnZrDGOZOoc6Paf
/vo+tCd/RCvcNVtCjc+K+bn4ermFcx143cKiA1MhA70u5xbwDIB/+XT58287AP5SUKUhDrNnNM1p
B6DAO4SUHC06cj569qXVtW3g/3O5kbd9OG1kvj9fzfFoIcOCkl+EVsVwlRifBbo2l1tY68Yi+MbS
RYECTQtJ12O7+dFxkIAs3r3fTruxOOytus5AqXP/GhX08Ospv8UV6y/6QXlUJTmhUiVdPOlxwZvw
vGU6bGU/Tdqmn71i9Xe/hOjHq0YWl+KADiwZPxrpI5S1XipvJTFxdjIsYlQdFRLgdotxmiJhlurA
OCl6fFXhJiNzSkHY+FweqzOP6bkf/2lnCVUlZkRceCKEaL5FuHsjfV8ehmYv9wgy1U9huNHXCFVn
CpunTS7mx9S7KYTBjxcoyrazYFdSXnfpnRI5SLBglrZP+pwH9ePlns6b8PSUOW11MWHG0E9NP9Bq
h6Jhuy3Gow0b7f3FLkAS5gx6I56Bu7LcpVVjz9RNhhNzlMG714Lny904dwzYwPAJ9Gfw2DJ5rYgq
b4NQSQiTcYP10Fle2T1nGzDJuXInamBiFrMzefBBRVSmaONhRK9sZdYeLndhHoPlTFCXN6WmkQi1
l6XHwcbT3AysxG2bbSKSKxndFc3NhJYUYjiXmzrTmTk/OZNV5mBmiQVI0x4d4qL3XUyZkfi+tSdr
pTNrLSyGy/GnMWnwi3Tz+8rYFfb+3R0gk29R1hbcMG/S4EpURmPRqYGb1df5VRG/O2AVkiwuOTTJ
mgKbcXqpYFUMFT5I0MzpfyZ7pfl1+defOcROPr+4GL3GQBSk4PMxrg9s7whNIGxLLzfydmND+OZZ
6hDY6wAYFluOJCkC43WXP84OMagcj0jumNGx0d8dwp22s7geEbEtUmyQ8ke7euwLLsiXy/14u5JI
RlAickhIz/DqRT8cK02AWcXhY/NsWbdU5i9//swwsRXAXrAZVIZpsVDbyO7VLjQdoFXyu6WO++iT
ElRoJ5TfLzf0dtJJ4fH2kWB9ZqCPcbqm/DKWY5i2nlsr2ITs/WlvrQXtZ4YK5hlxOxAozttlX/Tc
cIaCsj/S0bviV16+Gw8oTz6/uCoEluE5BjL+o1I+yV9FswK1eXv+USABZEOdEygalcHTAUKFJtMr
hJMfneiLYTwG6TcnebRChCrffXhAOuRVM0Pe2Bti0Q8TBLPdm036WChYGluIutu7y3N9ZiIk9Tkg
2GTS5qPktCudMEKrFTJ7/JgnCkLTa8X0te8v9kThdAKRGS97nP3gevyZVqZi7fuLPQ3CG2H7+ffr
wzEe9nJleM5sBarZXDuGYLVSazwdnhJFAm7SPHmM5M8ST3AsqLnj1sjQZzrxupVlYq7OhqxKtSJ5
VJxN/vxeYQ0gQidfX6xWdNMlzJ8seWzldhp2tXj3FcT37Xm/zagM+A6nY9SVPfPrhMkjAi9ltEWg
/fISPTsHr76/mGJD8xoMIYPk0RY7TJOn6Qp77H/XxGKah0mhzEU9+VEXe/wnQon94koTZ07v16O0
RHlEXTLkNsDDx1ja3cuIJporynG8MuvC2xFiTcfLXZpH5TRGY1akQcoV8jWB4OIQH4SpKBPkmUdz
Nhuf3V6HQ27+rk1Uuo1v1VRsLrf3dg1T0CQ9DgaKq+MNCirWPcTMCRUeK+VnWPcb0Xz6dw3MP+DV
87ltg8TA1JxlBkO6vC77d5+1px2Yl+Gr75vmgIcmGmuP3nScsutVmNvbZXz6/cVJm/tRObUOAzQb
khvbzrlP3qvUAfSGM3yOEUxouOTbTruQoZaMqII0XZKwALDydGUNn5ljc0bOUrmGPkC8efp9O/Dz
1E99y9Wr++JoJStn+dtrlZ//v59fxvpTUVQii9FGyhFARJbst2NHNxi9b0lpoGIcrZwrb3ckbzAb
FISu887nfD/tTVLieqO13ugmW2T/sdzMrsY1CYQzIwYbZeZ0UOfjube4wNMwTpza7FQ3Lj4Nw85Y
gyetfX+xy8sqtPVE4fuB4RbNJ91YmfF5DE5PESyIebcg+ES1xRJz+683BTqhjppYnZvlD4bq4/0Z
VvfIzv2GMfYP2rU3rWiCGyd4vLzX30wNzBQL2QiOLpWC/fLaDRBtHKdAb121iTY5onjonKn2V797
+Yt2wMKRnVFVUiiL7lVGOyhSzVo3dMpN3W3TclvgDP1wuZU3O59e2Kqhz8HurFawOFk8/FLLNMpb
N84OlBADe2sU7z28aAJLElsTBHJAKxZ3JEy9NtCGsnZjRSJF327HwBlX1sKbtTa3QSrfEUSicLEX
5cOok4klEXYDaHNIm+PXy4N05uswDA1IIwCS5nT+6UqTdVFgLZyO7nhDFcwvd//q80tmrdJ1GDUi
y+aiJKwd2mjl6Fr59UuoP0ZshlV1fL5R9v4OJfO/+fUzZN2EJ8k8nA5OkhRgyS19dLs7DcVW//ry
588sUMb+fz+/iBAT3fI6z+bzY7yT8oOIPuDrfbmJMwPE0x6pAeB68ILkYg9YSgipLi9VN8TwOL0Z
nTU08pk+0IApWDkWG2EJ1GxQci36MVDhGXq42ONLgFV216/lKs71g1aIdedkDlXu05nAMa/t2M+q
i9cMtgJyjQRxrhuvvz+3/+rAHTrVKYKB79fqxzT8lOX7KVyJDJ350jk51AkIqTrP80Ap6w0XLEeK
GWKpMbl4PU7XKDcUe73GO9qrOx/zJkSAg1oehGy/cbf0L6U+RQQTvYoDRxzrmos8I5bDIsa/Offt
AKa3RCO2rqPrKEBMEsxidh/UQfjCq9UZNrP9r7LXe2fatnZv3cjJnq2o9exAbg8ruzFPfkBiTj6G
WV8MIHmn5h6NyRoTFBslb9mbbmxgsHyTmgUK0OW2McbSvMJ1UqZblHlqBNARyo1GX3ngrWxgf6YF
B6yfkm2h9kGwwVox3gd+6P/Sh6B/8Abzh1LjiGgCfNtEatdOu6K2AdnqWAchnX+cnGqKNgYe5Xfw
CpUNKjBI0lWYsz8FyOXuRBAGt1UcNVg+JvVDkY/Tiy+M7jYP4OrGOCBdyVALrqRSq/vKq4orMJDl
YypR+q/w6dzIVOv2USow54Ra8az2tr1Pc0u4KIRO/QZlKe9qHHPro4WhzTMejkN0hddk+cDZr/rA
HszO3Cie52B5P0T70vZ/oWiNLePlTft2MXLpA1ojK8eC5zFxuhirKRFN0YXCNRB9w5EZ8X3Per7c
xtsNddrGcsH3bVlVgDpcDYWV+6B898nJ5+ckE0kOpJuWnFoJWyDPB9twrUG5qa9ycIZ/8fvBQM2k
Y93hoX06RorIq6zxmTqfwEHqbhut9MB6s1vpwasG5r9/dSIg+Kb42mAKdzJ/J9LYzBZLGEpsmrVU
0NmGyF1C1+W5+AZR1QmtLhOvFG4sH/vhYHhfxvGb1KO/WFQaFRbA4RyjbwrpVjdbjPH+haFWb4Lq
JgLwGVVfLs/Km6cErx84ZMy6oAxCMvB00MoYx5aqGgwXR5ctWiGbfLgvxbXWfsHm4nJT5xYwED7A
neApwTks7uY6V/tGRcXXNcrPg/KpO1z+/J9iyulprekG3yXvy4n9piCFm0SoaV6nuW0ybJzxn7js
D9SQroL4xpEven0TlXe96l8p2IQWWP40X6AqbEqr2k2Zq2Uoyd9nJdYShzJYCXrmQfz//zKkeE8H
eapbafgOPQ+jTyXeDCDwupXQ+dzgzoRGSJpctyhknTaRWEOURn2lw4o+quPttJJT+PPGW3aBcIEN
ZlnwApcCXKraqjpXGmveUK/s2edIx867/KxFxySpr/Qx2ZbKB1vu0cHedv0+KeReC397qAn4+Y88
O+rVUVkLx952Wp9xMujUgm97ywKxrUlaNY+xBzWqrlA4r1Zisbcb/X9Iu9Iet3Fl+4sESKLWr1ps
t3t1K91ZvgjJJNG+Uvuvf4f98CY2rSfCmbkXGFw0rsokq4rFWs65/D7ncmsgS6c0xffn5vcIxGsN
3J9zfmd1g0CQaCH86TUh0eoRgghjDFbdLFkEzmR1KdgntIOhfeMKQC1m9f0Is8QnTavA8j0HXV3f
jU33rZ1EfQ9roti4GbyjicEJvimhx+MrTPrKABrN+AT6gz1tUcClNogH1eht2+ivLUvVzmWxCO7M
57dVBEaNHLJ66TOBNY/RfSMqp68dDjK2aJsjrLOGf5Vm9jhqYRLqp8YEOCZIxW5uoVYwZo1IHLNT
oKpETexyEWWcFjlGFfVTrE3gACVOHY4+jGd7q1aXgc5DwOhhZgrTDZdSJMBqLxmAm042CMZkRwJP
y7aAtbNAXgpzOAqMEcmvSwFGqtFQ7xYso899OsheltJPvTQJbOW6j4Nt15kc7hFmqoOF9kBZPyUW
I9GEMy0UnzQB+Fja3B+G3gUxjUOLL8R6317hyhay+VWoNnIHmDbiDspWQI+hDIZ8AlZ7JDm2stv+
/soOXnyfyT/T5jjqJqOZ8H2pd4ntaZmbfN6WsGKbFxLYLziTYIJyLomAy34C96ZifWXMXyDBujnS
A+ABQfpDRVIK9skd0AB2ednqR/lkms95/HzzVBnytQTj6Si4YrYV0erlGqTIaEDgNMgnmzRuA45t
sG2DmGB7o66qApwQLssSjrXUyUC7PyVLiQfED+Ctu6bxojS7NDnQRnAsawd/tiTedNrWHBS5mnAs
SfNslsZ3awSVYRsLFnUt5gNojI2OQ9rVJYAZG5BdZeGC9mY/Ge8i4jSFoIl1VQTqKbhpZA31NC7U
ifUy1sBouKDjaY9X4pAdkl7gZ651GJUTDLHZCKSQ+uRD1gjz9zXJ9AUtjoartLtMetJVAGreCvqL
99yFHPY7zmylhRqDRtdYXhVAIP1cqGAZ184EWFjI4pm4k1EJ4jvakyolSSK1AKBowJTtYaZpW4NF
31cvf34DokxkSKj5mhW+rgOICWxv2xI+8Awug0IWDqIsDii+jw7ESxETeGrjzEjD10lZou+gUA9P
hWWCGlkin4shztyMVCowNtAs6hS9tOzYJK1jp+p9GIOwV5XdoZF+tboUqLP1afvHMUW7/G0XXsLm
nNDcGmi2n2HAC4jCw31CX+XkUQUZqgVe2L8QhU44DCOjAwsAtZfbsKiSEhGwggI29PdcfF7Uwhun
YZ9EryCKFuSkrpUfyzLQK4nhAczy8rc4xuEogPhK+YS5fK8E+SELwRFdKd+317QuB5E1eiowBcgj
IJoFkKJko5NPOeNNB7NN6sdaQNKf22Ku3QVbzh8xnJudtVnt1Y7KJ1A/uYWUUFABSs6oRILlrMnR
0K5sIMDC45OvX+CWSo2oSZSTaYFC16sXxxbom0gC+/uZt9AxSasgl6eAWhg9uOWBhmi8FKzi2qQx
GXC2Cs4jlaUNaqYFMjLwxM5eIQIAWV0D3B4KJMh2Xr3QoxkZVSXMldOifdfyB0Ts9q3AnazYipkR
dCliDgGtWdzlXURjZQ9xqZzqfHCGAxD0b3Z7lwI4jVJLOdOLjiqnUf/c7zoqgES6nqK+XMDH38/O
WcuNtlH7BudMy/sG9eOuxz1HzPGL2QwHAHmD3bfch1P3uehNLwWrHEJ/XwaoSG1kfqZhsigrbRd8
V15MkKKlCSP2E7RUryoK0gEMLAN7zNef53FhfNm2chpi34o8cKltm63g+3y8EpVLM4eZoZwSZZ+C
J0rkUVe/jx4Zgtc9IMD4GheqEnk0hCp+v/FmdZ/etn/9mm/TLFxc+AeREJ8rAfsy+HnKSGUB5N0C
LtbZ2Pdj7I/j4G1LWosiMdL8gdaDGW4+5aX2VCcRleGt5/TOtAtfKfW7WbPcUZF6Z54wkGtpgrNZ
Xd2ZTO420guLJmARlk8okDmSfbeU9yppHLP9tb22VWdxJoeLL9LQKOYcDGGnuXwHJoKuf4uiv8ha
AIjqz/5xD65BoR0UDTKQfXrsx/mxB5p1UaPmApjx7eVcj4Exwz6TxXTyzLCLrDfDeZjlkzwlIAB/
rrIHRhll2J411/4CBskIYINl+6Wa3msZb4Bg+wesnRuYQxE/IA2D7CXnGTu5XAhQWrCfOoKlZztz
ZAvw0/ttKWsaqSt4oqso4uNfnBStojqqUljlGD9m6XPbPUrDJxp/AkCIL1PBs+Ya4xh7ei6Nc8Zp
Q8JpGiENU4RHfbH9BIAjk9a4iGF8Ra7vGn04VEntWW3rytbybZpyr2uig0wUDwQMX6PWcjuw1m1v
wvVcxuXv4p04qAe7mLCzNrPKse1fJLzLTGT5ekfOD3FmO7KS+qFo7nf1hP/sPR8nxpaaJGEDy1S1
2atj7d0YJRCKUj9KLUFIKhLFGWeHhlgjz2A4HXjGx5d69KrmQETELquX4dn58iCWYzkvDbHwFA+l
7BFk2rvQyBn554PShs4cYcI1Am17Mr8CFXzX5eULnYzj3ABRIS12adQeWoxCpHHmkSgHce/UuuBB
OQgOmzk8/iWgI5iBy0cjMmLNS8Mek9qmqc1UPj9W1cEEe6ai3fXtw9xi6roIH0Dx5xZl40wogW7L
XrvHzkVzr2Er6xMD6i+fQMeZHVPJ3/78qjGreAOzZxi6ZjhXb6BeK+E5AJeV/7YRpBcAKk9SVPS7
b2T6Hsei3pAVeejxxZWEGNRGbwK3k1k22FSyUyRFAOxe7eTfNWiByU5XPkWiJkPmGbhDw2OKYfYR
AIsBv+ry0OI8k20jLrBzxvy7tRZwf4IM2kperVDGpNZQeGjV3E3SvNve0pVbDXKxPHgI1HF5kBxM
0MRtWMTyaYj2RurpsUsywamtKMWFCM42kTgd9F7D0iQQtyrNZ3TW3a52FxK4azORh9bMCpyTCZQa
oIwAp2f4jyK42zIvpXFUZ4gIs4DSY3JzlyzI8xgDJrQaBoR52cvzV6Moyos0x5s6Vb1h8dET491+
0kD2QgMoG1a+qkd3gx73mU2WU9lo37Ix99Ad+KsUduitKZSl4LmOigjqk3zOOG3jtCsyczlJNoji
9yAVdRYM/W2vZcXdA9XrjxDuNKQSXhhF0eVkmTWIijsnTJxJecgSgeqKFsP+fhYj5eVYpnamYTGa
H1PXLjDDKBCxkrdBoQUEUoD3BdQLP1MzoQBTdZq9nCLlbp6OCLmG91G/OUsJcGG0a6JOwRo2rrKU
bWfE5iAvp1nZt+2+Lfdo7dk+krV4EvDIANo20coIVFBur1KZUFxH83xKVfUQgqwvyfrnHt06Q2r6
Q4V+c0XdF7T/3RF6b6aaO7SF24Grd/t3rHgb/Az0KSAvBTRivjVFtgfJ0hoynww3zTNXW6rbQ40L
AZzuxYo2oOXYnE8aepBzv9Z+0Fx2ivbWSSWoNyDyMVqCgU20XnDbGdKoHlCJA/Y6MPgcOxN4g7Wq
EtCa8eYEDAQQUPnpYBSSwYxmSzNCmQHQp+mhIYVbmfcZkXYYdXVm5ckIc6fVX2Tzn+0jWrFeuCEg
fKF1iN2rnLvuQzVD0kImJ2rsOusfs46Rl98RQQl/xbBQNUN90WTA4wAiurTdAZ2LS5Mp5JTmD0XX
eu0MmuHpd1nZYEIVVIBWV8Rgswz0wCLLw8X9KnBwydwT7WSNz0v43eifcwXdYamoRWZNDro80feD
rpKVPEGranGeT5CTUl8DfXflkN7BMIdAx9eM6EwO3xRLZzU3BwxQnUbryUwap89O2yogEsBddyg2
oT+KQICcHTFhm4ta+K8BqGA+BkDtWNewhl4i7vSTMQagWyVrp0rN5T3V+9YBV3vioOJdPJAIeaJw
oc2+MarvKh0VB0/H2qXoJXDseBBVcJitcsEdzFiBGRPci0jJXqpioYekiqVRP1XdQwPyhvJB6QRP
vHURuHNZ0R6j3ZxX6rsuQtdBrZ8MWn/PtejBAj9na+t/4V2B9vyvGM4rgYQoXjoZYhINeKfW6E1/
kc/EXv2RwEzg7MotEqtLDNAqnfL00+RParCteCshPSD3GDYYCtvXj6NEWeKkrBXtZHSeHt5rCYKU
XZrdW7IrbKdZPZMzWZwOznTCVYFL6lT2YLxSXatGn6soZbRqSWdCON3q+3ZO6YeQzv0l396dDTPC
pIcOdDMEp3zgYKQobg9JDIeDsyaV9KCa8932iaz6tDMR3ALMUZVLCVzvpyqurHvM1lLXkABFTEtQ
p9daOe1ul2ci5W+gxRm3n8zdPujXokYvl5DXaZ5FC4dovZuVvUdv7/3HhimAvmGFexAXcE7OnOtJ
sutaO0nNoU4Ph+11rB08rjbcBHj7ACGaM8WMGDlYuyK40NyRvoNRfvvza8p7/nnODsuqN+aEHcug
+Xrmdu2DpQnaBFfevAgW/6yAsw8rKkIQeGEFUblHv3xVokJwKCUfg9mVMxn/cUGcnoHXoYjqFtJI
bSED/jQqChr79tu7xj7Ce3rwjxCTlSsxCcMFAoCh0rqSpNopyYJBypwCo8GR/kMl77X1ksENbItb
sx3WeoIpMkQeqFteOkvM+7c2QLs0dJ6oaMF/NwbJS8bUmUTtIexD1+v6I4jbvBD43nmjQtCMWbwj
TafnPgYyWRbn7wWyGZ7VEFGss6rfgAAAUqXC/sPZaWXTsc6mTDtN04sV+0kviNnWv6/hjYrkB4a8
OOussgmBsb5oJz3e17ljj/722awZEKDv4AFUpuO8faJ43lh5XasnMu76coeSRJYLnnVrx38ugrPR
PB7HHCNA6ikGjP/iTeqxijEXIVCytY0C4gMojtHfgr5pztH0SwR4ZFVVT1kHnttEIYtrd42oKXBN
wxhQG3BjELfh/XapynJSEzLRBIiKCvGTxbizc9sjs4Q3YtzuiNm428fDy8P4IEb3kUtkGoAuYs50
krhd9Lmwy1OdPtfSP1odeeCldfvka1OL0IV5R8fL4qynBRx4IstheZqnr2X02yaYigH1hxKWbl48
Unqv6AJEE14zmEQWCeLKZvc2YWd6FkVpfTZkTTKVJ4zioPmpq56I4SxEoBm8t4MUpEZxk6KEzsIE
7sx6pW5nlFdKNGcc9cKZEp9+me1DjhBXBKHycf7nHoiXxa0o6nRge5qQVQHPPwdqVr+gtxcoU+av
pendXsL8pHZfjj9tO5iyXXFzYPrxA4CNTNCLxUbnOWOLwqqw+6qoTsXRlP2xPGzr48qJIf375/Oc
Ptqkpi2Zs+ok1w94ccnpXoqOtSF4FPNOiV8Ep4lABkD1fISUpjhGsbegLqB9v3khyGBC+QAeD7o9
fkQ3n5o+bvSxPP3Iq29DhCy2jTvQ2xZy9b7DQkAfwFqeGPU6kLQvFTwFBrNGCUwq+246vwbTScwX
K8fNxKgRtP5pmoGm/b4tdMVlnMvkUyahsZBiKK3yZEa9P1ufs9r2I1Vz8yoIbcHttHJQF7K42ynF
jYvyKNyT1aDLOzMdbW5cZf7yFytCAIHWUoQPADa93MVyMbWs02FUqv1OC28ZkRS23V7HW2X5sS3q
g5aAM2BkfMhHPmuljZGmJWCKOqyoMw/mfX7KdmRn/NYBFOZ+arRPOgn9oX+L9bupnJ1kAsaa5if5
s1095pGXhPd59JzPz+l01yS77Z/GX3AAKmP3M7BIccmx/17uwpQ3nQRWJvUV5PRfWvWNlMbv/yaB
c17dvxJIdSrtl//4de6CHlqUWOIUv79VOh9zhpJ9Kzotv0PG5Q6hNVTpJxkSTOUhr5wocXL9XpiS
ZF+50BB2DhgjB1oM3CvqbZdSBqWJjJTm5BUMF5ZT6BiiCQffGPAo6Md/JNUGMD09qVP+TUn73aQ3
gR2PL1Ga7w2ri72hkGMAcIs6CK61g/X3M0pB9mS8egJnVTghfKzjoLc/G8ZbemOeF6XFi89zi9aW
rMtGFZ9vDd8odqLU08qvRx4c+wmUPEwM8SXTJkNcFU96+Gosh37ap5N/q2bjsHBmaCVhELv8nFRS
tmhckpTwNTGd0jFujT2xOyxRg1Iv6OvQWq9eqoRaNkptymjqbeljiylagZdd2x3k45Czhepdd0Zl
GkkjZZ7C1z46zrt2uv1sP3i/kIcGcDQipMtfr9SVDuyCPAoMUjkqDOdmw0dBB5x1gBDEICDhmZVI
rNEpl0wJg9cRxs4+YSLt9tM9E3BFdtAbyly2lvQazU4a7ctKEKZe3XI4XsYgbYMpAK/lK1rNCPPF
pKuiwO5RWMegoDPfmrFkGoSpCVCOo6iKveJcby3X6ZLWVHql0U/7Ue1EmKfXTovlkAB88ZF4lXnI
N13qOmmudWD7xd4c7bLGIcvBVm9X1AspnB0o0twCp5kkQVL63ew2omzPiiFcfJ+7AvM5wvT5gO93
7V2X3Emj4KUg+j53CvjlCG0TLQnmdzPeWc1+W09XDgHXBZAigUiDgS9+RCbRrbDDQG8eIIekGk5+
jxeWJALqugr/oKKoJBBWMiNAeeCsGXTn+QyYkjyQexScrbewfEik+zba1aLUx4pZwCI0BpmGUuYV
E1CR9LVppj0FMMAT3omZ5Gj2jbk31tFyLoLt6NkDsaniFF69oUFmVNFuKmmxs6K5eZSTRX6xsx5N
DnryydCGzAGAF8oi2wd29SJm+Sr0h6IkAkz9qzHszjTiNgNWYpCTyHTbBWPLhhTpT7Vqds9prfd7
eUnSA3pv9DuKqFtQLVlRxwvx3OrLWF5kTVLaYNdMXzJJEFWzK/syjmGLQ7uhAjIhwEhxxqQ3kz6r
HWmDSXlvl6ABe7qCfPZwZ1u9LxwKXlOWj3IJ4i+UU/nEiRW3UYcRwTboAVqhxpbXAISpFk3XrCg/
cL2Qv0SbCgaOeOXPu7ICzYLeBmH7EA6JNxW/xrFx7N43s8O2bqwdDhpCLdS9UYEGgcylapZJ0zTW
OAGKNa5fQcx1HHUiuNfW9gwMv8jUogfWQCn1UkRbJtNipW0bVHY0vIY2A9dXOsmhqZDtbE0ZQAaH
5SC2RVMe95CL5LSWU1J1wUDA+GqSL1KoHkYDDEhdEXm5qTxPYelv7+BHtY/XQMw9MpisD4fIuSoS
lX2noS8mKJSydzBpvYuNo5L/XtR4F0H+0A+fx7R/GZddAioLpU7AYKntms583f4laxt99kP4hvCu
GQGEsuCHgCzMMYbTjMasSjRNuOZMzoVwW9z0Nc3qtO0CoE4v0nM2H3VzLynECeUgjY9UZN9rCopH
M+yNFXauBqSTLNOzesai5DwGcPspDUWExCIJnH8yS8A6aEXZBW2jRM6iA5txCgVmdtUUzK4AaL9F
MBhggh6PszNUMORRA5VVADTfJbyvFtVNlBe7+aqQ8qCFB4omNwUdBtsasXpYZ1KZvZxdPKFJixJt
tDTIp9Idh7tSew/Ho7zcZWPhkh4AFZGQa40pwJU5AIEZgQEG9K960sIwT22axF1Q5tSTlbti/BqH
L3W4byK/iO+GZHJS6RcFDP/2WleP8Uwu+/vZWqNknpU6SiA31p7VjH4OS1FqedXADGRuAPwMleQn
X+Kqo6NUhzQgeL8Yj0W879Td9iquU69MUdjmITfPxsk4bxlapZQl8ChBVwxuhfmR1EabwYvaP4CD
1VXo78r8oUTP0vAW109FLBC/tolgc0W7n4bb4KrOGRWSjaZr2AJoneQe3fF/cUjn3+dszUrnMYk0
fJ+AnQrwVb3gEbh2AZx/nzOzDK1veaak8E6MiTZMs8prtKhxGlPp3GKaMifO5ziQFvm/rowzNS0e
mzS3sLJqWeBEBqeo7rZVg+0Nb1g4GPQjISvOADAuFVyZLZhzUUMzjINtvFsUIQ5mpH5uS7nWABOD
9Zh+BnoppkX4vFDaQS+AC0QDZSeRwQNMkLct4NqImAAbBa5VLsbFjLRoagYImD534V6VWwdx71/I
YEktsC4hXOMnMrUxnzI1jmgwlvsm83N1Pyrutojr08Ay8EhB0IlHL5o2Lk/DjqYQoNoQUVke2luA
B7ZIfpYJYqfV0ziTwtlLoU6k7TWpDQrtS0qeMeS1vYrrCwKrsAl8zf/uFLeKfiIIn2sdF0TzBVU6
RC/7SUU/ALr46GFunixFFC6tHT+LzNCwjM27mh5EOaRYVNWiwTzWnkR25lggWhccjkAIP0KoDKhu
gtKUBnH9vOh7e/Co8rq9c9eeBs9FKICClJaMKXXO04Rp2kxDCntPkMfvfL11B8PRUm8EcLWIJnp9
OX9kcb5Fnqw4b9sCEUq3N1UUknapJbBK9nMvncvlcjjnkqbytBhNjttz7ty0q53eZM0UqqN2ttO2
oifpVUcsKpnn28fDmE7JoEaLiu2LIzCuD04iHeU6cqjiddbBhCZK+X0zHSdFYFBrZnt2bPwIRho2
E/5BOEmUhyF7Bp6UZu87EQS0SIp66RwwgtEupg4piPam9GuUPsTtK+6ibRUUqIXBhQp1pya9HUFK
LB1t1O8t17oVpoI/JuafzoIqIMboVgNmlsDSgB3pUFWwBPb/31A7vvG67cHgHVKgKsXT5yl0ZVlQ
gl39Pms8AGwycgP8cVeVVsn5CMsZm8WNq6eF/tw+g1UBAPJiyEdAXud79qQ0JgCVJMgepZ/jXXor
49rH/mOWFt2T6Dq6xn6c5LQfRoUGAG8CII0qcGKrv/7s8+zvZ8eroexpLRM+L6uSj0xkX+y2t2fV
EMAujUo3a8vhH+RJiFbtQQnbwEyrY7m8t8g9IdvgAxZQcOWvOjCWoUeXG57i/H3cWzKYIRbcx8qY
+rIR7RSjQke9OhUYoi/xehRB+6886VjCEMvCKBGwXPjXQNaBthv4bW0w5GzuenTTefAie0/MY2Y+
jgV2dABXiHT4iy1lve/ofsdThGekN/skjNDVj4wNgE9QZ3W04aksvlq6INxc8y6sNIgkLKg3rkpx
0Zgms1EWSFpmeOlroZ9k6l023cpbwTSczWGxRDIDXeLyCZKl91Jpki4wzMVGY9W4z5NFhB62phzn
Qjh/XGvS0EmAUQ0aJAV7dTcbmUObr6CsrUWwfisPuMsFcV65NZuwb1MTssqXOPw00tzRk90sA+lJ
DmTzAemfDv8bYyzDEnqJCCNpzaQxtYlGK5bRu6oRqgNqqwNq04Euxy7AIR+1cPi6rYFrIoCygUkP
NvJx1WxHaKVkhBZ9gLSe8xLqosHWNadx/n329zOvFI9JqFEN3zdJ7ObG4kjNk9n7Jdlvr2NNw9GL
hkcCAmDrKpmbN6bVq0XVB0DCOSxABS4WvEp70bTp6nJ0PEJY0ROjn5yGyzO19FQqsRxDxZj/DpDw
qupQIXTVSkQKP4S6DJr6VPDkcIo3jBOJoliegkqrXaMb/UUBCOOdmTyprdeIYtIVJQDMCt6HSFRj
3s3mAkYpnca0Lro5MKKfQGAuv2+fzcqmYaoMyLHAE8NzlE/rt6kxY4bSnOC4GeLnUtx1yx7udFvK
FYYAvA/EIOUCXAQc0BUzhNybIG5YsGfoHSbRWwo08VJ/lbKTZj6p0U5Hjye67pw6Nd1qroDQILta
5Bn0ydA80ooq8KurBoQmsuWIWDCifKn5lSZXRtMlc9Bj+HHxsxEtFsf02/aiV0/uTAivj5k2KKOc
znBQhfMGGDLBpq6YFQMC/XcRnLNNBqRd9Kicg5TejZGL6gjJBZYr2idO1RnEgj6QAktI/7FT13qQ
dDcZRNVm0Uaxv5/5oRQD4Etj4DRiepiQr6Wn7YMQrYJt5Nn3tW5Sos7IsVH9Ma68cHhc7Af7VkDp
DxU/Ow72K86kGHNGzDTJ5iDR741YcvWhcAr7qMmC9oL13YK1ImQAUDbfgl2pQzjLcTUH1PIU01Vv
bxyDqQJY/f++z62DQV8kFkAhAmXZTeSQ5oKnwrra/vk+iyHO9inMrQI9vu0cRIsfKrtmcIRju6si
MC4GjDVWDTC5AycYwsjjPpwCTM6T2h8TxxBNOK+ewpkIbpca0k4FLaI5KNonY3SX5nVbZ0Xf53Yp
bgGOGI9Ygt0DZ9qD3W1/f22L0McKUgQ0tOJK5r4vT6gVDp26BLrxmsr/gLQT0B2C/g72De7RiRkO
+H1GdomqJLdH86xP5ZTUcoCmVkdSg6iMIeRgmsdkEA1Are0X+CJxuyBkx4o4T6XQOi4qQJPjWXJP
MTFGBxEew9o7BA9EUMyj9wYXMo9n1crLBAIIXQkirdrPsPIyU2RH74ibmsmzmS57SaU/+kQHN6yo
oW4t5sC6MNsnM8hA3ug7Xe+iBt0NgU1Zl7aFKe3omIO+LfTVUHCvrG0lZt0RGeoICK6GtItknBdk
XNWg12SvR69iKxpkZQfPK8a5BE4x6NINYW1Cwjh60RMQQH5HIvKuNf1GTR/wvtA86DmnD+MMjD2j
0pRABmtG6JbZIRVh0qztk4UHKUpwDN7k6oEIsMAJxMBLUKmSU3xwFAiMdFUCdBnlbkyoXCGoSalU
x0tRLUEHRPEY5FA/b3cCqD7pSBywcR5+k2YlJ50mI7bUu9RXiscQ4DbSrWCB7F48F8IWeebvk5Bl
qbt6DpbQCYmjqv72ItY26fz7nLPv8nlJGxuLING+k91J97a/v6as59/nlDWf1VBPS9xXNp5HCihb
gFPb6YVfE4G7XF8I4zHEowLAFly8SNQwbMZsmIMsXfxUpbDs25eC5Bz6BhUFZa2rTApirMkcyTgi
DZXtlEp+JN3o5JPuozVFkP9de55jQodhVWDC6jp9UhQxyXXSjMEU0tKT7UkBgM2oOVppyX6pFolL
BpW6ptR2u0ar7VNPwUSgGqV0mJAPd+dBnkR4NytHefGbuKOcdRm9MB1+U1Mmblf8HKTXRn2yZMGb
au2muJDDXa7JJBWNrLRjQDDBOmVgNniLQE0/1S+NdRokf+zeNCFU8PX0COYhGTUHOqZQVL6qKesK
cq9tFg1BRoAsaqOk2DpL5wH/DghPJrC5FlBay+UnbXlpiQjqZ+WuZ7wdyECC9go/gvO3kp2PtmSZ
faDY31Mlc9B1V1p+Wd2HuqD0vHqIjKfPMhBXILy49Cd0ykJMO5RDsKi/c4s6rCemnk0nvRV/E44L
DZFgnmCVR8BTcC/vNKdLryv9EABmHYTE8SJwXCtXFBpscT1Z6Bi8TouYpJGsCsh6Qd/2LkLy/aK0
bktE5ew1McB2xlMB03Nof+H8o0zmomq0ZgqSwisAew7uIRJsu0iRCM6u2jbJMD0EEZPtJLIrKUdT
lEEQieBMiqQqkAcWiACSy5zcYxBOEanwiv9FGgRekSV8CWoMl4oVF0s125ASaPtU9qxbUQeYOp19
/sNpnN2DsWoCjJng8+O7pT112e3PqovPc7eHZnTFFMKH4i73U+m+NN1yvD0jfiGCSzjIVTRg4BNn
EL23nbNUTt87pWhgRnAKvHkvS1faNG6nAMC7I7BmlvTXtrKKBLC/n50DmMroYDJ70KZv0o+8/P0X
n8d4NFBaUIy56sKMu1qzaAWrlkon7zHKGf5FuoQhXv0rgVuAqjWRDBLtMUhqV727GdnuQ09N9s5g
iPZIOl7uTzGrWrnEdAzqpXHlpHBFtaq1qwKdsP8nwOTsDAPkg6WFuB0t8ykH/xC6X6Kl8KTJqSxB
Q/hqFAKmR2T50OVroi/7cjHVlC720s19kLeBovvRcEfSN7veD+pDZxK/U/dR0mBG2h8xfJua79u6
sPJqYwEQnC+I5dCkx620jkhZtWrSBGoOCL+hcca8d5mbBEYlqPbcRYRKuLK1yGjCg1no+wFWGOcl
jTnt8Ae7DpQC5CnhQYsfpXZy2iZ2MkM0KM1+PfeKuxDGVn9mSI1FwqggVh1oeNdX5XHodxI9RfnP
LH4zM+IYk4ifd20/z5fH7WeOEKePk7AOwjL/Qjs4oFgFOvh8JJrhNNLsqMsouNpWvAXyR6ybn/Fm
KXxhO6F2Y0+yUgel6sw/K8HXV2KZi69ztkYGSS17E18fnvPpfTbvlGxvl2/bWrjWA3IhhY+YRrvU
WgIp83wYs9TRks80Srze/t2ih9q2HWnah/RItfz2TMKFYM5T6e1kFcYEwTVm2ZHq+4sr9eL7LGg4
00DApjbFgmG6AE0HXeFEojnDlaADxFSIaxEVMAJR7vthXAwdqupVoINlp3lQrWOb/dg+nDX9whQg
ImeZTcbwoGR5N5gJifM6yB+kxdNFPEuiz3P+TzZTDCnNRR3IszMMX4ZeVIRYFQDIIcTjYKUCUfLl
EfSjrGiSRKpg1p5s+hK2IoSbNZcG1EtgdOBNo+FtfCkAhKdk0PGUCZKqup8AF9ul1Ml0AHlTy1fr
W+GdcfthZhx3k4nhRpg750GRmy67LsacxmC9ShWoqcCr2suBKZjVWdEsHa2AIEBCb8M1Y2OeSHVU
07IJkt8AE6D/YLRrW69WXCWmvnERGBq6JnAZXG4bMmyL1C15E+Rpljkgcz1WY+anfb8bbcVr6w4D
WLeinGHvLmRy5p4Bt9kOraIJmuJXKEleHP1FavJCAmeQhWKGpTpiVfUcglZ2l1mimcEVdbuQwOlz
MVpVnzZYQ9aCrzPZ9YMjt3sMDJjG5+0TWlMBZFfZRBCuaxBhXZ4QtSRzGsOoCfQpsLrHJnR6fb8t
Yi0RAVC4f2Xw4A6TNDRjquHCbOldR2NXl95yoJDZxosWPhcDOARfdFV0S6+4BKDQ4NUM5BuLwetc
LkyuBiNbTBVxgeWF1p503vaqBN/nm06TToVDa/H9HOTdxKPTr+3vr1zK57+fJx2Kh6RVjEirg7hj
BSrV8rLsAZv136RwV38UA4oySgikFC6N7zTVCzs3NATJEtFecW4gU6Um7y2sZRi6Lw2pHkJgtm0v
RCSC/f3sEkb1tvnf7apjn6I83Lnb3xcdB2fziWRQoGpioxYgVA++1BzB2reIrFG0Cs7uwzDs5EaG
FDPaFyC5rL3tVYi+z90rfdUDETBioRCenpgwjPqHCTfZ+7aUVe/1x/R4wqeW1osxFFhFBjZ4+UHF
EL28S9OXVNTSo6x6rzNJnJFX6CchpIAR2qgOJVG6H5c8dyyl81SSaH5mhaDbyNR9KGd3FmhSVJt+
zhP50EjVwzhEqjvE5tftxW8rCrpEOUWsFOBklNjiqvDj0u3oQ/YV44/bQtayrGfeAbC1l1KWpkjk
PINFhb2ieAh+cieso97LaDI6cZ0vDsK91wyH7Sfx0jpWYk1Ob+uNE2EWWeDg17UKZU/gHYMkiG+O
V2LDbsYG770QDHrVThL1V6+9n7HaPwK4Nx6AHpUFMXwdpKR9NbPOTzRpbwEWo6EKmHTTg6TZu2HS
jyNWqcb2DjnMfdvIp+1dXz/aPz+D07ZFzhZUk3GPVf2DOcRgj2H8CAse0KbgfNct6F9JfL98GZPR
0FtIWrT3Jb6v5JcyPlTRvXBCa92A/gji9Mg2w7bvB+zsoHrAV6CJA6PY3rX16//P6RncHZOF2ViG
JV7oTTWjBeLNqJ6a4imRH7X6oZX3Y/Rjjmd/W6hoXUxlz66DSLU6sIKxrID9QOhTYeFx/ldX55+t
Yz/hTITZNYbaMhESUXyl7U+6Ed3NFd21o7nbXs3/Y+5/ZDHNPJO1RDNaJRod13T81Kk/C+3NNN/H
sAXFL/Du6n8G9c2ev+X6HlAyAlUUKL3BXRkmjYZ8AE1mQJU97Xay/VaCsaMXrHD1vED0C55MNGsg
ZLtcoJSTeim7BedlUjc54YXgCq4+ZpxcnghV+D8SuHVYoa6mRYSrQm/v7P7wP6RdWY+cPBb9RUis
Bl6htt4q6Vq6k7yg5EvCvoMx/Po57tFMqgwqq/LN5GGk0nDb9vX1Xc8xS9+qTqmyqaN1qD2NraTy
uGgTL8QJJsugjdsTe8AbSLyx8pB1u60Ssu8LtqjK0rCKCTasTrfvncyiSzZLzAeg+SJVRw2bFWkr
JLWaz3EI/nXPLp9D/286PS5PRuTnyOyYagZfiqVHmEULvUhityXKZQgGqM40E7jEI25qtulDtEp/
YvThXx2H2MOQZpRFSY8NK5vRO9CESY57eQkmMoiADiGzOeFKzxM2unjvjWYXUOr1zjacZL1Fyzr1
Rwj//cLKWKx0jazjPm6zG5PPg/U3Pjog4/+3CMFiUg0UFUWJ74/Wxoof8r8Y0oQi/fm+YERaTBvi
jcYmae1rqjza0Vc93Nq5DBZcdhaCJbFd1AqclG9TuE6sbUHgU0mOe/H958RtgHABm4P4ZAaoowEC
BCl7h62V4XdabK0E80D2txJu+23NXbTvF6KE2IyiMhsPFhIAYbIbzfeOfukxrN/akhBwedP+rEjQ
rcLWosHO4dG04RdS+gp5SlPJGyLbNEG99L5I0oLADR1ABeCs0drvmdFj0Do+cf/KovxZjaBpY10A
cusja+J6WY2yjS+FdVo8FwLmGtA5A2VOHDXLwRrOEN7AwNfpKjSeneKlrF9If38fr4WBB866jF6f
2UAOs/Oy6hMG4xutAWKnys590fu7FCAYX9sFRWYCDnT0Fzyn+Y++3GY2qMXoobNfrfYfm2arkkoW
tbR3lzIFna5BjMhih1ZHYm2KwgvSjW6v8+b99s1Z0rdLKYJKo8oTpVqPlenKez1ukxw93ZtYW00y
lAjZcgTFzjuSNG3WImp3g2PeDY913WwyLTJB/zpKvFrul4hu0uWiBM227d7Kyw6LskoPrNtB+jix
tc5Wg/rZ0c+3N1C2Lr7BF++NxkI0U1CsS9NXY4wG5t3EXlL2F0nuyxUJnljRq60xZtBwjGbZFXCv
kUSVhDjLCwFIMx/aBoyT4Ixptcrc1MGL0BPybFXVAfQd2xieJcg+/qJ7DBf2/7LEvGPZByHTuLfU
PHBuS09JvPH+FsArEUJQqABDRs97pDCcfKt1e8f8Cz/gcgmCSejDOJvGhKdIAPKj1t/bJpQcyJIn
cylBMAAT61ifRJBgH43J077e1lvZ14WL36NLCp0P8CfzckvadfE3T/LlXy/c9z4P05CEXJ3UndK/
kfRzU/2II0lXAv/K/Kb/USThplsR6ROdqNUxLD/n6ZsaHxS6/ncbJVzweLRttKzi6rFxExq+rCq+
mP673CjhaltqkFI3wDH3abqqk3gVpm8RWhyL6knJP5sMzFeW5Tn2D5M9Uv0lAjurscktWYgs0wfh
+pct4C/sEFeyR0dFF27U5nh7H2/bFzSFXRvKsKp6I+QBDGismbmL8w2LPmnJ220pt5eBfvVrKQHc
s6nMIcVApGfsjFHiAsq+L1x7jcRD1lSIkXSQ9tKHTNYpuajQBjqL0cdoO0RsksAkEQErRIMwL6do
djU8hzU/gkpGDLK4jAsxwjLKWNNHYuDVapvPTfweAJ3/L87hQoBgvOJRT2oggMCPrfBWdb9I+eXf
CeArvHh3J6cbOsqwgpyttAmo7hLru6iugD4DIyZK16o4kkC1BM1QAHxB/4+fNF5GtpqyzgaJDy6T
wn+/WIWuOMh1t/whxFgC09aD9bWEy5/ZskqiTJBgxVxaxDQKsF1hyMBCfDKLEwVq5zi8/cWxwH0w
QTCBf+KM7Th04PZMYPYnBX3EJvQX7VO3RSxekf+LQLPE9Z6VqZrF4EBHI4aL1I43Be+NLFm/eD0u
RAhWJLdpAORF3HLrnwlgDL9uL0D2deHyBbbiMDYixO/CA1rlUomhlX1euHqN0pig4sERKPa2MICR
Ltn/RVW62Bzh5gWdoTexDZ0tyNbZlF9fpTzashPmv1/cCjBb5jXhZWkr88dkj2puKXuNljcJiJs2
gJl1TUwOqmOHFiILi0BlOh38VFowWFwDLoDjmmhLhy2/XkMNBzTP0hp5ojzxQLXikeEpBqtUpG20
2PWMmK608mB3PybrMQ2eK8z1Je4zeh8lpyX7O4R33Ri6Omtphb8j+Dx2GwIGFplCLO2lAyBRjoCv
67NpmyIJusKiQ45GH23nZsXKbH/dvjFLi7iUINyYMphy5vY0P07G77Dcm/WDAXCKO2U4SLpxdmWb
8+yiR+36wKws0Ac6tuU5rZR4F5UheUK2x36oRuJK3haNH/6V2/ohC9ytkAjsP/GVZykgzrJyKs95
q/tJgqEe5gO3ZNXnu7597jPDK5XUb8fKL7v0AFqLOKt2Wlw8m2nlBbbut+APs7p7OZbAg2oQeB3o
LjI4wISwBU3WT6NS0foctrZnkG6tJKcSjb1a8qtzJBHtzIoIsgQrktHGqe2c1WfHeY/c1MuM0o8S
3Yun+C8O9nJVXLkurMmokrSuUds9kzBYj1HiQVXXg3RoaJZJ4QsCHTwqP5jbmWEdwqTnVl/W9Vkt
fqms8nPtUxyG3jgpq6KU8dvMrhyEcapQ4LLif82asWs7SGLgFFVnwHO/WV38RNNIoqQyEcKdA2Qx
MRUUf85BV/5IFWfXB4EkT7MgAqAvFtDxLQMzsh+h0cXJmCOtLSUvqnOXqn717hStZA0LSnYlgP9+
IQAFB11TkrI660ngpcMjrMaGDS4IC4+3jce8uAmwlMulCP5ViKIDJndSHMj0ydIiIJ92HvBGvKxp
V1P5ABqJTdJ1KyOLtr2beGlzb6kOoCagetMs4JrgnzhhVVslCHmjoTwbU/EQYbG9Kol8FvSbN7yD
vRi5fBfY2Nd7aeeVZo1NVJ0ZC7Y00ZkXDJNHwYzj5a0VeGWbSiQuqAcfdtdM5KTQ6SECfTuKE0ZJ
AImFouOF/sFk3veSABA/GECt5cPH4jyXTVGISSyrPPfdtzGq19SVIVItKKALyCvAojhIqRFx07qU
diWGm8uzhXBXffVWWvx2W/P4+y08JZDgAksCRGtzuLLMAgQ/K9XyHIOdzqwHj8T/FFb71GXM1wbi
a86ayWihllf1R6ZgGlLWGRkGv/BUMgx/modOPcVa4Vtse3tti3I48gQ0zoYrxX+/uL45rXogK/RQ
arQ+DWxq1mGC1rihsqmfA8zy/ofCBTgZ71bG3CfmXK7FRW2fZUAOTM/TUKPckq0HdCTV6t0AhQAN
g8+JuwosThWF0GsxSp8Wihu4CeeyGlelbEhxSakvPy8cjg4G5h4g/cm5ypriU2OZ1aNNpOm9mUcG
vHo0XYNahjfzzxCimjHXFXT7R+duiDZKVKzBgLJuNBkq6txRwrgowRyuCZx/INcJR9IYrAT5D+vO
mP9aJcZuTL/Z0aNlPanupsh+3Fa3+c7BGFhotuWN64ClEGx4S/J+IiE8wHEM/R4913czhDjgcgLI
P/IiDrrJxSEIapd9P0xKhT4Xc2MNb2X2nJjAGpq+2cO96V1BlHB12BBXXVPZ1Tknnpt7tWyeY2Gv
NPQlgloPPdeA7hJeg9DIgKeGbthzApJez1FI5rVNcffzDa0BpApMswMHQYQHg1olY6d2/RncOWq1
IQ3m2eU03AtLwZgC93ox2QuvRoiQWrQWavEwRecgGPR9w4p8bTlxJclUz6WAVJq3O8LZAWCA2A1n
IQibmqAOTmHTWStwKjStubpXf69FCIbFUcEhrwGs52RFh5wd292/+7xgWAIlHesOOI6n6kNrs/Tu
GSfEjxgXcXkFl1eMhctuFlZOWVc7p4DW63Eftub67hVcCRAuBTGATNqEjXOaHKirAwrBe2u2wgoE
C9KA79JEtOGcWNmu0K3j/ePm8JOmu2F04evpPNYAg4xGMJJ+/YTE6aCOReXk52J8Goso9YwR+W79
fp29FiMo1MiGcgTeUX7Wt3XEVqYqAwSZXwp0yWFsBwlWBJzIlFyvwxh1dWoGNz1j+NdzdlQd7n7S
uQCeicQNh6MnnrgVBKnRK+nZyj5haCvRvsX98bZS8U9cO2CcgRrOP3isMaQhPudFq5V56tAUZ9Fh
/NUvTTASrys3lRjDhb26kiNcv0QLshFsNOk5sFyv+h4nMsRRmQDhMJzUbqt2hICKIU5mpq/F99Zk
ASVpIufBmasMuMPCaaRhbYwaJcMJSGIIlVfOJMMSm7klkGCBq1sDuzFmzsRJoNxxS+ZkAzuZ/aoL
V6G9HhqJUzrbpmsR4t1DpJUUJIEIDYW5T64MfGCmTsLnhTuXdIEdOgM+H2iP/e8gwSRA9VjePUPB
pcDCwhMFxvGMWC+z0pyA2IKd4kdFBYEspuvvvBUQwMNQVDZhqWYEXkyd2jY2JnoaXyl5oME5GN97
GT3jfBwXLwVMFOZK+cjnbD6qgPiAOIMOAAK8GIP1lNPaB2Xt56nv1gT4xooSbMzR/F1iVEtVZA/u
vHb7Id9Cvgy4IxxX6tp+FfUUJk6d60DryLzK0laGscvG0UcJzx/Mxyp6oeNz3IVg5t0GwORk8Y50
h15mp+c6w7cBu219MCOIgUtWRwgAE6of7TL0O0A6t1G2sjFvV7B7fQC+YA0BJ5h6sd1ii2iNmQQ1
qkf9aL2rdKda92YxhM/zu3cR8E2DBh6MCp83BrZGW33UyZgAl1UG+gIkPRXpXrElzaqV1nFqCysY
EOANpVdijDuI16aL2YQ1WoUrsikG26uk8xBz24S9u5DMY52LxQXTkBrZZOrHVn1sppchfHLi19u3
bm6bIAJxMpanc+g+QR8xbFn3ZaTrx7j1qO2n0+r29xcUTVdxpfHaAYQQcez1EgBaEoQVXHYUNdZd
vcue2hrMB5KHbmGfgNOM3CaWwEHzhEWYgWJEsVGYR6UZHmKFPscGe6nraXN7LbPECUfYx5y1g9gC
3Eii2582kdppamOiSexrbz5Yxu8O4zCB+6nVN1mNhiRVNki8cDroedIwp4xriikjYWF1NxWFWxjW
sYwjv9FfWS3Jpy4cD3JZOkwB4kxUMAQNmxq7YXUQkWMbvQ508spvDVo6K+t0e+cW1gF7y5GOTaAo
aqawDsuYbLvMFOtI3Y2u+IZkFbLPC6tIdbdG0hafb9VXC9mXdJKUHpYEGMB+/EATAXqq8MQ2tRs3
ahBYR9KU3k87lfU+LCgwz/ipmH7nxRTxnFM3oE3RZ+SYsnMTB8Br0FaufbcvBeIADSoM3mNM9Ivk
AW4+oU5VMnJU0Unvln4W/rz7lG14B1AoFdzHwOq8vuujXsQaG2r7aGqbPlqZMkDkhVNADgS7r7qc
GkDEiCp0dTAipPKOOWZxUFZcJ+t7FwCkb8wKwYhACE7jegGkd+uMAQH0aASrtvDr7O7H6ur7M0cw
wEOVIZ1wVLWn7ldWSuzT/DKDMwvNJ/weg0/WEPa/cIfW7ogWHIc89mp32rus3dv0my0jtpmr67Ug
/vvFu2Q2TkSBzh4ck3BdPipsLaOrXVoJB3cHU7duzBFXmW5HNKwzNJ24ha8lX4l5Dqmntark4Zhr
FFJRkIEQA+AWM8ieDsPTWmJW4Wky/SJ4iszj3QqF76PipoOVBbiSwkZlFdPrtu/CExKDKd0lMlCw
pb8fXhWSOMiD4GILCusM2KTSiMOTMhQHq2OPKYAlJX65RIaotAUwcsIWhHanEfO0g7pxbZneziWg
Mx3xvGNbuNVwi6/Vyc0TVylczTl2K/RedzJt5db/KtxGluDy81zZLrTV0OMiQlLEOY7petCZb+Sq
b/T7zrD9wND88P5wD/LgjYBDHf7ujLukC+OqpnrsAnLZ2ZDO3Ujs+Pz2XX9fWA9xp6wtqgDrmUCX
swr6F/X+9+5ahPhej1luaClE6GSjdF6lP9y+F/z/Lx4Jh6XmQGQGmb2nwcTacLJT5ahPDJQD8DvL
nRPuhmDvBuHdHi7yRBeyhCwIi9OsYSNkOe0BWWG3kHULLKgvOlh0lPERPKLsKDgHgU1tt1Ks4Oi8
JYDnV6O7sRHhc35Ea2jlXID3VEMTfCd2Fxzbx9J015MxrG8fx8INuRLAV3hxQxo0VbRN0AZHLUm3
YW8/gjPGyleNviJ6twsMZ3Nb3oIGX8kTLjxRWJaRFAvKLPVnlPa7OMp3Y5b9ui1m6WBM9BxonBcc
+HPCRelZXTRxjmUl2SvQN4gkdbv4efCQIK6BJs8AopPcjNErUAVgTvhaYPi+uLvsh3NHcxGQl0BW
Cq9KUKwh1tqaOEVwbCgapTa1frdXC0ZxEG3yHpSF1Fds9mNPWtc6Gs2Kan6WrW7v/9IxI1LiCWdg
3c/ynLRE30FYEfOYhcU+NbNn3ei3Ye3eW/TnIdmFGPGCR0059AgPgbOzUv9RZUOJXEsEW3X1eSHJ
aQFkHAiHrnksAMlYx6k/2YkfWnioZACCi/sFxABYKwcFUrHY1wEtKimTxMJM4vRDTd2XFoNBXZJs
bx/Lkt6i1oegG5EsujIE406rrreBdU2OGu38ttwMmf03B+8iw8ULM7yR6tqeALcirgCvBMWaJpDy
1MASXY8yI7K4jAshwjJMNc/MgUII8JhRmnnN43vrb1yvLgQIUWWVFE4ahhDQjzmmKRLvLxyFKwGC
96a2JYY3+DYBSWzlvtju/fEMxx8DLjWvTiNrK9hZtcwSMwps42iU08MQK+upkkTeCyp7JUE4ad2k
fcAJlI6B8j626ybb3a9KMK4GrBRg+jS0EQmqVGaVrnYxOYYBe1BAJlCy2tPp5u4rAbYFE0MU6GME
jpqgS3obc0zvgByr6Nn8BK65+z+PDCgoHYDIhWqDUHzLSRswqhfkOCRvzifFeP+Lz6OFEHkc3jws
vhNRqZXF0EOPkC42vsXjj9ufXzCAtobWTjB2I7Sc9XiGhptnU6UoR/KNWNTXMuJX1uiXrpRVju+D
YGptXcNzzSH40b8l7FOp2dk0Wb1yVONprQ7ronhS633MtrGW+raxUpEQd0rJ87Ggwh+o6UhSuyAQ
sQWhk96oSp1O7nEI32tirc2q2mXh3YEgGsbgu/1PiPCUh4YK6jUupLA+lZvs7tZYYAVj49ARyTHZ
Z/o7GqoSTUDbPdopuPD65iWN1HVL8xcAukpCZn4VhDNC7wNaedBiY2NMW7gq6dCkU9wH7nHCvLzt
/iDkEGQPxluiyRriFw6GqzOQlTQL1TmxVKKSuGvwuMBxp+O2QRylNRhja/XtbfWevyNIvWlgt0Zn
CjoHxawSUyxrKmnenQrjZ761qn/u/zznBoX5BY02UKmvDVgP1hrGCqc9ueyzE/la+S+/LxjIoJpK
o2nx/dDx7fPd1KwuAZEL+A/534/YRrDvgzuxiQVueB7Vh8batHc/scDEx9YjPOeNouLeu3mAjiM7
bk50Z5N87TYyQKT54X64z/CiTQ1ZT7HUruhjgHR0Xp/QAe9GazW4O6N3/X3B9+zUkASmldWA1Elf
ci8uaomA+SXAzgPwAOk0ZJ91sXzmpFo4OUVXnUq3+t71o+9S3stvfrutpXMbD4PLDQhqsChxiF2n
ERrV1YJm7akdvqam4Y/o0Q1Q0M9rWUFofiIfpp3YQG9z0aHFf7+INd2miQar6rpTRLe169UyxELZ
9/mGXnw/bqkSGx2+b4QrZnvxz9sbJfu8cCGY5YBMcWi7k4IarfUNLFve3QLQUGiiEcFCKn3GpUWG
tqoDR+1OOYC9mwcNzPH3C8DjisGbjxsh1jLKgprxNLbZKcm/dOvibt5UeAi4bSiVYsaA0+pe7/9E
nJHkVZWcemfVgg1BYq0X7sPV54X9j0MF8kt8fpVZ3+qHov969+5cfV943rK8NQJlwPd1ALV8r5xo
c/v7S3+/5cIRIJy0Csnh6+0ZR02fJiVNTlm0NsetFqyZLskPzrM56CnT0JvIu18R5wkvQu/mTjip
SYKWspMTl37XRH6XAIfYsdGkU3iDbPB14U6grxNt0LBSYGwR41aTllkzOVFyUgfVK6KHhp5ub9pc
gAswGFR2EUqgeCh2dQ5tgOlRxcIAavoaeGb3+fbn52dy/Xku/sJkjHGaIBGDz08J21hs9EqtA5UK
kRy9bBXCzcCNb0sE/sWp9spkBXKg26vgmn/tmF2vQrgZE/AGEWjg85k5epb5pqzH/gt6ce82H8hy
ogKOWAbeMmqV15uF3jxATMQZOzVl5dlZ7DWSp2hhm3gNDiOWyNjN+4DKDCyAvc76E/HN/jXT7/bE
OcMMSpRgnoXHL8bErQI2eJqrw0mLn8vc9aOwuP+cubOPjgqVExaKfiuqDc04tu54iuPHcBu5d2ft
uLP/5/OCQxklLIxCis/r5L3PT2R9W40WLgP6o2CdOK02Dlo436Yaa8UipXoCuLzyWKpa7iEV5aBL
qGukOJziWaPICk5iRHzEgjGcsf6YGeKivDamU609fM603e2liDfi4+tw70DgjawavBtBVbVxmJKq
nk5OPjqfACxfHTQla7ekVkGynKVB7d8WOF8OluIAB4XXv9FWI+xd79gT5iji4RB9KZ11WEsi1fl6
rj8vvB0ROtuTpMHnjRFUT90X3cRA8CaSFWdkqxC2LVWjRgstiKGmXzne5Eo0TPZ9/vuFuUXAEbpt
jO8XLsrU41ObSaIKUYXhWaK1FncPXcKYbhOrolqA6JeygR60+qS5K0fFJX+9+6QvRYiZitCIlLRB
+vGg6V5T+5HEy1nYIs7qgHEYl19DcVYicY2+To2cHnp16xTPrqwkuvR99BmgqMAL+ei6vD6CXmm0
sosjekAGEkhuiXf/9qCD4mMGz8Bt0AQXRAfUkWMAxP/Ah/5izOrm/9zef+6GXT52OGKUXRCs4+E3
0SAl6GgX0za20N5wsKoHJcCUphc4D3jrUuV0W9DCTmHKj+PEwZvlfELXO4XG3Qw3OugOMfGCcKVJ
XA/Z5/nvF3chtR2wnlX4/JC9K8M3817Qgo99uvjz+VW5/P4Y02IY8H1V/ao1h+Rwe3cWLBLaD5Az
RYaaTxcL3rJCrNYZ06I/AFjlW121G3tQPKW3N+AIkPgdC5f6SpTw7OVGbiDZn/eHuN5o9GeWrcs+
lMiQLUdQ29KiJSEMy9GiVZCslGzt1p4SSy636J9/nMmfTRNtB1g04gaD7P2BNYMXl4oHVB1vslo/
iX9r9UMXy5a1dFng6PGDwtTBbPJuJBXIFMMmOVShHXzTHAbCxqhKzYcoC8YnltTjY6YNmQweYdbr
jIVyOAs0zf0XIU7YTqVK0B9R2cmhaVLzE1jHSYDXpLABbDGAd8V2fw9d1G+CjNTPFbY+8gqlG1uP
OWTYKE0PnrsgmQoQjbT5prHsUPJOzI8bOovmZJuPJGKkhP9+eTmoEcddjX1x613L1h19IVayakoZ
i878wCEHWVmMlHArIoYvTTc5VtomyYF0zwmLHgqlWg2AtoyBk5Af0JsrUeNFeRiAxago6qKYJb5e
V0sxwcmMODnUeeShl/3RTt919lkh66B60IdIIm5uw3DIOuI/2GPkkMTlJWOaW2yKcMzJJvBUGcXw
/OLDuoAMFNkvlH+QGbleTaipNGc0Sw4gHlkVzlNbvE6yoGBJE1w8syrK4YgOxKCmbSuziVAtO1R2
51fA5QvoCcbNT1NlddtiCpuFpeA/wC0gkIP2e1dYTUBokqVTSva2fUgfmua+ShOiGp6bR64W4Cp4
s8RQ3CnMkAVmr+37lK3KpH1W4u799gqE8+AikP3HJK/ORwdm2jwapYY3K7f3TqSDzaZTojc1CgZf
J7SXiBI2i4tCLhK+NHrzOFSB8PjCeUFfWzbRfWqFGEnNIrP/ESuTzBtaWBHKDIAqgH107FnARvXK
zfu8pXs4XV5exn5P3yNN1mso6NjHYngpkycy0KUpBp5xPTqZVYzDPmDGOjPOZh+tifqMYXXJfVwU
hJgHnLPorJpdGK3pgkGdumGvaX3xUFWjso4aku5aJ/qqhcadk4X/XdeFOMHa1KXdTTqAm/c1/Egb
nEAMANGm9fO21vG34sLh+68U3keJFwVMZGKHNFCObZC4OMOeDjU49IAjNe5Nc/CS5HubQw3N5qUo
ZdDKS4rBB7w5nyM6d0VGFxRFkC9rGISyxmP6Z9LUXnxn8/rHytAjg4Yo3Ck8Q/q1fcM164yWVMPe
BLPH9Ba0MuS+pVVcChBuERnr3oSOD3v1LWIgINyYmmwOl5+xeDqXIvhFvnhJAztD99YEEcBmTbxc
+elPYF4tf9zWgSXFttGt6yKg0FCrFfyJQu2coOwhZaKe4m6Z15EN+avdwtVBXyLyLOCRvV5KCCjg
FgjHdB+17sYYR2+MCs8kv24vRcSH/jh13nEMrlCESbBy12JI5zR1quV0X7S4mJvYGDy6GwCkaWdP
qbVl7tsYbm/LXLKmlyKFlYH1DswtIVCnxxejXA/F7t99XjidwQR1m+5g49rwtZs+pXe6GR87hrEF
y0Zkj9YAMWatnFLHqHre7yung/u66g3ZBOLSRQHvLrp+AEqG68h/v9Dihjg0ZFbc76PkrIdkldFv
efbl/l1y0cuC7gZ0hMDvvJYBzpwRqea037ceAkvfrGTJ+MVFAPITM0qAkZk9M90QtDnKrXSf648B
fUjdTVf8hSIhL/F/EYIP06MqryW9Rvdd+0jHnayCN18BEnfwLPh/OXmisEUVVVMnaQD57nblY9W1
L6Q9FNPdawBGBLLtEGSjb1f0kVmhAH+mY2xfdY9JvHFks2L8/l5bRHwf6Ws+k4bPE2ER2jCmfW8W
bG/SYEXJ7z7+OUXTY2DSdWZmksTgojBeJUY6BCCT4hCfE5lKrIY527ta8ZCPL64KFEQ19tTO8tT2
L3YOze0oIWISBvU94b2qela5MPVAW/heGTtH1ta3YBk1jqqhAasA/aFIdV/fEH0yiixtFLbvLfWz
ofcdmvsqH5wRBxqaoZc07tlM06NCw8fOGM63r+eC7vEuGiSkebfDrHbGAPZg9kbf73tNf8sq9YTw
9ZfRBpvbYuam+KNZ539iRCxJkzST0kdDvx9y+7c6Nu+TeidgOswlROgquuZAgA2CS64zF8Ys1Wra
JVbd78PpW4cO7rF2VwArXA3Smeb5swxJiGTgqwMHcdZjASrYVtGcqt+nxvhk1zT0qYWUaANXMGOt
pPrx4egJFwtxDQqc6IrG1IsY4QRuUNWGjcGmqhzKDSQNvprXzeughfaTi/mOdU9UTHR/ymuKlk2n
CB8TgiyhbjYphlAbto4wm+FVFZmQQSKmB16Z7uH28S7cx6u/UTCQ5lRqWUFpu28ydZ1GwGLPhuJx
qqLPpla8I45d35a3dAIA83LRHoI67AyPxpo6h1rN2O7DWi89PVR2ek3XbCAvXUZWt2V9BF3iASCp
wPk5kMxAu9m1YjW9Vah1WbV7Tf81Db9i5YttnOn4WWue+mJLyaOaKg8W5iSb+iczJPHt0s5eChcc
zUZXFDfq63bfFq3hG/rwvbaHM0tV158KskOK8JdkudzczJcLQ8SRcvDkCTUdlgL5pTHadp+pResV
ta3taiO2VpmOeagcePtPVWYkn3pdCb24sULfbULdsxqt9/H2WJKTXrJPyB7A11Z5+7YYBgGZNc9o
NHX7Zhgjr62UTynNfrFI1oq5pFGXcgRfkcUqpptUtdujoUnreSpU8ZMMfQRFIdGnJVOI5cDcA1MC
6FB8xRd2ygmzygmCptv3kQJKPOQsvDRNop+3j3Fx31DVRFUFdXa8LtdSCEUrPRnB6tC59eexGHd2
xdZxKyMXEFOeH1YXrR0AO0CxgKAP5lpO23TgE9dBvWdOdFq7QzGBxdZCHrNTDK+A178KQT7og+Ug
O9Eiy9ejaU8rhTaaP0WV5dW6lnpVAack79Xev70JC4fK5xyBVgc4FXTDCU8CmFNYh2aHdl/YulcG
kWeEj4r+SK3323IWjpQgJcijZmSdkYcSNsEa6yCmkEPVd5b/0hppZpn35AqX8kqC4COMydAmA3p1
MOG6qaoBDG29R+Pcc9tjozGfDm+I3T2iT5IdXDA/V3IF25fnlOQ5gdy2eqtNIIsBsynYtekhCd5u
7+GSJJSROaQu/Lq5SQ8w+N9yQ2el30t1FbE9LX61iOGnw21BS4d1IUhsf+71wDSyscdbpT8H8XO8
+XefF3TBVdsIHNhYB0tyz3TpGng73m0RSx4jxsL/v1e2oA1xW+W5ofBHodqPeNttUMcPVrrJu7dJ
L1bQFD/Vks1oS7ZuwagQUOxwvDlM0YCw7FrPdStQesuJ2r1R5SPgicxuXWOU4Dk0gkqieEuiOD4+
aAXQ0zXzsTBOk7mlpkLh3fTZjsxdFDw3luRxlQkR9rHIB72ow6EFfPrkhfl7a3+PNVkdb0mxL1ci
XCFit65KHfhGkfMQjqWnkp2pny3jZLqr23ohkyTY4nq0KNhQsZwpWsW2j0gbDNlh+5J0kjrS0hW6
XJKgB9SYFD0CfNE+RzlNDS1w9Ro/bq9lyXRfiuC/X7ySLLPywFCwa6BG88PiR4zBZb3ZpqPEvV5c
CuY8gBIBNNPZIIHe1XZUZ7hKaTJajyEI1FZMmcr17dUsnQzSd2gvIny6XxxYAfhZkJOY+6tZ7h5o
M8Z+k6rlluODrjo0UT92dGrebwtd2sJLoYJ2R0MSsaDAFdKAoTn8joxTqD4rxfm2lIWl2SZaT5C6
wPuPGPn6oJoodUA1jSxVPJbTqz7VbAfcdvQmWAniL2fsXhO3tyTWQcSS5m4H5lzh2iCjAYh4sQRH
Vdwk4KRB1ZVX0n5vbPKEPqF1z8nUO/RZE7qyopcgSl6CgK2aSRLvLBgOx3BQbnBwonix+KZcaGfZ
u0UwJV2zbw20l4amF7I33ZAIWdhZCME/WHo0fYgt6m2gqUAryps9hvkf4zDy0WPw3DPVo9ljRaUu
Bn+YBBfDATwhCnVI5MAxFeyUGQ9dnoZJs2/y5BVQ/6qnJ82WRul3qw1B3pemII2m5jmnjdeQyGd5
ndz/dvIcBEbxUfsyZ+gONIsCoOa69b7Kkm9u/TUeetnsOvfjZ6v8I0LsRUCAEpaktet9qu2QV31J
RuIlNcbyE68i3cE0JYe4pCkcdhxHiNYstOZda4oBzH4jNE0MdRXVd9KzM+3bo8Lgvt2+hguXHXcP
34cb7gJtWDi9nll6M3Wk3gPeA1HaS96f+u6VxF9vi1kwlw6yK3BzdXRWADjyejnUBViPHTb1Pnjt
rBdHhheztArEeNz941PsosqPRT/gJGrslrIe6idKv4NlwZJN/y+cCQYxMG6MMAzA2WJGxSjcSgXz
CJ6vzHpsldYHFN52Stn69l4tqBqCIt4oDo8WF1g4+qyw0wKQLiqKaexXFZlfg8792fXOc54rgTci
r+Np+EliGudSeZkaRSPAZwMjRYxFYrtzwcQ2qnsL3HurqZ+cVa0rHgnNxNPT0B+DYTVooyz7NlcM
LhYJeORkNCBRC0OFGQMguFJk6r4Ck/SZatvbe/mxWdf39vr7ols9FHi/K3w/R+HNI8pU+WMUdKue
ZfuwRNIpN7f90P2jx+UXRDTfm2baVAqSNNpU/Ie0K+ttHFe6v0gAtVDLqyTbcRJ3IifppPMi9PR0
S6J2atev/w5zL76xacGC52KmnwKozK1YrDrnlAcMbOjPKt2Ok/1t7hTXibWgQad4Fup3zB6Dqndw
VrTmkM117xO9eyND9TpG6IIdVbvS7jeqVr+kRUXcuCeeE42bEHm4VoirdOZ3Xlr3eGsnqKW33wtu
3qUD9UxF99RWfUj7foebcyUDrl2+CDWgjQSbDKuMF7504J3CtJkJkdtvVRWnT3Nqd/dD2WiHYlT7
uyjW1GMSGknv8lErn6BC80tRWv4yRaljuma3C83D/DnEXZX5SmKnByc0C9+s7F+8gqrAAOLVymm4
3CBfPxORArp/oFAgLaBidKVlZLl5mOwPbn+sdftQv07t+Q4BjgWafgjRcI2hyHHumqw6neKpbOih
sM0cugX2hrLpo+lmT1eHzayUiavWkV+HqKEW+tY08nvK9cRv62LfJ+3PCT2amrFlPuVhoFj2fjTY
XVHwPT7nl2TakrSEamWC0G1qNa915jfw5Tt/GvEA53b0RNo2vXeSmbo0M35rk/0QlRoq3Bp/7qro
Mc+coC559DCW/NCheY7XJ/XGLJuNxpId06fuT6TXFWSZWOPzLindykLP6SIcdmNlvxesZV5ijt/i
sRjcVG02ipo9aCL4SPRad4fYSN3OmZt9nUydmw+G5vbQed2MTqL7CRonapbyx66YN0KtzE4Kj81o
J9MqtWv1BArrppm46ZS02xD54toN4+wHcGmPfdG+A3nqD4W9N6oanTuaA2UMMp7xsW3j/RiSvdE6
D2FCvYQ197qpv4NCuI8N865D6r3OOn9uZj8dsi0wp4d8bO5YCX5iyPczjR7nONuWyE3N7Y+yVP2h
oZveUg5xYsMviz4kQ/VcRNMdRHNeVTM8ZnGPurHDiZ/O5mPECbKQ9fDTKMh7qQ8+8qXfzFzb1IPj
JW32rUiHeJ8rva/36LGtxdgJtraJE/pXqM73JGo7r3BY5BWzA63rKYu3pRolrqMk32adIeM4sGMy
Nr7eGn8pBbW2RjpV/sja2B2G4lOPLH5fJ2xndlBQQz7LrErP0Sc/7TJjR6N8b1i54jczwVzbSuGH
dviTJTG/z7ij+lZNgCCxBh9EVHT5NRBWdVH1ObY5hJRCusKTWjiCoONDuwNURCTrZPJpXpTq0KQ9
PRiK86mW5Xu81gj0i2olHcJTE1+Zi5PAGC+ZrG3Gjh6I05BvoaFF2xKv7PdJKYvJs1IHvonqvkq2
IRLYk//Uc21PEkY2PP8DQOeuyHxoUYOK+buu/Rab6lB2Daqiem1+ywkf/dD0C33qN6VgavK8n7+n
TG0e0ylPV+6cy2AEiU1AGAG8Rhr1AgyThDEBNEIdD6ZZec34rUlQXkGz3ChecY0iEDiftHNDzrnn
KiFaa7U6pE/y+a5UfqMyFt+e6Tg1cSHI0NFBsEQxlmTyZvZa1du6vTmZcm5CcvBVkSHuENOV5pu5
35XKJ1kLD+3LS88ExhZFbDzYIUAkPzYTiGOAKmrRg8mtonazme80u3spmnqjxrrnJI6nO13qz2Qe
to6aaFutAu8Mgge/tGbaVHrngyuRb6KOunPfo1G0Y4rLcd8r6VExi49u5H4SFsN+hmITPGwUP7I2
nb0JovubqjHMTTrXb2M56HtTYR4PlR+kroJBIU/oBX3MZz1QpuJ5iozHZBjSw6j1uWtV09F0ik3f
GTsNF0BXGR9hmn06efyeRTl1GRoHeSrnCBqc8WfB+k+qto8aqQ6TofpJXx2srNpHw+ylsQMV+GTa
Tm3yieINQhlKHxMU97ZTFJVupmmPLTo+po3xSiaKuwxiz73uEc63Rtwj0QXsWNyrDziadwmbX9RM
p+6AtnpIzL5cj9ku369YLAABQOpFtfQi+x5nNh/QUtM80BYqYZVVV27VTcdOS44lUdzQvBF2jKQA
nuRfgGOU6Rw8U87PUTqlZd6ns3pw5gLg7ji2w/upGNuXIQWsPUqSECcLpKJD0Uxrkn6m+Lh0iA30
ogWiDVV84HWk8MPWUL6wunA4xKXtPNY6r9+svM33XVvrXo/s0q7v+vgNNU3luR4U868MwKt7AHy0
oIiIfp+EOr+nUF7+npWEPvKkTbc20nmGS63Y2TVjnVSu6XTJy1Rk4yaN6F8l1yJo9ZRV6mlVEz2P
jPRHvPDphmaRhhbFik6+a5VOfjVhXmEftLiGcQ6eVToDkWkQ80dIaLt1Sst5s0MNDmhSCqTZ6uHR
mpvw0Wiq/qG24+SgKAlEjWja3k1qbWEnhxAPr6F+3zVjBaRgaj03fTi9hqE5vPVFBY+NOPi3qjXN
tsXO9BKKPgNuHZtK7jmlGXkMCrCbEtDQXUqLtZyr8JjSYsBBIC8kSDOiVaG0E5gx4JVs9we9aT+4
Fm9q6LjYte4X8BI5rbfzEB6TXPev7/jLtxfye3gXo3SqGkiHSS8+u0Hb0kRLhkMJEE+X/CmTt7jd
ZzHKiDbxS/rzurmFCwpPZOw3ZBTxoJUriXiv2L3dTRPujU3XPfX5nukPxppfv4waUAqGxwVoT3he
GSRWW31dRXYxHVgdTMXT7fBDQF5AvAQeFATVC77R0CdpWxNcG7kD5n+dGoqrdtE7MVd7Vy1NF64o
S/S5EPBq6YLSmZZbYwShbHV8sbUtNt1oPaxyw9esSE4Iu0KtBnGWLLQbUZp0l+k/WpH2p2/XV38h
agBu75/hSA9ApY7TqSQwRMo/eEAU5QMh7/+bCbE1TqK5UbNHmmowkTpeNB4aw1OGFbmPy0sCyy+e
sAL0LqCh5yba1AjVNhfT1cC9pX4X/4RCRgOkwRoLaWFh0FuIws6XBK4tRVmVOnZzW6r9IaVW/3eS
k3mXhmbylDBd20CrBXj767O3bBAeAc9dcRNKQ8vKkhtdZfaHKIv8pk/vDAwLXGkvHNe6pS7MIsBj
Ql4BKWmqyvpzhM7GlOOmO/SNqe3nLpl3RVXVf+exM77oYNF61jhMa7nUBc9AkURDtg7QKzhZaYB6
OKZdrWT9gRq83vCJkG1vTcru+jQu7HMwe6AjBHgkhHPkxAHVeQfRuqo/qAOfnmsomyKfE6kg++tr
0IwvcTXp3kDFEYUaUVkAmkzaIylRIxv8vv4Qzz371udG6apmqjx1Zt08x9Ws/0qndj6gLXL0jUPW
4ieL0+TOQL8WwM3y4geIT8l9iFt7U4Xx7DXaGPo5uigdnd7Bc7yE+oWqQTRfL+bZNXOqdV7U5tkm
g4CGO2ZxvkcjN2fb1WW9BQXI9gc+R4+48DuvctDLFhfncBePza+2MnqgHRWcGXSJgcpFuRvJiNdm
X6Gthl5wX8c97U4mekTEmbMZ7DRBFDJGLvB+XsVotDVGitpFZjl7yMfA886x5mugwu+7gseuyYzs
Xcv13+rY0t/OOJteU7XtpjXU7l5Th3CTiM4TrKjTJ1J0Ye52qJX8BgpeOWR2q2WurrLK9kzeDEHL
wmGt8dnStsCWABELatbWRT6pyiNtJmCXHIwWIkdDWTafaVjwR7Utp5Vc20I0gbQ6UmwAri/oG6An
WaXHfTocGqUrtrNJ7ac07MOnGu2+Nrql6Bv0f80eLS0Lf+MZemOzBxHW4ooHi0bUgNBAWnL0aZMq
QN7y4WCr0y/e5ToWh3/Po2wNcL7gRc4evNJ57tQs1mmNqxjNUUPm2pFv98HEnvpbBSMApANRD84Y
xAY85eRn3IBNYiLNogXoxxm/9+lKGCY5XujCic8DHIw3O9IccvSnce7Mk5pqgTVF4Xd0UNY3vOSQ
iKeToXgOHejddRclOcL/GISQt6A52egKLfbqyT2JfoUlcuKNFszGo1V9o2vq8NJe/+/3wSkFHRDZ
G1lCihOnKtqcaEGm5n4dP4fxb5WtvZ4WZ01gWoFzF3UkaZtx0I2UYjAxa0hjkdn09ZAg2/WkryFa
lwyBwY5rH4BWcXOcz1bTm85kJ1j9rlcBVKHpmzZojQt5fdvVU3UNXS/t6q/JOzUnLU6LiifLO2GO
/ojttywH/3Zb9G+683F9FyytEmg6OKKo90BiWIov1YjrKQh8atB3H9bwGc5bnqzkWJan7h8TUnBZ
a2MGnB1MWHyfOJtq3hvNXl2LlCR/998Z+8eKtBPUorFZXmLGkE6Zx230AIHvwdoloav/CcOVw7po
DJsamvXQHbjoSFBVitbqCg5rXrfTnpgZfWGksXwa5uqejg7SPHU9mH6eWgyiB+G4pt27OKeiXgaF
GTze5cNb23YaxnauBWrUHWqe/jU2Ye2OLdjZfbi2GRf3yIkx8WNOPEVU46k1KRk8H9/wvwt2V67V
8Zd8EZItkAOBNDu419J2z2k2l47wrT09Jsk3c6137vII/vm+NIIs1fIyJ0wLQJp1G+1vXtxNzuu/
OEknY5Auonxic+Ogf3bQQDjfG+n8jp2Pvvdl//6/GRIP+pPl6LuoY6qJ8wSKxM6MLddApSC5kQL9
n/N0MhwpqkRfSDZWBqzAv0M+qrHuwsJewTEt7mKEQ18aTwhh5SnrJ73qbUvFxvKjg0I8fhi7laO6
uPQnNqTZQsUGorgAwQa9+RmP21a96/o//2JBkGQQ9Hr8J8tXZk4RoaMHpkrL7ovwR2mA0zOEKw+z
xXGcGJG8aIXoVG31EOOgT4Q7aEK/AcHWuz6SxXN4YkRyoqyrkV+iMIJ8n8Xu0QTq1u8jjwH6LN60
kGCC8MH51g0b0rNxoHrQlJnLfw6god5uQLROMoDzwFvIEQM8ORsz0RozU1Q9GB/mCnVIlB9vN6Cj
wyVyS4jT8IY7NxCq08iVlBoBRfnHHlMvnldwipeHQiiSoVsMEkzIu3yVE06GUI/oh96OxAj0aooe
o0F9A3kIzdGz8gggy9314VzGGVBTgOo4ijUIQCHddz6cKITCfNrlRlC3/pz+4DMciUeiT30ty3i5
s1AI+7KBvlCGJV9YDZ9idOdqjSA8jOZ9WOyvj2P58+BkQrwX7BoZWje2WtNTNhsBSR9QvEial3/x
faHOgooAVl/OJ/ICqjZKYhpBM3lZv2u14Pr3L0+3jhoRBeYfjwu8DaUwLLay0WZOTIPaAoPjDjJG
6e13LEyAbYr3BdVNAK7Ol5qWrVPVyGgGaj6qr1XiDJ/KCIzy9YF8YbZOshG4N6CdgBZyAtGATmYy
/dspVNtu20kNlNFx2467hOg/R2i89uH3mhquPeY7ntw349M0J+5c/Z11KwdoYS9AvEEgvfHqQEcJ
aaBqr1QRNRQSbEOD7Erot1wf4sIBPf2+jMabyznqiBarwaRO26hpNiM0YDWubMLwttr311yiLGOA
oQIZMEAMpSWrZo4SNO4uA3VA6F6sgb0WZkroN+L6hfoPXtHSnaIaBSsTdK8MFPtHH3T17YcGBG3U
7VFdt4Ejlhais0iuogagB1DUrobvxu0RFwB9/3xf5mcC4FlYJrf1YIj/TCVEe0rXGVcWe2mKcKEg
845XstAbOF8CToskpuqgBynOZPKJYurKjXV58pEgAbMKr3/4lQsaDmlH6CBXrA+UbJunLgA/yRrM
6HIMMGHi7IO+BY1zObUQxWHWV0Y8BBl7A7rYa9qVAOjyRMAAZshC+wFgD2TvaHUUpCVL6QMd3fJw
SXl16TcKBPRXzsOaHfH3k6uxonmrpiPsRAjjuQI4T7UN6V2urOERFxcFTQZBazdFv1Vp1VtVy7Ox
1PrAQLqWt+RX31kAG8W/rnuSNTNi4U7Go6VjOlGm9kHRGludp/usKv+y9ezndTNL0wapZ6ShqeBG
yjUktcDbf666LmAsEAWessxdRie/4b1/3ZKI386dP56CCI4g2Qp3hTN/PiDazq3ZWnobUHNX0Ofe
uTOj1rXT1yH6ObGP68aWZg8sG7wW0U1Rv2jE09A2ReJRaYN6voutIEvv9DXl+0UTqFaKDAmEmmSR
AzCctQxyQ10AepRbkWOmKmjbvfkX40AyGOkEIXhLJC/cADWXAvrUBkgsGaNvqC61V9ZlaRymSF4i
2YcrXgZRkVjpY8XAfs6q1xYtswvyZLCVa3dplwGnBZdsgldxkR9lHKlYABwHeOP03qqMb05Jt1XP
/YraK9HeZdSKCBLN1IAVRr7gIleapFaF1Ew2BvbcuVaOpjkbVJl8fXhl3P4X/vnUltjyJ2c05E47
mHE+BsbwZttAzUZunbxe3wHLUyc2GRK/KL2J5TuxAToKai6gSAfR+Kkm25HdV7MHauT/ZkXynlSN
CpW1sGIo406Nej9GX0JL+0aa5+uGhNuSvYDoEa9DYB5xi/ysH6LOiUHGHgMHUsQz8lLZtHIrL+3n
UwvSolCIW6TM4WPA9V9jeR+yfU3XdGYWIlnDgvMHvwpROYHU8vmqFGHL7QxQnICP7/H0HUotUIRD
P/HMnSLmdtDlzz+iEkBt7R6sTN7d3NIccbToW4HHkpB6Bo/8/AeAohSz3tKGAMJTH72l37NCfUmr
+mm29Y2O4tZU6w9UZBhNdUSJh/+4vo6qMCAvJMIe0U8bDv0iOVxBl6UfNOwYmx8L7Y/a9wAvbmtl
T7p3m2266q5VHw395qyQGPY/ViV/WExQl8xNWJ1o5dYIjGp/Sv6K6IoTWTp0p2akO75mWQestTkE
tf1hFj+qclul94O1vT6HS2fh1Ir4+8nR1qaSxkRYcdCaLK4SN/68bmDJF4JpauImBKXrIhXN87mM
2DRgk3BWeQSo32jOdui/sIHYzA/Fit6v21u64gVcXdwjgMXLvkqHnwKHYR6CEDJ8Wr1X89LtRnTA
QCE2ddxsjYW4OIHgaKDxOarMjnw7OrnObD2KQHf4YOGbYa6EYOINcrHFTz4v7YIsCTW7L/F5AsQ2
2mFbkR+Dd4+SktsCz+GAWKGsoEcuNx7YBHiZAneHXMLFq0vncYL0bVQGRvkGKRTXYJsk0r0q+X59
pS5nTqRDgC1Engo6k3KjaaXri66HlElQuuYExQv8u27gcuvh46iFaeBWofWM7J9Qey9GNk9FEAO2
ujH/OBPqYZu1fuKXvl5YQWoHaS78Lz/nFT2L56SHlRQVflevY3cNobswUacW5Ad9CXEOiu5VRaDa
2wzaRWvEz8Xvo7cf0iFfclzi7yc+IG70poMaE+aJHXNPj4J/sQy4ZwFmgdrLBU93zuk8xPqAz1sT
EEjA0fY/FMWHpnqJN9J1W0uLIXh0mpBagSqvFKmMgF7oNE6LQBleLLwmio1trYQplw4GxDOUaqDz
ibL0BZyF99RK434oA5KkPnAbzfxBrQqPiG6TFFuFrIFgl3bxiT05i8BMSGWNWVMGtYbm5ZnjljR5
MXJHdUmV30VFvhZYLM0hVHgFYRVeAG0Xz7dDazKHFgYpAkYSKP4yhEnMmzLn5psHOThkwITit5AT
ka5RA40x8y6xcPznwt0LfcTbtwIe+1B4FOQM8OjOh6H0U27ng1IEgNC4zmD9VgtWuGM4TCuGFgIx
jETHa1wFw/KSJKWPGlxAzEpccZnbQkoeHYXmCZoE40ZX7kxz3+Svc6fiR0BWaXzKis31kS7tkFP7
crRpJF1XzLBvptVPbqiPechaF3zCbcSLZ6NYa5W7tEFEN3QA40DEvADGaSxkdjNFTRBnXmFxBFnT
3a20ZeQWETGcGBGDPnFKc5d2TTLCSEF80KnC4/U5W/B52BPo04gcio3bQfJ5zaR3KETnPKBugkrV
mh9a/Dw+romkFkTgJD8UO+hlFBZTFRA47KZ/L1dC38Xvg5QhSgmARskyllwJ2cg4vh9W3/MdYW/X
Z2dhhQWdCZxCqACA1ST9/DBUrajLWRU4Xbw1Cd+k5lO/5tiWxiAaMuEBIy5pIvmZbKiaGsmyKmDR
z7ZP3HZcCWTWDIi/n2wh0je0R/RUBZr5Xht/HPXl+iwtBEriRvv/AUizxJoeTejaoQqmPHR7yK2G
vkMfSPVx3czC8bYgzOBAtkDIIMnJvnLI+7KdaRmAqoXerNxA69oiDlBefA97+0OJ2pWzsbj6QooB
pB+4NDkvbtpGmbW2WgboZDAhZY1STw1ZPMXh6YrrXFohVFyRuBKtCSGZer5CYFnUrBi1OkhA+XwF
BfP6zC193tCxtQjQ0GiEIi2QAz5Qbps4JVGlVvfjlI/HsovXGm6vWRHb5GSbFfHUhzb4RAEIOPfp
YByqbg0fsmACmvgohSCKBQODSM7QMEM17iOtDcjn2NyPxc0JEdQOTj4vLcNcw8HECT7fmX78PJPd
zcvwpRiM7vBEZKvF6E4mCNJHSOvU+Hz0aXQ/dDSFvP79hf2KOxyhGHpUA2knO0MgYoHbn7IuIIoo
56EXTelba/itpSWALgn0JuASUQEXLLqTQVgJUfp6yLsgp5WXbsKkWXmtLHgT1G+Ry0dmQeSmpUUo
yySPOxq2wWQ+jNV9Mj4AlN0a/u1zBdwNsrloawQ8pxQVOW1TR0zBXE1z7kYQA9N+a6CGXjeyNFcn
RmzJs/cAtJRmj7lq6EftdcXK5bew3tBiwJOboLERVlzaT6NexrwjahMo4Y5pHp9XHixr35fchloR
Oy9ByQ4goKc4r4PuzdXx+gwt+HQ86k3o+mIrmRfLoMWI30c7bYMGK8zVyTe0j6Y4jsUx6t6vm1pY
DACdv6SiNfAK5GwnaSAiORYVDz5UJ8imlbm6/DrABiaedei7i5e8jM/sGoe2WkKMgG/15i5sV1Di
C59HeIYrCG2voVsmt+1QZ41WcTHq8OBA2XPmrjWqWzSAqwFsGbSAuqigdESxRtSaADCJft/3a4KR
S18HZxKbVEOVGUXmc6eR9XWrqqynwXSAMkpYrQQgC58XOCUhwoiP23KYBsk9a6gBMQ6cTNuC/vBd
tYybqybQjMFrF3RTjOOilMEKijbBhQrUIAeB2uOOH/I72q1EapcnDu8/IUQKQB9gJjJhaQLtgeTd
oAZ2G20yc8MssoUWx80eVgjtoQs1Aim4J1k7pjbq0Q6VWgOIZXBLa6+AvDwF5NYuyIgIgYgQTtyy
wFn8ei6e3BRlZFqTE81aUKrFHVhEkztH2TfkWImb28nm1tONzOoXRxYvMTwHpFvDBnE+U8JGCSy3
4O/xmoDkwsII4o4jcgFo8vaVgT8ZSzLEdq3WlR0kffvWpSGM6K6jKm+3j+LUjHZ+TpKMgmpl1XaQ
Q3lYnV30AbvZABqQE+QAUaq4JEd0ZuskmYqDaPBfGrryrvx+McvnWVqcEID6QJ6H5j+aGJ3//hA0
SLMoNRrk2a+o3VYfpHwctS2Zt8n45/aRQBoOARVUudHHQjKl2k2TpLUOJNaGQJR6uLv98xRsBURp
Xxl7KcyZqQ6WFlHMoNBchvrJWrZ0wWXB0f7zfVHSOdlQdkLYRNTECtQXHqagw9yo2YXZx8fBDAQy
QqBi5M7RvdOgN1gZqUGRlu5Qtm4aM7eucvDbbp8qoQ4GOShTcEa/xIROhsJSJW+mqiZBc8/65/BG
EcWvgZx+XpqpXqtZoqQNCVLXCiFYv+IMFxbi7NdLR67SE04gG0MCqFCz2EuaFSyM2IfSkUBfNoAG
oCgB8I0cdtSsozOL2BygRV1nPhvp58i+X9+riyZEVhmRv0jyS0dhUqq+VkoOyDGzXcjPedZ0b4wr
1b5FI3hTINpUAYOSA+bYIJDEyZgatFrkpmMwNjq0fV7/xUjA+MT9B7DIRTvhSrc7hfGQBFX+NNPf
YV94dA12uDgQFC4RNKNgfCEq3bEGKUIKWCBks6K0den8NGjtSuR/+Yj5ylOg4yhKITgY0pJAvjBk
YcpIQIo/JaSA432oAHH1dn26FvauyIb8vxXxK05OHpksg5d1TAKd/i7Jc7rWWGHBnaNriOjdgm5u
Isl//v04YwCHZwUBiPposO9Ks3fyvT7Nbktrt1jjHy2NxkDgA6gjnpUXZfQB6mEWlI1IEPZ0Yw3O
+9StbeKFSrlIpgLYDuEj0Q9DCkTDHuVdqF6SQCPTX3zQIOpJY2AfqrsMReyY1nf2aEA3y9xoYKdx
3GYrG2Nh94HEAHyfoFJDJULyZvUwMaIYzhxw5Y2idVC8z/r97bsC1QSk+0EUE2t3vmptElZKAQJr
YDLrUe/bb6HTr7yllrY3QNAin4RI8gJmrYaqGfFMmKj/Ao/XrRywfSeKEuntYTcGgmIikiOIvGWv
02IVaFUPcP6knCHlbhkuuoj5ZqInXlWNtztSwF9RwQYEDxV6mSAC3TK8MmoTNxna1lE0vMiSlzCJ
/evrc/nmBQTgxIp049hlolAOrn2QK/SQQ6yzLTpY+4nmgjuTrLiIy/32FXoLnVcg8NCKRdoMnEc8
GeM5YF2FSjmUgIx8oykf14e0aAXiB6I3Cu65i2MVmyhiZdYUqCEaNzjx/DwPkJdTymjlFpLVyREN
YDz/WLqoAZNkqsDWgyVVc/P8JbTenfwPTV6bBq3VO/D5IMKymqa43O+geegAQcPZos2MfMN2IEkb
2aBNwZC5Xbqp0SIvRZPZlVBkaRYFd0G4Wrwx5Ed+qJkjuG8jTlXCgcWa8NB/dtiv60t16WUxlBMj
knegXd1UPJ/mQOnI/cyHR6o3Kxt8cRzickVCB7AJeTckA+tms6FTYDm7fH5Spqeu3908CtQCwFQB
bkJ0npJuvjkFy6phTXl8srnh4iGy4qYXZgmdMpFnxrERrwtplpxGAd7YicsjDQvXRheJ2/lJKCqr
QJIKuXvgFqWLSOOU5XgFF8cu86diG7/dPj8nn5eztGlYw5ta+HysvUXz1oxf/8X3QW5GoyJxC8hQ
5WTkicps9Nud28HVUNMtV8LmpQUAQPmLv4V0miXPT5RnfIry/Ji6TfhRlje/gwGwFiLQyD0iYScX
xSHuUFn2SOqjVhge+OFQmVg5BJexEyygjxYkWrCJoGRy7ngLY4Q+a6nWR9p5McQ1nAemuiR/LBhg
sCu35OVkwRZwf6K0A6UU+d7S+2SoStJy4J4fq+mhntckr5YMANKF8hSwUOCfSYGgFgPqF8+0PsZT
6qNlhxuvIbjFdJw/k8BLQFgGjgvQY0h+nU9X1yrFTPK5PvqNg7YMftd5pquONx9rWMGJhpgN5DYu
RGVyYiVNNDjV0ciJH86Oh0vj1oNxbkFsi5OQfLQzVHlGWMi6whsS4g9rcNPLuwgWQHBRgSJEDKmJ
tTqx4OQWTUuHVMc6vc9LQNLumu6+XZOxXlhxlBWQIkS+GaVDIjnYaAKWdcYxPzZttVVtt6Brj4sl
C2AFwccCmoKFlw6IFaODgBPZ9VFP3oryubk5ChbtbeGkIY6ExLnswZWwnFXo6ebHKYR2nQcFq5sX
GmU28NewoZBylBsQV2ADWU4WZsc2rv2Q6hDEu7tuYWGh0TQCeRVA6sRKSIdOpclsTq2ZHTsDatNQ
pbx3Uj+rV4KOBSsCu0Jx7gROzBGX+cl2Ck01y+yhL46Km/Lfv1Pn15rzWLSgwQAoB6AdycAts6vK
mlQjVkK/r+yfcfIKjj8ohyvTteBwRf5DIARt4I9kJEuKLPRI0e7iqNAULSmorwwQCIbg0UhAwnbr
5uP68izs3zN70sRlcQ2RQQZ7fTxtTHSrIWtEgMs4Cgg+HHRk1pCFBOv0fGl6wuYxHa3iGNZbGw2m
DNutjd3toxBEXAvJegDQ5H7JUanGRRGq5bGbPjW0oFsjei+NAcgcKAgiUSEKledjUIUQZWZrxdF6
0VvX4Q9JFlwfwaIFuEJkOhHSXHQNyNgwj41RI9QB98eGgrZDS3dma7XcpV0sPO5/zejSq61Owabi
FGbKfGMUzwp7AQFIXTmMS3sKtXtU11HHR+JZMmIQu7LzNi2OtfM7f+nWmFiLn0d5DG80nHncg+eL
wbPeAsaBYEM5iEgGSIOxtd7VCw80IBDAt8fWFc92OfNFoPJlN0wtjjZkWNXujtqhH1W/GWObXJnc
GNWfAUr31XhjUye8DIFIQDoPPmBJJ8nO4oI3M82P1fxbd97U+rs2/bm+1RaCFPh7BHOADQDlKLPX
jTjponxA1GvmjqeW+qcVpbuZFn/bteY60e16LrYuziUhohs4Au3z5TJaPHAaqKsee7BZ9ap0lVrd
6GvyfkvnR9DBRLoIKWQ5eCxZ3GdoMZcf6/7Rtnb96Gtr/Oils2Mh2qYaUHrYF1JwN0aZwtDKFI+d
/AHIjk1S5y66rzXDGjhlYYGQJ8IbHZKKomeQNGODZhRAO04Qj8/Hj75QfYSCLonQoaIVHTyt95v3
A9KIAH4KJW+BEztfIKdu9alJi+zo5AHBfmNvlaa7E/6R8PW6qYWjCwwy2jrCN0Bf9OJ2G3MEyD1F
MGC9m26v3X6ZgSoCDTBwiBAFyJsgnGY0jcSyHLPXpINM/EpUvJB3RaYQmwu4PVuQ2MUmPIkyonLG
ynCExcz8K7K8fGQ7u829tN+2ZBc527Bhm7L4BmnTFcsLW+/MsPj7iWFuWs1soYPccYS6aGsOvjXq
j2Ue7iHRsuK85b5RwgPBlgXROSR4EdpKARsp4wwSTIjMdeiMReybrR2M/sCqH3nnbEz7p+m86kkF
kfnW69aO2EL0g1Qswd6AXyfwTufjBKMzUjnamR0r4++WPzj6I2gYG2vahfWd0Pa+vhu/0obScw3x
gvAYeJqjSZZ0rfPaGatoHPDMmZ9RhPAqe0RiFs3U0tzL6G8zujPqTQOegwZ5r6p+dvRN6fxY+REL
px15VDh8kUxHp3npRyRVbaWGNvBjPytPaohdiwqVH8bJVov0Vz3Xtl2jf6A0Bv5p7uY62fRKs43w
IMgniFKK7qtqAuU+rpc/r/+0i1+GJ7JgPIvVACtZbpAa5TbayoakfhnGJzSMcSd1y/nGiHfoZ7ey
wS8cAwzgTkIvIJxf5KvE3082uD5WQ8d5V73oee7tqihdWeqloeCNI8pYyOteaAaYkzJpMbTCX3TV
LbXJHyH/2fxq6p9x+df1SVsaCdjveGuKaxyDOh9JlrJWHwuDv5jePG7yeHv98xcnBM816GxiWXBM
Re3v/PO00CZ15mb/QvU/afGSjDvCd4NyDCn0h4yVm2FhLBCIhLImAiEhoyxm9WRVtE4ZuG6W/KXg
dwq5V5+vj2Xp83g4GzaezYBxyFWkJodEqJHF/IXrf6KNXvy5/fMoHQFThTqVgzzu+a8XuXs7NTX+
ArL2r3Yt4Fj68adfl+am6nKzsxKdv9T5T8/UVzJ7F+EM8gmnX5diXIO1UW/Y+O2fbDoqn0P3/fa5
Qf4IDseA4stFZVdphqxHoap+yaDIWzTe/5H2Zb2Rwlq3vwjJ2GDgFagpqaTSqcr4YiXpNIMZzGjg
13+LPtI9HRKllHP7pR8i4fK8vfcaOtP68UKdacx4BSCxiiTx8mwtbTUZJlxcjrF3NQwIm/leW7+Z
czlOW2h+nzk/5rn8cJIjSsKlDDwYXplIkyy2hWHhYnTLtD7qGAm3vA3yYm07d+Icm/LzrKMdQOcA
hICiLrDDH9cUsC5e2UddfTSTVZms9E/TMXM3/vn83Pw/G24gJGugZFwfuwaOFXfZjwW45u9zcOUh
mzE74S0XreWlcSTwfQLX6aGMDlWVB6aZB8QtAsnc0/er7PMqBmgHEQTS02gUWZOP3cm8pnWiadBH
4Bp9U79Hzj3XZ/Q+v5iRWRQTob+HBwYwuB/b0FMk5ZCnw1HDI8gu65A+fN+JLxtAMI4hw/c/8Sci
0WQxTzqNhew38VVs/Pz7KAtDjHJ+tkAsY9EBDF01ukTax3bdePC7g8jE9x34Ym/gVQ9ADSJiyPov
GSdTLrOROrF99OSznR6TfM3I+hyn4Yupxt7DRsebHAypZeQGqPuI+Caxjs0tY0PYNvkq/rFeIJwB
/m2DfpzqvnVarDa0kSQ0TPR9xc7lvT/frmgBgEJU5eac7vKJZ5VdB0orWlBxmLNrXCzrrHgn486w
VpKcgzh8MWZ4bYFwBGbZrFM3//2f3U66vgQshdGjO5GtJCEUyow22nw/+wjWvljBMzhsplNAsO6T
YmRVd5PQgrMjvNusI6xUsu2QWGkEJBq9BbmwPIgU4uNUOGxT0xF6qBpELt+b8gFOJAMZaZB6vNoM
dp7tq7Z9bVznlUjg2JSdee3KzCPnZTLj5G7iJUgbToyyV2AxIXaWZm/cAsUFWCK2q2ThwDjMG9Iw
rQ210l1hbLyaD7fx0A23xujxFwuPx8rvMsdYt6YywQCJ/qgqXndOCrGqBHCGCqLi+LpZB33kIEnm
DeYuEelrash4rVpe+54lszUz4+pdDma3HyAHeFm4LRKPNU2eYxgMwOFnHCnWaIuzMIus9VSD2BxU
sf1c562N0pCTPNZVy6UP7vwRxkX3cI0uw8mZ5EPuOWXYJWa/RvfZWsFWIOhNMW2TTBLf7UwJbXsD
11wr7yAcEu2b0SAr1hmv02i5tQ+TGVjPOJGb/zHGIfY73icrSyp+rUbzTmgi72qI/m5NVdPAtTsn
C6Js4mYYg9DDVp2fmtVDJ1vvUaOK1azcPCUbU3UvsuofTK8YfLMc6aXrYdD9wiNRULdqeEpV6WBy
SnsCATPP70ZV4r1DDU/sRsaaIKepdeMkGor+bl3kWVgUzP1ldVSjKhDngahyIBOkWUc3DivHt4T0
76qOmnWlmudiQi7Mj5kRmb5FYlQSst691yq7Hxr3gU7TGMM7Lie/WkcqHwg8yFobYxSSqXCVn/cR
9Pvg7FTWQWcYxW/uAoeTRQIOgI0obhPkZbaWV5+ALX+2zeFXVKTQ4tfNsEoa8t7C98AXJR8OXjPp
Nmzczi4hRV92G10XfzJtOWIN8D4o/U1vn3jSV10gFJjfodkyiKdGvdu4gTuMyRH4iMeCtwXuEoMP
SIPoW1knz2blQOe9VY1vpMWjNtXbEFcGzFhiKxDeACYfjFkD2Ek6fqJid90oXu88o+NslSSqWGUq
jfOQgFt22U4xzAMVq6AvETHlE5gurTiHQUmZTpHf260KYamg/ig5qJ2U+R1swyKflNJaFWX00DUG
u+cFLXfj2PyueNv0PldRcaGy0Qi61n7uIjY5oeGwxt3myWT+7m0oUwN9OgQ439oVhY5v/Yu0MDyo
Kgg05brTEEeUJWKaJAmzCA9Q1GzucxPA9y30T6MYlG7ZWQdBgCKYmnryK7stw0EwGQy9x0MnS/7w
tCpCp0m7dlW6dubbbVdma3foJywlm/pUk306MlL41mhV1a4Zc8uHnJsZ8FRXQRFVUAnLSgjEm5DX
IiCJBEgjtSEZ5S8aQwCktYZXSMZWG57lUaCFZQcerRhd6xi1raAZ3d/wXW/yvZb1lYSe/VWhi5Ri
adR3NM/3Y2r8ypxSGZupV0UeNBbpoRSZnMSQPZkwC618ndjWFNqJflRQYtIXtZuke7uvcax1hexN
31DsvoGbUxIgH2MdFCNgFElP6ruC5JHetbYRbbWtouMIhQQDdKAOZogljCSkEbGNC/uHXdXmRbJK
DZhhbbBSD7ImGxj5JX5H5aNDwGnHNViHHD8gaBzYJcbS6Do/imhyBcOZ+KYehAx13/fwtbD1pSYV
Nl+RKKLCYhjcN4qLcj3EgryJet1l6x7o7BURGusfLOzDkFpUAJfDI2jWEve6TmiehLK06we3ZuMJ
xcBXqD6Ty7ztb4oMk2HAi/oRwCRX+2bSxIEnnQqGZRa4vnHcFP6ksyHIgP3ZR7abrTObDC9dW4sN
PCXzO2IMd1ORPoE8o3Yurew9zTjbuxWWB3azEfR2L3wgslo/NUgSIjsqQOQuxvUEkNTekMIoLhnv
+8HP8ukVSkGpsWFIYtPfVeO4EM5rLQr7zEHD7LYe/Sy2eIhCoRV2vKoAQWrtiQQZLz1fw/XKZ272
1ldMB5nR42wtwPDYDSo28ys5a2rsuxxwnBE1ariMZoZVQoLcjj34KULWoKUE9xDlGnf1ADE4WI4J
0WxZNz6VI+xIeA7ys6JTfhlN9b7Rceu3fQYQnpm9em6MM1LFh9aZaNj0NVvZNgT3icbBCv9By28s
ZTzh3vgzWklCgrYsu9ClY40R7hHk+UVHlELXRWJuHFx/8PHLskFuxrHIsUxj+NtZU8vgptUlmR8X
HviHdnlHxkop33GRTGMt3N6BGdmmjhFMGTiuZlFABRI/kbAcqyrTDM6EMPxJYuoGSeemV2yQuZ91
2UbZsL0wMS9tjx+Gm7o7AohMbmDZVwQg52KPWn0F/YwUusw+jC6LewiKZmuYLdOVnUiBRSuaIx8G
CB0KVf3SKH1vGdS/98BIRht4JMe+2+o/I4YywIWrAhdFsBsOgv9mzhyGucf0KupTgf1otE+VyiRm
Q+inKoOWGTHTG6BVxKow0vYJ56F+yuQ4hjiqy4vSjZtbV+UlDgnHqgLhaHndUmGuIOPWNQEEEYu2
3CZxVrIrozP1M6SKqT/VNQuAqZydYE3xVNf5m9lwe81xUvhEJjToByoCZXRyxxsMkud0vy3W3hJt
wlrOqoAFMdwjbGXZ2u1iXgfJgPo3Q7ECGRsutiaDnbBQcRlAaDIJLOHR/Rjz1I940exwNhd+kbrl
Sia1c8IFV11rJrsLW0JpQ1LsmY6WThrkeIdttLRgXEylvvQ8EfluPMDKVZJ28gu3qK7APLaeWJ8+
tNSN73Wblr49uNUlvPASeNmn4Gk1iKaUU2E/DQjxbtyp8tTK6AfmRykrfjctcUL8VtzyTZPl/ijI
7yhDsS/sFTlZ7dAMW4P3sj30lhm/NRTxTQ/bvtqjv1orT/bVNGYw4elSKX0TTg11MJX1niTOreRa
YoGb8K6266fIbW9UWpVbw8uTgMp4gyDOtQcIZA7rNBabuun6neTwzzWNge+gndYGQCVXfk162q+T
ErJltTnNQCXc42zMm4AWII53dn4dTSxaCSuuV4NhwgCaNKEXvdSNkwewa6pXWC/Qf+EwBVYq9QfP
nTa4g/+w0XzVSq+hp1AARI4KgPQ2Vgr7cGH/jlhB/EkKYPHB5POdOgHVI82RqEti30s1OsFVGyDL
hlGGdGlgmRJHqI7fwYTM1oOSDSoizQOTVRJklD9No51cyNY+aEYhFeWqP3lZuNdpRLrfoKqQfeKK
7jS5QmzMrAC/39DpXRG15SoXZNxGisMbeLQykl5Bw7/yjdyLLknlTZBKBSvZdXTphbTu7NZnpYGo
TAKjv/L0CAiqi5vOLrryGVXOBG7NVp4/qhHXoE8qFh8tCMmOAQwP2UunnfqJyuYZiqwvOuIiyKe4
QUSXwkpEn8RYDrdV3SIgjHH07EnT9irMJM9IkKZ6qAMXl9XvwZ3cDUSp+xdEE3WIbI7t51aCQkra
wjgrjoxqZYtsXHmSppfgt9cHmmty07Q8WVdc2ZgKLmWQRk3u+SoZxZ1sFRB9gjaZs287p6R+ZPXT
FEaOQdcGJX9E3PaHjBZ3Nef5Ckcy3hIkqbZmwQWkUErghXojj16SpoCV8VDzGqPTePGmxFEVaIAC
ni2jLi/xnoCG12TEg94XVl7RU6Z4UWyh5pmoNUfQCxFvka5lVslQJvEJBbffpUT4V9ppwOxuxFnY
4aHhTX88r29xvNs4cRz8eonpX+XSlQ8AZLn7SdF0NaTAQY/Y08eWTwjty6p9TqjdngzLOFR1D5ST
57R4G41dQOwOWyEVePqoIjZPmE233ZhjmqTCL4s+Mi4pXNFiyOP3htchakU1oe2qCrHkVKwjTUCP
6Qz+1GOCnkTm2RGsSpFqdgBA25JkKK2d6s1rVDJ76BL2rAxyqyPbLLVZt4rdGnmfaEQBBQBu67ri
iQt2UvZGYa7l95Deuza9REPhUscXfQSAjW8iQXVvdGUExy0R6VBRaFYYBYdOEsgA5YVX5Th0cOjH
DwOPXN9wMowDgDmQ0lIlWAgmK1eg/7xwe5IEeHTExtbg3qi2UX5TxxVgklMSyCg9EXNMgrQujjlp
70rUJy4sTyH0i6YWdz+stUWc54eS5EUwoK74UPDiZlIxgjTSOQHvCHZ1XMY7k0JwMjGVu4GkA8Vm
Zm4IcHJxATlDUt+C20J91xJVcRXpuMqvoVlx23LyDP+gptuLqLXcX4IQiA1NpMt8UWVvud2dCMvu
aFXbWK9W/xATW925WWMq36Dj9KCsbrjuq3rv5hEPcYlKrHrPfe6T6cFyX4u46PAOMcg24rbxnBYp
8aE7A7h34lQ0XieOzm8FVGEeeIRfb5Wl89pPHa5Bi/2CaLO9Gkd1X6ZdEhTwQAfTtXlvejfCLisf
LD0UgTnhmRgPVek7METbVDwrgoaB8tINHjkhJr6LXSt5gHK58wINr/hiss0K12jjZH42iPJalHTo
gjLD4zYDEWOVoX6/76C9RNbmFInb0i28IoQ5QaG2k9XdNgWXep/IWZUy43jvxR4oXJ0W72Y/vsu2
u+yrFELQPH8ZnelYcgp9695WfQ4nefeNicLy8wpwylUVd7iUNDE7SNW5gNi4MEpG2AHlJ5Rv2xIT
DtV1uvPa0gF5xqp2dkleyWC/Wl6XBnDpzn07J6+0ASeR4ijypwSDgepTjjrwEGPMKtHeT4CoBKNr
CuygrP9TWZPhZ7YTBWPtTBlSEXG0b4u+u1DM6JgvtdqLKTLA3YN3/CqlvW2GMuIPgwKM3kzGmyHj
TohXP16BOklxsHinmogHQyWG79jwUp+STAXjxLLtpF24tKeiw09Lql9cFz2e92omG4i0fgYJvQ2T
CdF3IRUO7HgsrweXoQ8a3Ds5Zf3J0FP2ImGq9QjuX9FvkSaqDynQxj7F1dMH2rGOE5Sj7ir4ZG0d
XSdpQGMi95AWs++UjBLscF63QKzBsMhHLMmeFOBuu4kOGhbTpeFU66LMOTx/q7Wt4E2Pt7IOc2Cg
rnuoZa6avGyAvGfmS1a23bjtIxCW8a4Cwi/CSYFb0PNh+FcFjetNGzW4jxh64SMqAX3CRRA7TuRU
ZpbeygSJAaff4pG49pLWuyC1o2F8IJLuum1lbe29soM/rJ3Qi6Rx6wCl5jq0dHuPrCnbcoM+eTG8
VofSu4t7dIxJuNjH9l6k5KhFi+BcRm9w53xCYOaspph5O13jbeihUj84Uh9VFMMYsK5JFtRE11lg
EFKEFRNJWLt467SjeHUgYRXYRgbNPivb5hnd0orD7HzM6wDhc+U7fFpVCK88nm1Z/eiybcsb3xzt
dzpE9bqplHnJ4hioRGRj320kRV5ip8XTvCBRF/JslpLNigOeofe0ieRK9n2OuLNJ19pzGh8KXdke
psDHZKzI02gk6jLPHScPtVAvXtGyCzPrG3glThyu9Zb+petI4LkJlRnipKe8nd7SqLQ3PWSrR79h
Md7NBGmePlYeVn5jDyc38+4Kg8CVz+w4snFZ0ocS+yKQrentqszIwxQqRSW87UvrTeAWuQMUoze3
U5q+KYQIl9HAyFUS8Soc9AB7Rxwyl5Or6KE1cwt5nNwgfm8JaNS6xqNH9Y01TeamLiy9KtM22WsK
MV0BGpafdMUfNzbea7u0fM9Nj46EuJdCwByC1vwqRAF5UQEckZgSZxfZOecXA8S77q0JuTCzM7zH
oathx9pHtesGdmS2B6tOJ8gD2ApxgGfEyKjmjt+ZvYJWeKrukiJCU7Hz0Hu0D+Fdad5qzdR70lVw
ERE4OcGVn6ZHhetg0zI8d9cDnoe/ak7xpuRcqbeGSciFNtVtbbYUIrwQ7A3aNNZtYNLiVEg+XOCW
RUFv9LJh32eJsx569TpEEocR73X3q2to9QjVmAkahzVs3mvDu46LiuCsAYkjBbHQ8WuRD0gfes9I
DqSz/WbzMAHZdeADhU+164oJ3UKocsFplRCYhwhnrcWoA9KlkJan7v3Y1Mm7h0zoDeSUHoA84tuJ
jixAZnjC4RGP1moS/MFEKi+bcKhyKLlDUi+Wb11NW/z6tMmQXujTJIyajj2bpeD344gkUiI0DkAv
Ys8tHqGXxuRWv0U3zzixbvC7m3CoxdgGFRJnIfW6fgVYUHUSHh64Zu/d0j4WQW+Vjk9ZiY1Y5NrP
rMQKBhw469Yqo5cUmIdbCBi0t2bTTGs6wTSWa3YDJFva+Zom8/PCkBZWEhsGHLF4HVd9bW6KZEIu
BKhdoAwUElUXE+PDxiL5eAO6nHtlaRhnjbldbOaD4rattTeFKSlcP/MMGK8TOOT4ZjsZeGFIiweV
yeSZsuxXNQcojJhzdQOMjiXYSynLRFw1sqPTP0xwKWfbUv+8oAX1EkAToKoJ4oi1KNNIx0VkkUuG
ilxoptvoHCv5q3IGgCJ/YVjmZ8y6jVwWQ86JHXNj1diBeU5o9ovvzyVkgDiA558NdT+WZXJJhCcb
zz229iuOUCzE7ysyX0zBv99fAiJ542gk4PD9TPXIHW2tYhchE/d9I2c6wRZIKiTpRxfpHxeF6j2u
kXOOw199HogKSMgDbgcC2Pz3f0pXFFmfdmDcAXz44j06p7j/+euQuwOaG0AXuJNCG+rj193RYwZL
OnYEBszYufn2+7H5XBD9+PnF2OD5ZtEmxueJ2nvOrp92etw4yEd838y5Xiz2ATKVKH8YLTsW09s0
nJLX/7/PL4rrVDUqQrGYHVW7RaKbnakbfjlIKE+CAIlSKBhsH+cAgl8FT5SNX0/WrvRH5Vvv5Tnt
0a+GCABxONHAvBfA/UUFVCgzlipF7TsfcDPCAh5Wlj8fpVmxYpa/BNZ5SbFM0qbIE0jgHi3kJhNr
lZc/Za2BrPZvA8vyfVpOqYJu1rFjva/dUJBzAOqvBglIelhPMHB20dbHmTCqniHXRK3jvYI3Ioft
8M+HCLoes4XVjHVfFr21B+Nrpjp+1LgPEbE72jjTwjwGH9E5gAUAdQJcLqD0n1TjO2mhnGq1zrHX
11MUQn5Bb+pbr/j5jvjQzAI0ZeSpjDwXzSiUEMIoC74fpy92BAU+0QaJBaD5T7YmVYl0RxyXDgJk
+0oOoZ1vLFSOYT9+pqHPFwQ0swBTBD4arF0QET5OeMtN1ufKw9vCmpL9aBdH1Crsg+p660xLX3QJ
7C/QjUA6ge7UcmlFMWrXVLrkaJrvqGkFehAo5yXgOHQ/bwl4sxlYPAOnPymP6QSKFFh847EdKZ4D
la77SwAO6LPUCbKQsSt+DC5EQgPCEQD2YtlBkP7jIKLONgL91lrHuFk1/ao9p6v9lyqzWNQAklIA
X8EdnoE1HxuomYNXSokwxPSQpIsMOwvyJHMBGa6bqymfogHMfgU3ahR9otAYTA00hOX47WRWl5Pp
yh1KkMmtCZSBH+H9vEGSyblG6DruWT4SYzNy3h1MVGmv2fAMxzGIdvGtNO12nZFIr4oaLKGEKKfw
hZ02BzI50WqwifHaZNK8TVOEnj/eACCcgngDx3AAppcyyB6sGAifanZ0cZZ62Wmk1B+mDdJ437fz
GYI+M1vRFCp+iAGwbj4O7SDBxeoSix1Rt/aZvukgx4Cs1tggQYVKeDTsu25D8x2egcgznzmsPnN/
gFnDIuW4mEDAwOH+sXU2J54Kl4ijeWgcG+q8EQb4TVl3XlIGhsLbD6m2M4oQn894LFWgc0BgQcN0
STATHS9dZ1DiGEfRRhjG+tf3Q/rF90GrBndhtuSCFcRiRJ2R6IwLlZyqUl8XZn7BzDOif+damI+a
fyLCMm+9BvKOyalDubVdGfzH0EiY1QNbNmPMIE3pLmZF2rBF6phMTmmKKCE4S/H78vdD751jxUEi
e0la8zrVkQyaeEeTAiSTbyBw+z9MwT8NLA6kRgyWGis0oMi6ORF65oD9/PvxYEHxCHjbv5bxi8+T
vhWsRHbsCGafVBAW/nGcg+9jBiCZOz8dl2QAaUZGW2phHHPnsjA32j2z7T5fegCk/t12sxbspxiB
Gi08IExbntxpV3inlK+L8afyo3j3/tvEIj4ohsomgMfIk22EYDfl52RdvpiCvxRU0NwQ037aZBGE
i6VdwH/OIrv8oox+vAM8kwMqCpwrSFSfLpxex5nOJyM9FW8xAM79zxcQaOYAPuKAwNnnLEZHVjnN
q9GTJ4bkOPXLh58u/5nF/t/PL17VtK956/T4fF5cut1V7Zz5+fP+/3gdf/j+0sjYQhVR9ha+b3aB
cgBXoD7S86iZB4l7Tivwi7WKzAnw38BUgtG8xDUPKedx5uXFyeF3Zdf7AxzOzpGTPodms8rsf9uY
F9s/52mVN9BVQXh2MlZKJ36/MufM5erHk/KhkcW14PIC3H+BRkoG77T0cip+fK+hF5ChAlcXlDmE
moteVLYYmrQoTjjQV5M1Xois2/wPffinicXBpxvBCyGy4nTfjFdD+uNrDcZTUACCwI2Ny2cJL5dZ
Xw8RCrzHXL62ZcDomVjnizMDDDTAsz0MFCjsi2nOSmCDBiQ3jwMJkx1QMj8enA+fX0ywNEBmBeKf
H/tkWEMHrJTjmX33ZQeglgolEsQtiO8/znBGEz71k8YA1YA+OvCz0WdamH/jYmcDSYR7DcZSSCcu
36epaEwkZF3nqOs1AG9crkW//n6Yvths8PXAGxtpv7+7+mMnSkB5aIkC5xHyuYGVXpfGpYrqIPux
hQEUIZGxhJEnhBtncuXHdhQeCAnUId1jlKpLcZGfjZK+OAU/NLA4xGMax/WIYv1R/gGoKPbWdhI4
GeiiZzbdMkgG5QJgEEhXIT80P36WBPnetESjBsc4tQ7iMboqM3phdPcO2Atdt5u8MQTuC0WJePv9
TP0lEvyzGmYuCd6QeBxADguv1iUHt2gTZkZiYKdxALQEzExp+RHwD3feNLJNAo9plC/K+6S19bvI
afeuS+5dFkqLP7nH84tCkHsFT4x1ToXnG2yiqOb2QKYxA0+LtmogUTFmsXsbtxVszDoaHyDSq+Hy
DrX9IL/oWQCiia4iwBCGO8MtAE9QzQp2894GIAi1MTsGbBoAibsGWBW4e8gByPXck9keyNP4Vnv2
CcxOEn4/MIsl/J9xYUiYguYIPZelTnVEvT6PnZ6dEvvycVMWe/n4fQOLjf6fBixojcKw4ovwI2ua
1iOkYyfSRyFw93VPz3ThXAuLy6KB3zK1YnQBvhLGRvwPHaCQsEW6DvHrLLP+cfPFBdJoZWPi85ax
SdJ4eyY+Y19MAWh74GZa4EqST9RPphPk0dyKnWDjBe1PIeV15JjqzmzL6IbYUDoy7AnONaVIQwHl
oMCWyr5CQTqy/V47zdphnX2hqOS3eVO2G6QM6B+u9ZUAZG5LqHaRnDHSsEoNtfOmxtyktgGagNMh
HDQbIOncRq37FqCqHiyEjWnFQzAmYMYFKPY3vpId+V1BiNjvBOgV0ziwSyCTzsmTfjGNOB4wCCbS
iVgqyzsnBZU05oN1YvSP9xKx++/X4eI6mNchJpCYFkhTkMpYXgeqFa6Xu4KdkFP0LcAOhuECAPHv
G/mrtL44ZmZSDhg+kKdCpWzRiXxy2kF6kXVyRicss41oHr1Nj+yN9QwwHtDgrAzl+wx852E+/ubm
L+4890iUG/2ZEGqpOvCfDkNBCVoQDiLC5cuLeo2AjGJpnWhXXtVVttJWfGPCs7eP4E8UT9dMAOkE
wQNWmitalmd25RerehZk+3/NL3YlkEVdlyZovm8ApZQgOtwY6jKypjMPwE/9ROp5ZlRSyB7NckFL
IvzUdJ4tsHuvkSs8GBAL4QqHuVZyzbIqXelUHio3eRyMldnIG2IlZzpK55LGv3MOedb/6G0gZYhM
5fKAkJrhjY7c2oF2KPmWnWcG1CBADJbqlFcku4LvUbmLU2nN6Ty6w9ppgdTEDpTIaNtk27lZFES9
92dqU+hw55ECYHCAakLd6y0g7+dir8XUgMuJeAgSw6iTzQrKy9iLl0PlGRnrrzSUeAGka/E0tx5M
4/f3m2EOGv4Zl7/NgAQOSx6EeFAeWRycYE1k7uCI/oqXTiAiCyoEY/7oDPKNSMCPtZffTx3QF9+3
+lXnXFjGoZSMUAkvrcVxDRy6Z6T9dNWiYK8jKGk/R6YMQGf8aUPQKMVUgdwJKUhEy4vuAeYFcpuu
0oPl7a3iTrSPhVznztMPu4NWZt947iB6wSguDhRTjLkD9aXk0PePg9Q+qQFOhZ1lRZMz8fKngZtb
ggT1nEkEFXM5XalUlootkRwAwgRmJ95YPUxzs/Ii4+65aGy5MtAUblJoGxOsQ/z/cY66HmagvOLp
YcwvnbWazjy+Fkc9bhCUmBFb4jZFKviTvuVIFRA0hhcfaqNYQybjNOZ0xZvpTGrrb2z0YYHP7UAh
ABUIHK+og33sBhCLqrEgBnrwWB4ytbaKPxE7JvJKdLcJ36TtUYFUZxQZJNhugVs8swAXQft/ujnT
/WcOKM74xQvWbUuZt6RNDpV20HB1VIPx3AGTngp1AejTy/cr8ctR/ae5+f7+J7MwDanKYhjBHCS1
g6yQgWk/xtOZB8L8kc9D+t8+LYaUWIPO7bFPDoVufJiJe82Z/fRFL7DqkH9BshxQkOVtEcXlaFoa
vaiA3fFyE8Dj+/wcq/mLXqCR/9jxwNd0ecAa0gFMwHCTg5k9AYB0Tkb9i4lHfDSbGTszAXy5fbDu
CKhgWXpQpHKQMqfsEhCx/sVTnIdp5qS3nqtF+OPpR6M4F5BOJbMa08fp17kbTdrE8TB6JKBuBbDV
Lob35/etfHEIOQQIEQfdmhM/5sdWuF0ZaogmzD/SiZ31qxju02b0mbn7vp1PdxMuv7lwaaEoOouL
LXpj5TFQ9vDwPbTSTNcj1HDXrRJeSLR1B78xEPqQrcWTXtlnFvgyXJl3LVJDOGARJgKlsqydGlXV
g+uVZgeYRK9Mw9oAs7Q2Svd5oM2uLxWQhSgT8ykEonVPuz/f9/vz8kfCAr5yyAdDvOiTvAYZWeZ2
JCkP5FcD5h1KiOn6+xY+r/0PLSyFbApKcktxtKB6z75tq6p4GSQFX+77Zr7syJwtR3kKA7q8reo0
Eiw2o/IwDOvi99C9c/dMLP9VRzD2f1MuLkoAi+O177wMWsKFOlip1wSptuqQKK1W3/fji/UA7bE5
TkakPOc8Fyt+Ro/L2qzVgWTZtSDgT9EYclH3DKSc1Nq7E/jbJodMthfqNj+zqT/1Eax/PG7xD4C1
GY/ycbuNmoOolZrToWl6b9ekUIjyCt6cKaDMkdCHQ33Ryvwr/rk5jBROPLk7TYdCbJIRWZApxePH
XVX5Dk8kEA99XJ7fD+uncwRNuub8Jpirfp+Cs2qKGjunBTk4/SD2BWzRDvmA9zMFHT/0WJ2eWSxf
tocUxxzPQBhnib3wvALGKrWYDkMN2plWeMeDWemp9A0eG2cm7dPSn/v2T1uL4fQAHmDCi8nBUNPB
Zc0GueZbPplnVubXzeCKxGsWmfjlg9lAJpMlOIgOWTXOdEa8WQakrar6/0g7r93IlaTdPhEBkkl7
y3LyVVL7uSHa0nvPp/8XNefsXWIRRbTmbmMaU6E0zIyM+Ez3/a/XCngMGCVgVryk5g9VrS+UcXAH
6ShUqEpfovJJ1N+rcM15Yg4P0ICtonbOhqDmDGVAndbwbBuKoo6Kpqulo5ypL6YAgRuNO3u8T5FM
1UDLh60CvbTs9QcfM7WbtoBNYLW82a8P9+Lqmf6MSVea/JRZnV9xEvVHLU4S6TjC1JK9nZftWggI
kvsBoriTFytfwsIyEo5UYdLmuyxf0QCX6Jsy6iC+C6071f3UrCFrV0LMkal2gaeH5jYS+ciTFH1V
jUOlrdzXCwfV+SjmuNS4SRpdKzvpGMf7Lt1D2bu+KGtDUN/uDSvI+GZLZqml+xeibWDXMcIDn69H
WVp6khqKEUiqIPU+O+s1OUukRLLcYy1++hZ1bvvU1beKdG9jK2RRzrsebmnS0IWlvPBqkTp/Ck9a
F8KzVffYjd8CW+HTXWv+KgvnnnUeYhrx2Tc1IPjSqCEhctoWD0YiPkddeteFun+U4jy5qQYEOqI6
K0voreNJtT0qQc3wXfRIVOeUBVzxkgXwUUYLvYPrw19a00ntjlKcSYloruJeihChAdd1j/F4n5kP
Y584pu2vzPHSBHDeT3cMYlJkVm8nICpjbagG2ToOlBpuP7r3olxp9ZHS8Buz+xO7hn9i2DNMbetn
gVYJYqi9pRyHGEvgtJWHTd7Z+Mpbauwkff4zD01731qi+5oZRbaregFGGfbHltcWEgp4CgSh96si
LdwqFbIXspcZG72ww22b6O1dRog7NUzym0JWm1svbdFXiFq0T2rVbA+SXGUHJeEL99pIblCaaAxH
i1H4QCOE2rLAlXxI2tKJaMTgGJhDmdQgebh68B+zNZRd37TpdpLL2laF7KDj0G2rxpK2cCgc1YOz
4GSu/NIZhmMNLZz2ErJdjklBIsflUxTC3xo82Bd1mfKBtp36JAJqfZGqUKBWBFowSDg8dKGSPKid
Ccm0D+QD8kPg32o72VCVkx6lNPhapGZFt9Hqk69V29ey0wcYRceeMtRONZTSoRjzetcKuIx15Oen
0FPEjeCp8CXxfHHA51Vshyao77rSDe7SzIgfIfVgEWxJKCEkwXBfmXJ19H0Tt6EWKZKh0cNDIJmf
/SAWd25nujtktdI7bazCm8jWy0OTyBT8/KJ68qnubCsRGPssqeLjENjuJnBBCJJFM5+JUW9TiYvY
jVpI6oZI950Ozro2pX47Wsm47Xuve8hqX7sLhIEgKUyaG1QG8l0fNert6BuT9Hxm3yZxr24HW/M3
Q96j6wCbG1Ymmhn5UDYsUNM9uBb0lF7rjIMMwfSjJUm5g6eWeyzN0J1oOwkwN0rpaJ4ETpznBUV1
TdlqsmTtNd2lulzHu8qNSqcE27JRfHnN3eniGawqkxkpoBmcDi59iWLDLqrAKo1jH+gb37W2kTsc
JNN9aF36boAZ127uhQNlcibiUycknfdZtqwotdfXY20cwwDqjTR+1CT5sbf1P399buHMQgGLCu1k
Yja7JeR8CHmXuMYRDqnkSIr6tVFFfcBZNL+5Hmnx8CIvAEDAtWTPU5EYTW/wX4Z1pK6+Mf1Xenqy
VVoe3Y365XqspbtP06Y3LxUzsC/Tap7dFIGl52R6nnu0e4hLHKX3Whw9SnAQN6mVHSK8VZT4L/GR
rykfrFSqPTSWKArPpjKPgyZq49o9qv+xULrZXR/S4rl89uuzpKEU9phJGb9ugIBHBmO7aom8sMWZ
LxocaBu/Gty8nTRTVWN71Hv3qCTxnSf8Ax2NbWrrJ9cnaZUCY2VDLI2ItyjlFxCf9INnOxxth3Bs
04ZFGpPfTe7v8HhYKc4uDWlqv03awCqym7MlGShXNS3iWcc0cDe1Jj+YGYIXyi+EoXY+pMLrS7Tw
yeLuodEWIueiUjbbdb2bumGSKfZRUcetNNZPkR7u43FY2QlrYWZpEIoU0NDb0T6O5jGAcyt1t+Rl
K6nG4sydjWWWatSJ6KxmIIiCvkB3m+SO6B/ybquuubYufapnkzbHxOUN1hutRSDUczrzucuQ/Pec
zBeIff2p9JUy+srczY+70ailMqgGorX2JyGFh9oY7l0us3fsBLBYuLKBdwWC9/ZTqlCbUc24t4/D
uMnCUyK2krTySFk6TnUmDvM0c3Ignm1tv2tyzRpVRuLBFZXROczuUJfdqMrL9bFMKz1PCOnSQDME
/oUN9DSlZ2epq2MnkJuefZTUB1SPkHxyRHBXusBJyAVlKNprvMC1iNPQzyKqLnR+1yeiXRX7HH0l
M3/uUYyz6eNlN76ab7tVv6rFbXg2ytm3a3Tkstig2cdCQyw/RV4m+WygRdHkyR62PqyTv+S1vF4X
2A2h2kpPBUz3bI8MRqjJnu+7RzKwUYm2HvaonfstDH5eX7/FjQJNdOpDsFnmViRDWyMVL9n2Ua2M
bT/qTpH/x7OrvVuvYEuWzvPp9mA3okyKc+TbZVOkNpIEvNRjXsqOau2gjG+uD+Wyfkk5A4C3CgaO
F9DFXjR1LRZl2xvHUhPHFIse9Lw+Fl3PMukvVYj0joWCQFr5yCsE/sEOxa/rf8HC+UHDgzwQ/DFi
wfM7Xoo6T0fJ3jgqA3IESEJmiFmE3dYqpHF3PdTCCUwoCxgT5FUKVrMdGSGF2GTUxI6G9GXssRbg
JREZN4H6o1HXgLyLw+KgkkEUyOQvs6Xr5CKqkOM0jlUIt84Ve3uALV+8J6fFPUB5JXXzNJtteQg7
FXqevnG0m+pYyWrrCAE7rdX8VUVZsXCIsFGEOVEGATHOjy1hNxGqUFDSSsvNngd0DDdq7yqoyJWb
0nrS23aTI+dKr8Avyh2CBPS27Cx2pDL/ncht9iVAsxlkHE6uN6ldoRSnJ2W4KRXtuYi87p6kst9L
EO62Rph0iJ92+YjECWgLHc2kLX/V7yFSusdKKdsPXpv122jw09uuaPJb5NsMp0JUFr04z37A34qi
IDpAGyBLQPsCKS2ePMkWJ9X1GzQnk2FjBCa4HXfUUU6r/aOb1dFu6Gpvp+Z+SS6YtTsvQbbAw+Ps
JSld47ZIS8MpZa3d5pnvoVeWoRmjNeOjF3Y/kE7l7RuY3l0HSmxTcSW+NKrs3nRaH91BVTU3uRKM
TucBGcwLWTzWbWU9BEX7EcGl/tBn3GmeHlr3Vlr6B+C7qCoVY3/vxVFN8ut16pfQQxRnHwIjyGCT
6VRn0G+zmnQXCKnlcWqZdzkNsRsQG+0BhYHhHsCQfBxMbXhOkB34SMdFva8QnNtJEoKcoYpyrYa4
xl1i9Obv1GVAUSnGO6QhsGvLq/iu6JgqM7Ltj1FZU/wZ4uoQp26+twoUc8w2V275rxFxlMbbNHnQ
bGOBNEpUCQ+ZJsTohFUhYuIJA02vYkCDoVa3uO1GW9MdG6CiKFQoiHRslbFo/zRgSw+pGxgbWQTW
XeKDlGsLXbsryrh7MvrI33iFMB+KEjUVVwulm6jtlM+RL9dsrEmWIWgt5VMal3/pUTLdLRNBSCaT
R1GZT/rtUdzpVq4lCAAeXX/cpfEnqfnd9vihwB/Pux85AhDXz6o51PYi4OzKFr6uSZKl68e2PJbJ
t178SN2nwL/RxTPlTqeSQYKtUWWWDq3zQc4OSLI2DxN7YibjjdduSyTgjP31cS1cabau8dVNnR3Y
wbMQQdiY0FBck9yn3rY8kN38cD3C0iBePRlpkoLen79UI08VY892Prbil+KKnYl/ymCsyavP5bVf
1weqID0/RnOJSO7VhksV3vYxSnUJbHqe3ZQ5csfImP3om0a7t10hEHAzws2AvvxG7+RyG5dhOqmb
5ltGUD2HSW39fToOjk2bOjGTu9O8Jah3uAv3LvOrW06GYlPBKV3/JVX5v3uT7geESa44a17RlBo8
sbyq1Y9e8QdYsFdv7eL39VVc2ifAjv8JMUvG8zzGUMUmhP5QWShJ9Wv4r2mjzZJwcDeMQFCGQmJ+
/kEjkxUHRqzTuM2+GZ07btysHxw3kD/rZUVGHnrb60Na3JiQ2SYeHf3iec87j/Q47bF6PEaF+QcM
nPegCiPciQjD9uuRtIXc2yYTBsWiUH64hMlQS478cbSOnhUWW78bu33TFl9QmlM3iG4iJJkhAqUm
5s4qEDK2ijA61CkyN22gTtrqmvdkoJjp0OUIN2OQBXs0NSW4yL1Bz0vtd+0Q2fsE0ZRbyQpRCyxK
ivShgTZ0b/ebLEiU2yxHKodqpXHvGZVxsJEgRsVQTj8Ho5/vDElq9pp3I6O7PgLlr7HNReb6RubF
RVk06p/rsE9uKab2FCV7bcetIu9b2QRZ4VsS10DLXVz1JarlYu3wXZm+CxWMXhUD8nTW0cSKM+zc
L11bbAMD5TnLMA9QLTYKsssri7a4PSY6EN4PUNjnqKNMZEbdeRpB2+EBlfbPQOw+eiHUlJXNsbDx
9bM40+DP3oK2Jxd9OurWsaMqMCA/rY32yuW18EDCP+jfoUyZ5FkI1Y5hsVEEPVb5ZzW+R9puJ6Dk
k45dH8rKlL1Ce8/imPXg4bnEULzic2MoZCefsnZFUeA1hZ4fFGeDmT9QCk0ZYnJP65hnlAiD9GNs
SKhWV09NFfyKUuMDoy2csNBuIhE8oqbr6Fm9HfR85TG4PFjuBfADMD3m6bdUpQPvzco6thICVjnQ
t7DaYo6zuz6ni4kHuF8eSlSV9Quao977aRTDHjjK0GPctLiLM4gKinajDeJbqWPRFg432djdmmNw
ez320hDJCsgOJljmBRS7llPR5lj6sp5o5W009ubLeyKA99XxxIB6P0s/1DIbk8zOraORPsldwhy+
pNWKi9PS1UXuMdnLmSai5bMYslvLLcktKpKu42MS6K3MkrI4TWcBZl+wLtl5adUDtcriKZS+JVbj
IBComw9y9GS5u4ZKX2ffdFBUG/2xyR/7CLXo7tf1mVzcJ+fDnH3kRSJJQT8yTDl5kvvQCX1rMxmm
ZN+Nxtqk/m/FPbT+n+tRV+Z2bpIZ9SpgK26Bo4mkD+IGnysUw6+HWB4YgG3SN967F8ixIvG1VvVD
8xj2cA+K4d7KASxoWX5EhOyrHsTfeXYjUuX+DFVrZVZfYefz02bqHJlTo8qAsPT26PRN2a10BQlS
1EELpODNONqYo1vdWo3W3BhFHmwMy0sxiRrcY+XzZoW1kO4MuaZQ6Xrw0nLpZ9V6rEDUttvAc/0b
pVXNvYUj0zYezGSX2+r3YSgN+si2vWtsNMf9QpY/t4YOnAXY/z4CUem4qSgTOOGAr69PsFjcvzRG
gDIC5DHnROrUqsAs+aZ5VCMOyuaPUUnpQ9sZKuLJuYKCaRJtmszwN8WYkbvXpYXbiprx1h5s9rOU
PJsUxg6J37TPXeEaNDBHU/qGKru+C6tGQgfRRQ+aRoWLEq4MEDQw5Lu+d8uDQrVhA7BS2oBnKO54
pCMDmgQ8TrEXP7luk+1yqRAPhU4jFepG8dkuV46H1wtjvsRop1ngpVSqUHPmgVcjRtDEFcXYlHpE
Yf8oB+XrqANkrrMXs47oT7rPKDYfKX08K1IJKE082cjjOmo8UgYRXxM5uq1F2DqFVjz41h/kSQGq
i7UvYfFjo5xKHk6eT8fn7V7sw7oaSxKQIzyyndCbnSFurm+F5Z3wb4TpLzi7wINaSwdd4bUiN8E2
iaqtlMSO+Zd09NfnCsZn1NsxPp6+q7dR0CGWlEkz6GjlxUc1ye5GU12ja81YRPMY8ydR3iEgkja6
ecwa6S5uEL9NjfG3hQK100ftUVOQ8O6lu7RNUYoNvl2fxqV862yA9uyxhA+GnYR85MdeQydHfDWN
54zKWuqtIEHX4syKmmMBzk9BzRhGFgKvjlk/ZcVWtfbXR7P0MnslgEy6NcB/ZkegWflSLBWpdWw+
ZyP4F3rbhSP0dBuuJAOL+3timvy/QNNwz3Yf6HCjbUDGH0dtI1gna+WgW/v9WSLgl0bVBjW//7VB
5A78y0qavfT7r6RcHuEYe88BDa41wm6KMuuooCQP17h+qqXoHVkntCVwMSCw6MHOtpai9b5Agtk8
ptVWTl68r3X6jlXgVUzXBqQXmlqz5ZZy3/ONVphUylXHyNDElVp8Ka7vqcWpor8hC3JazFxmwwAS
U3HZKwRp05tR1Hs4nO+IIHi4UfKnl/HKYD/bTFhVYKcT2TwTvGwvqu8uOvXXIyx9F1M+OcFmpqf9
7BiTCzlIi8y3j558Y6s/yKN3YXSnleNNtKZps3Qun4V6TZHOBuMPQoroctFt9R4VpMaqxqnFh+vD
WVwSunSgvKfTc966KGwZsfcsso+mPJxouZ6G2nx+RwgTigGNLUG1cbbqdmUMnqK31tFHth8k8IiK
9/8WQX17hEThaMalx2Mpx1cqcN6B/rVfbXIR4wQEOb+5/LHposSljkOhpW9/lwHq4IfrI1jcVRaQ
Hvj96K7NT1vEODvFSFxCFHK4iWKbe6OL5a2SZPKmLBv1YKqR8o57n44mZ+/U/kZu9+20YXbmYYbC
mzoasOLS77P2vrf+XB/YxR6m64Y9xpRfLglccgzocoW5w4l+yra1601a1wcAMX97W01htEnkiE2G
jsjsq2zD3LW0KChOroGXSnO0/GfNvisHFEXMj9dHNN1HbxJHQmEvPblHIq1DlejtrJkGvmvACYvT
YNFdUUV0m/oSaEqYXLG38ulMb8iLWBzJFEYh4l7gvfjf/TwAtnhydUcBHoBmeOKIYt/CWQhWatYX
J8E0LkG5AawPqo3zmjV9+6LVvKg4WfUnuUiBGr9jjc4DTH/A2XE2+qEqYVtQnPpK2lrtvRJ+0+S9
XvzO1/RzL76m2VBml1nhupnsykyb/iHCx4TuYbZ3UUbpV7bCYhyd8j473EafdHayFW47JN7gFydP
YCFSdzIulO7W8DAr0dR7e/RX4i1uPd7D8I30iZ49iyehfCVnLePyxc9U/qkgpV83PxTv5/UdfrHr
SPc06taUuNAMu+D1FTXKDDruXieUMh/MVHHk8QYdBOwWmoMfS/fh6huH9H++04k5qRjRK+LRf2lX
PIGycsZ3UsNe2SuloWyySmg3mYEeYNF6xk6KU2/jN2566w4Yl2RDmX2xEre978Iu3ErNaN9h/hDs
tcQbty2PTd7eWrURiM8jI48qPd5U/Kvdbow+NbdaFX+h310DGuYdGnpW64SBJLayCNUPLcCgXTVW
tWO5ZbdrtY4CnBGOm77GsqrpBwWFUErfY+2nD8MoSTs1mAwtQqjrsRxLuzDTj0NdqxufjY6KQoUg
T2XVThl/yPoHpYteysy8/eLzDDFuLbPYxC/SrRR3zxhe3AatGu+Eb467fCQR4yTCP65L8MdS9WSS
HcWuhmNkG/n8vaCVQwx5wQFacdY4fdWYTojnmwPsUUHzH+0RU7LEIRxoISMWBTpMqre8rtHOsJEs
qdpJNqj31E1Ql/qmgMt0UEPvY5SOBkr7o7XJ6sra5o2LxYDi/TbruN8WQxrvQG2mTp4IaZM0Pj4a
AX6HUkspW+35B71BLaXyp5RblMIB21w6vZHEN5ls/4atAAkqGTAsQHgT+L3m33ahke+xtdC2IhKq
U7gNNjqxMhzyLi73skZXz0f+f4MtQ7CR29Y/SAX2WFY6xjc5Lrs8Thgh3Q91g8MVDqr8yV9Btfp3
TYKFQ9ngsRQIAXNJMcENkLd/kWWkaCYEaH+o7Lrcyb3R3tuVn/NpGcIJw1G7CYey2sFAgiWQxWFw
qgrxc0Dq9ZtV6/VtAWpx43dp7vT0uFbu51e10zfHPwy1SeIOrjVfBq+x2YnpxrnbKm168qvyQZ9Q
G779nLffKt14oGbshJn0nBvi3gyfcvMQjwlOlvXLUBxklDPULt4lAVKLVJZMyX1MSnsbVt2mAI+V
+pPnaOCMIAA6zIgjMO1W/61JfnWK7ICV2IwcL7iatt4OYQ3w048egjqdzgEXO5r7kcbPzi2Oqq87
WnUIYE/kmv6i9NXKFFycsNMM0KSmTIwQHKChtzOQDnFQjiGyJ1X+S9ST8mK6c8cfnv8kZWv9potU
ZRZrdj+ZtVewNbr05DVwhmXsZzfBsKZwO/3IxZKeDWh2NfmS5oZxRpBK/2LGH6o1qYu135+ukLNL
Vq6VgGOO30/AijXBd3vtzlsLMK3YWQCUYCtXxYXqhJ2mOTp5s71++VzccbNVmO15HYMAz2wZQF+S
JLwAOTLKj5W+sq/W1nqWxNECNspm4MtqTOwjJ2SPLG8r6cf1saxEmT/g8hSFjkRiLBFOScVLW3x2
tZWsbWW6XpGFZ8shkFozzJEQxR8886LsQWrWa0FrQWZfoWViT4sHY3qKsYYVeyU44jFuyP/jbM2e
I2MCvtHGcfOEADrmfNh6SWtyhpdNm7e7S5mte2FDgfRpf59CEGS7SJNwTuOU5cbEsdKiUuSoJhoj
iSmDlu0lfSvXXL4ZPry7tKq+FxEGpL711e5R3ru+V6bIFwcDeBwBwBRZg1dRrLOFTBVcgzSjYiET
85NXnoTZ7XrtG/lFO4lshP5GdCuFxMXtCfqZcxU05kX6OjRjPplRpSeDdpW6D9pD/Pv6oC7btqR1
UwdTRnwRBcl5p68tCqtWeyM6mUNxa9X3qrfvvAegDJs0uJGzdF+VX/XyUxc+JM290TcrzIWlw0oG
FkQXE1Hdy26+1aV9W6nJyTVPjUDJlabc9RGuRZgdV02E0zManMkpFtty3ACA+99+f7ZhyfNcqvP8
vhy22xEbOyU7XI+w9HGfzdG8fd9bWQ3KR05Onnrn2yRePkhNWWwzUa8c7Uv77TzS7PlSDaLtBfW5
kw+oOFONnaZnaHitCX0uD4iSg0nuQIt+dkOFslXorSGSU1Pti/bZ028w3IyNzTumTcOLgpYGgvnz
t5jcJDVubmZ8Cul8qdl35AMy+VczvFwPs7i/XvtTfKD6hYjvYKZdHSU2b7GvUrjBhPsdPz/pEYEk
pgL4ypo9O3U018Nly8yZK+9DmD5xeq4EWFrz8xR2thiy1imljU3fybfRLd8N5NLlygZeDGHYFHyB
RfN8nH0i6PqqLgar6anzNxYuAT2Qu3fsXAVLBBJQSqQXdRjEWKzctEkXPPdpTJ5zIBjqSol/aaHP
Q8wOEli0A9XeKdfHDT5wPOU9C8FOBdsP6uKivJNko99otpeeciOCj4GlELQTJfvrUux0wdLF47CF
mXZRgK8LrYlMKUxPgeXv8v5WGOnKh/cqMXFxU56FUN9moFXjcXs2QXqi9gYRujSGW6vSNKdU6waU
HQ9DMaSfOmzIN/WYd+gA9cmNPqBZooYwsa0htJxR8f9jRtgMjriUborKlzd5jGvNiJnsZij6YEc9
wtiZXWNvessdtmanoWdg8VZy8YdbWZvFtT8b0Szz6TVfC4ienrKStamOTbXCF1z8RGh0w1FAAPmi
aUGjHqN600pOof69HiIaPMhdr6kJLY/inyDzbLct5LGiSp5QNooUx5AU2PHamljCchB7kqRG7wQa
xNvFT8uGfCLzUyqirXOU67XLY/r/X26uf39/9hmGrluHeUVOxOvYSw+9tXe3XXOnfPv7cxfKzz/D
mJ1ZsnC7rPEYRpP8cDHrtP9c//1LnZbX7/CfAHP6YRplXTFUUnKK3Ow+SNzJ63M3ivAlKZSt3sdI
5Kp3kQsfQh37nW9QB9Oy3fU/YnnX/fs3zO57UzR14+YuuVFxNPwQv/pPHXDW60EWNwQ2QCBsaTRc
2ph50lgOWH6fdJfqHoUIof81vWeay7MQU8JxfknGkcrRXKYnmeJW3zeOa95xxq0MZHG2zqLMdrYZ
+m2dtwzE7opNmSabNrAPXr//36Zrtr9Vb9Bd1c+ZrnFL4tKFK6fzUvJ1PlezjW0jcYQpQJae0v5L
ZMeUTu/s7GPkr3w/K2Hm2OAUnYa8MxlGRCmox+V7xKFBU3/04h0viLPx6LM9TD9DKjqN8ZTCZTUw
dByln9eXZGXh5yS1wIWKUeWMpVTyXRuRrpbAcEJrBRyzHObfB+bskkkIk6gdD0wlexyBMcXqRyV4
vj6U5WX5N8b0sZ59KbiE18Idi/TUqhPT6FGSTBhkw07r1iRjlj/7fyNNoz2LFNSGB8+D0bjjt1CW
vtQjNd3rg1kLMQ32LIRn2uUgNYTIhrGb+HMvmJLfXI+xvCj/PsHVWQx5hLWt8NFXya7/5Zf7un/H
BwnXAekbRGkt8H5vI7hp72WRygaOlIMLD1ANnux058VrOklLSw+lExFnZJloHc2Or9zuPNtILUZC
16Rpkk1ttE6GGEqwAgVfWpbzQLMTrNCkutFzgxNMfijNapMOa8SatQizKesHChE4F3AS63eQUWLj
HV/i2QjmL263lDs1Vfn92vwpq19EcV+2K/tqmoR5GnMeYnZsqQEqQzSj+DyyfZtQ1Srsh4rzvpG+
8crcFM2v6/t4ccoUnhVg9MWkQfd2l430LlqT3typbb/ok6hRuoLXXMrLSF9h0iCVZQPtfRvAbmsp
SPAQOKUo0kxO5/53v422jf0DI/uVD39x8ujpqgDHKR3NGexdh0FgqPOgVM170P344EnfvYP4rqrv
2cpngaZZPTthRBDmXagSyCod8qN+jWq9OBAD8x96SAtuzXRnitHOjOSkoJjvCm8T56c0/TGY3Ubq
biT/8zs2AaI+yKyA9QDy8XY49KwjJUtt6jv0+7xPZryyyRb3wNnvzzZZlBgiQIuEfJLOlbQhRert
fVQc82h3fSBLpzJQvn8GMttsWtMJhG0ZSBYMTua9yFKKcsdK5X4tyLR4Z4uvBpYtwR5MTuVQfmrb
6ikeMNRW1h5M02F1cRKYqAvA96QKO9fXdtVMVgqRULsfwn1EmzX7JY8Jit6Z46PpVenpbojc91w6
Z0FnK+UbYVmq7VRZtk/+kGwHb5uLdKuLavuOlYJCghSJCf9+Dl8rbbt122mH18qTXtEUPATNykc6
/a0XE4hqPDW+idM5v9h6rc7qXFaSU0pjwLUfJs/QIDla1sfrQ5k+9mtxZvsBAgCZUjYkp1zafInW
dPyWfx3FBX1C+l3IBsje4DaW1/DrhfLQa8NHyRpWUuXFDQ029f+HmC16F5i4q/o17/+vqv9Brx9C
Y2Up1iLMvku5HQodZTketd5zop/a5sFaY5gvh2AUgK4Aec5ZEY0ZBlomtcmptX/I4eeuPQT1l/cs
9L8hpqU6+/AxEsxcSemSU6fcRcn3vF0p9ix98fCdNOTPAAFc6JVIvozZgEfeOtTyrVF1DnJHW1v5
POh/su6TXzzpzXtefechZ28LSshSHQK9PwVe8dDW0dYAMt5byl3Zh5+uz97SAk2MZDhBuFpfiG97
mVK3pjmSnMG/H4rvAgkLep7Xgyx9LZNdK5gkcHcXwtiWqAajypjCSWNDzo1bz0I65x0x6IqBt8NZ
RptnNIbXNFHsFvEpctTxsIq2WxoCpuKwLeSJAzo/9+sE+HZNt/6k2x/15viX3nksALRoKi7QA6FJ
kZC93cRtYrVtk/KdVJNwphOt9Q2W/vzz358dJlKfx2HscRrq8R7BZOBCfzf7iIRjOUKj1UamDT+z
2cOLLFKpfKOrH6E5OKb1I2v93fUI83tjHmH2TYiw7ywl7+vHqLuR8yfD/lQ+RKtK+PN5IgqPLcwE
WASA9XPAey/Zg435Vf1YdMpRzb394HofFZEe4uh74n2w/PAUT0q8fIuS9FkX34B7YQoAt+v6aC8K
jtMfMmkt8MfQRrrgi8RBlSm9ibuoW9jPiWx/r1PoEFHgak4ThQdZNW5xIb9JQu9gFvIP4Ue+o49G
s1KBmB9+r38GrWzBiwMf9wvxvcougPDwZyheu7dNfKMqzd/WQ/epz32gSxFtf0tPfEeM1qq0wPSq
Or/C+RjQfIA2C3Vwcuuevbo84YKmFk35OIJVPrhtk9yZVfpYjhbqLYF7kAzpM8QE6zEfqjs31P9T
iva35pW/lL75hOZSitGd+0G2gsRBFkB+cpW63Jf0Z3fu0L3EuYJoi9KlIPXGbRlItz6kfR/t/swc
79BRfOI625iVu40bIPZunx4ao57+o3bg7N3D48ucIDd/WwL4WKuE2yYAZ255wX7EoiEAaNlGtJ6q
wtvLoXxrq1wVcvMhUU1/I5nxD09pou31bXO5fUlGyKyA0EKdQonk7TFiN+4orDEuH6vPiXcnvBWE
wxx/ICZbKaCskPknCeeL7SCXbdQbgfCPVS3pu6BXipeg7IdtG9oYWhpG8zTkCJZXZQpq0jcsXknd
HuWhnZy3v4J0dbyzQ4EaDH46UxZJRXmikMyOTREixBsncfDceWp6m3dR/WgqKK/GDSI9Y2DYKxOw
GA+7ESJOuvpzhLItV01Seln47PvbXHFK41mA+BO3f7WK/x3VWZTZYRqq+TBmDVEU5ZeNE4G91myf
XfoXAWZnadnGfZUGBChdEEjmJ6V9KduV83ouwvYahJRPpTuKtObFjYk9oV/alMueg264j4LsSZPE
wZRKCZBbc+yFuld0uPiBe4I27FSp9en6LC4NUsDEVQ0KzpdWRHVtBR2eft5z7DdbLxCHyjzmw9fr
QZY2xHmQ6YM8Sz7NUIqEkijeszpAKAogHdMODKRnqf14PdDiaCZkBOxpvrw58qfROzseU9t/Lgvz
hx9kvwwj4r3erpz3sxLHfxdtovCSrSHqMj/vlbTvsgCfm+cw4NRs/PamarRb2rgf8pjWby/+FEqw
cmgtxdR0jcyQPjeiuLPdyPJkCAGH/rNt/LAp1wcfkwAGmO0UduV05l9WI16HiNWXSaaFVdEFNa/K
RGV5XeE/d/6tUn4My894R15frNkx/N8QPKM5nKA3XeAb0HMrcGi3vGcg3JbyIQ1XHm4Lvw+RDS4/
P/7qkft216WKPw72CLusoIGuaLgprrw9lwKYBkkEhSdQMvPdFqdpI6nwjE5Jt5P35trZsPTz5Lkw
iwA3TOSLt3+/AvpjUDy46XH79NDq7/jjUYnitcmbZiKjv/31XhYpVA7TPkk+pc0vXbLyjSx88zxl
0KKaLgB6AbP9GhpSKAa/854r3XHDn8LYqLZTrt21C3P0Jsr072cni2f3Qdp5LcdXnB5EJn03y2jl
ZbscAig4HTFKjHM0OGqw+OzWnJDGMBws4d6XxbC9/iUsz9W/IWZzlXhVnY89IUDDCWhKiKKnh3pN
UnvhcOTVR9aD6zW7dk4VtxFYKVr0V04x6m6DeHGL2+LD9YEszBUSva+pKNhHHM7eLodiufVYIsBy
AjWvlTeuub/++wsTZU9XPvkuTylG8fb3EzmwIgoMfHHZb1lCDNGGLaBuOnnloXY5VdMznIeNCfiN
r2T26fWx9X+kXVlvpDzW/kVIGDDgW6DWbCTpJJ2+Qb2ybzYG7F//PbQ06oSUqpT3u+nRaDR1YuPl
+JxnoanFUxbrnxBlqJ7l+OndhwDLS3ARwUBettp9KQUzkaa+HzcAph5699NrdvHphrIk0K84Wdeb
jxiCdnll+TFcf9UNLS6kXh+mB9hdE0r3YD8uwqPrBHqmcEKp8t6KZXvl/LamK/JJ/jzI1NAvg679
UqjAo4at9jU3oNhhKOHEHc/AmkpCeskD8sNSXfDHkPAD3wzqsx+KuIY7+hkviBNDdmKsD/UlKYOP
rwB8YWwzGxIDqOp80AKiYzoKqGXqOKskOuuLSs4OFsNg/hybXgWlf5urx8l8TemGJ/ukv7AEPmaW
S3yLoTcKNy2YJq7ehXDq7LlT5zom9MHhVpQlNISmqO6zAMbld5xHsK29JFB0YlbhFg5ZBWhVof2z
BqhOxIDYcGLNsdtsGuOqHC4cMCdWHn4VICws6gXpt0r6ZVUYTi07FZtVlMgbRxyN7LNpA7YOLkWU
x/Ce/thTTpqJ2Ql05+LK+kXsPCLG7/OH2LpqsSzuhWEF5NCy8+la6MdKAQ5MIbSMxc2DfJhCGI/h
ATMNd4aO7Z/uKy3cDYXpjRLp/nzsk/OHGsHiEQBR/XUWCcpva7Z5N8e2ZM+jar6Wyn20+SXo6qll
AGIvPHzg1IlsdVUzrxXJSko8FYveHPGhcn6oyqq8cBssv/Km8vF3HrG00fXDUrDttXxEzmpDjIWh
Yt9uA3PAWWT+NgsVUvAo+k9ioj8EW11tbtpWTtOl2M6i28M1FgKIF4bzF6v4YTzASyxXD2ip6/EQ
jicHMygWN3v0K7AV3Gon+1fQ9ANuZWGt0qAWW/OSacDJaUTygV7W39L9+qCYUBGA/7qKMymKwB3d
L3M73ZZuGyZU7kRlXjqZUANYfzkPNQkkIwQC57jMzVXCM3aWsmmpdQxjh3wLrxn1Rzm1B3wQI1wE
ZcnDxMcc53N1q8umj4wC5MqWgsoPlyIAr1w5hnMn5mBwEzBWR6bgwtU6gW5kE0iCjC2AhnG/H3GE
BJXdyMdU2vN9JSu+z2voqaeTcG4dNZF7e5Z2NFSjf9PO/rivSPpsd2J6qR17/lXSmu1pmhvPpXJ+
GR7ojdbIiwc3K2sYNfVO5OGUDwmd8G385kcnST0Ftqm7OpKtbPKgnOtkrxmU7410aA99Prv71OEj
SNSwCh3cqb5iuVKb3qTtkyfKPHT6wtnkmT3e2/VMA9uCOvQ0KnvfZl13I3XLdhr9NijpS++YjNB/
QwO8iwSasaHDIEJIanPaeL3flwEQDNbWQucntEiqHry8yB+gRgvjY0fVgeOkf1rfhEgz5dVdNdMB
BguZGyamASBq2Vqb1uHtTW2XzqaDwkk023SKeiDGN5IP3wt7YUzRmkTcVwB4WqRFx7pOrj1Ib90u
Jo4PonauU5R+Og1sczMfHZbUm5yVbpA1PD246aD2NlJ2wN/JNnU9lD0K/xelMJHIgUhDkdxLIzBg
oXdiUkzpVBgb6J2XX5vMa69neCihaFHDO8GB7C+5HvL8AcxWO6zcObkvCvbDblEJV+XYjZh6wUbQ
yhu2NxzUoweavTIFoTM1T91XonN/CofWSSW0L/Sr4gUFzof49R0coqZoIeP/sGYtnGiC6ei33E/N
V2sYxMaYOFDfhvK8J0tZzY/Eq8kX5ov22qyxGnuL/eZmM7xoW0M4KXUfsTDUJqmH37UxG49Jmehr
MPrLb37dOj50T+kQUU/ObuRQ2BVhLVrtHnUoaH1p92ES0xDmKZui2lfpvmlccMvz0d2hjJM9NGYB
uxwGz4dnZgjxI+/yMTSNDHUXbk3fE8Hq+3HyjCjB2z4NCy+DV9hceTd2Pz3CjCq74vmom7vOkeku
7wyNyYG4SeaN6WGua36bd4OzIdCBDLNlkSjqQfh1UnHntCPmOf9Z2qr41kBM+i6zNSiOmIynAma6
7gFAsHo72Z37qBLMfeBaWXqP4j1otaRJv1SwUrDACnkRnfVaJi7eKJPqoBqu3b2e4G9a4itpY6Zb
fKQZ0oOSvdgKbHeYVJEIDdQhsmvVAptR+1Fbmq9UQ886UoOwgjaXHVAHHf7hcJiCowh7hrBHHhBZ
N5GZ2mLjzab4lmJndiHz6vTG6QeJgYKHPPhTNKsfXvED2oBhmjTBaP8Glk0HFOqAEZqqEh8Z/PiB
yipwhVfAbq0QoT8xsKfcpI3owIrtoJwqbJg1hnjGkK098v5gt8yJgCb1noRTmEe4SQIukwJb1kCG
IFRYc8GkE/Cc09kMdS/6oM49fuRygnoAtAFKnISiCjmo+DuntPsXMTrGD3dBwWmnAKDTA9HAyiGf
4Gb5tNOVD91L3jgB9rAZ5rSoQ0tIOJTBU1s8epUtoCSY+7u64m3IpTf/GZEcXHE8Yn7AP6E62Av5
msG/HCIk8DAPFU/VfkGBhC3NIDJojuS5sBvRhqya5HWd99kPauDuCXI8p0K74HoHqf7xaBc9Bcne
8DZTRcYXS5ZyAOmhI5ExjsMuVZO/72jmRH1bjI80l34At90SGm5DvkMbggejO2ZXIxpu93MiOxzj
xrwHTNAPCyLNW7R/6LYyDPFQu666LyohIzlADCGFxEAk/bKNR2Nwj5CHY/tBghuWgqPyVaRTDfa9
IuEMkEowVKZ3pfK2PboigSVeORgqkOhp/BZ2hcNOVRCBMId7SuYmLBJ2nxokAeND/KqSOg9AiRaw
2qteUOOtgekBSwiIWIif106+NQ0PpwZr9C0ArEB7+S0JSnhMB5Dey29E74sQ7yKg6KoZZhUD5Pq5
kzQbUbUdUDQQ1j3y3sLfhD/qeiwG6AwMpbzRlmA7yCvxjd1B8LGvBhU6ymijjCpnn6Ym2SZNyjaz
DRxOj+bKN9y+1UZlRb6BzyLakkbnhHNuFJuuxJoeW8c9cGjghrPrwADYqEp0fwi76UdZhS5vWCiY
86dirn7kfsofuqKrd8JGWE9yuvUhiRLAO3J+bobKi/ppgF8muKG3STawwJZo+ZSgau06Q3SbDKfe
kQ35tKnq0d1yUUAqAgf/gZfmHBq8dA9OOReP8BQFmEwQN0Dluo+8DmtHlJ618bLRjXQtyc5QAO/D
zhd6ELMtFqHyxc4yGZzrSvnG3irxD7Tom1BlebFlraiDesKhAT4UP7psJpuib0rYoDCA8ETfQTqj
6g411/Kp57MdEeU791wAPI2LDIhzYxy+lxJyEbOv+oCREe89Oky7RlopjwpMVgALzWZDK/gFlB1r
DpWV2JFnt/1V1+BNZiuW7zkWMbZ0Pjw6s5P/LFwJj0fujXsrZxPac0YdFFr+aoFpCgYPb0qLYJnN
ZUuusGWTEAVDa9t5ZbbzeIaze/D1vhoTbLIEjceiGexwhrME+pCVcxgaY7xFEu/Cc9BlagIaMCmg
X+Y+wrSxO86j7DftYGLNujqLqqSFQKY03WOX2uO2r6kX+KNV32jbTUNXdF5ktLS+ajpkV5mXmCFU
NpBCps1r2Zg6SBztHFCdSrY9kELbyQe1yTQrP1CwrQ4rKrtAdZSBvuWyoOndn74ef3Jv9l7HMSFI
RXMceXDV2PGxLdBT4h4UrLtkP/DOuSpUlt4II8t3MKNon0ttJKFF5bArq8YOa7iDRH2aF5Cxy7wt
NVsOpwlVXSMrwBqEaSWcTTMTTc+RbSwm7kGSYdA+8qw8rHqOLmXSQhC5dZ0+UstlUwwjvqmCzyUe
9M7DDKg+mryGyUPCgBF0xhzGj9Y4RYlbzptEiHwPmrmMdVEl+1ZIcVtrgCNhCOneYh8piKOn6V0r
SvMWJplZxEbL2BbEmHbthL6h6gvDC+rKhAu2RbptUUJxI5LSk4/KSn9XC6HVpnc98ssNkdn04vr5
qMJWG/yb7SkRk16Wv5xuKL8y7aYbWjAdTWb2s1w4U4kxVSFyEDtsegb3khGpLCAq1r6lI9tC69bc
oAufBf0ovIhqf94MMp/DpOZ8M8KndVsY7hBoEBb2jMhhUxkEiw5PtoCM7atqYV+bzQzYNQfm4XaT
1VDt0CpI3c4PZtRPNimwT5uMqHwDFVpw4ibSWXS3EJDHLZ/87qGBE3gAW5uXVDtZABFV/oo0IqMb
eD+nceYU4zXt+wIuyazoIBAB+4wdmpwyKhxuHyln4pal3q+JlxOMvbDonaTLtrME9FVOqb9P2IRr
p8Y1CEdRd6OKcTiAXC4fp5ZkWw8t8lfbqrxrtDKGL95gVEchWh27Rgr12BKKPe0VTzU10Z5L+rAA
uRUaOPD7uxPzX/0YPYcSZRFcKX2xgQfssGkrWsYCFPYHZGZQ3U+6apuhoHoN5rj/JEmVdPCt7ySU
a9OyCIbEnPqgIUn+u4LJX+wYXv1YpV55NfSjGeCGTMGq8cs5HDKYh/bI8AC7H4wtyAQ4HihkiXq0
vCNtkWlftX22bxmYiU7pfRuwFm6SrhtuIHZfP8+9W1zDtrYNID6HepEa86eskGo721D4l9q3A7vv
zS++BYi9lRp5WNI8w3OolwsB0t9YcOd5GmE8joodXGJYVy5JjwQjA6XnYzboZtOm3YshIHDTFG59
DeuB7srKXYBi7DHFnW/3d7Ti86Pn9unB5AWWioDeWU+LP/h/FSBb2jJoLOxNmqlxxxqcpXhu9XHf
9cjsOfFbiMlMyQaumCMAqC2cOCcPMvQWjKFrB0+MOkuhSJRQa+tyat4BrOx8GUy33cBArI6aYsqi
3AR+vZ378cosdbOF7pJ6yJ16eHBKneP4dEjQTKB6c6BY/cI/NGJ+LhPHiGTBSJhaUxkWdTPeWjPe
SgLHYWg6jdhCHsnZEjbQ0BbmtMsAiIjAU/4Ns1WJw2Lsjy3PyW1r+UVYmSKaXVMFXE9jiJfAcG2T
bPheNUA/mXlv37SWDTdTaGVF5dS7uKrhNpSZbRmmQ9ZFpTZ3GTECn0EoyNCWPk5o+G0GiKEdDSbT
rU0THqQ6HR7QGoBLCQA20Tzw+sr2E7atuiINfT3516QryqgrGDyK3RzXOm/FF4c0v4ocFiamjWPO
ZR3SlgmWLhCzqg4qzf3vUOuu0dBOoAwy8OHOrRvnijRsOHrS/O16LQ5oycmxmGHnLubCCVCQq7aa
JuM2Q6clZM3gBJS3auNKmYdJ5kONa57JDhZGi0aTX/xxLInav50ad71bFse8lfUW6lpmiH5gthFw
xAxwhBsbwXEx5FQ0u8kckISyyjr6zOdxS6jeG8rxg6zs/MjMSyMsWVYdRppTyBJCbSaZOkCG8rR7
HXpYoplTkhy0NdbQKqr0kVmq/G5mEK3yOZmvNZ/+qKKsnhzbwFzS8nliwti2MvkphagfF2PreKiS
GWpVwPW3ljcGSEfTDZhLzQ6JeAq1K+BtUB+ZoiJr7YDg+xxkbkCFye2No0zzsQtQOTFvTVQpQzlM
A9A5zW0GKcdDYjJnkzJl3DkDihLwxGuvUIFub0anmO7r3Jif6EAe9VBDSKQza/aYMAfmjabxZLCc
BNirLYQsC5bFWTm9siybb1qbtWHhJH9YU8ormAbMR2vsm4ODKyvMs3kKWpePdqj9qbpvrFqEkHFF
btaE0vQObpJOUVkUddA3RQf5DdMPJsHTMMlhkmD3xNyNjemHfeeP2zpLyrC36TOgO/5e51XzpxwV
hV4UlL1GO6s2JYU10aw4mJ0DKWFvDYvVoO2IfnBpQg+uJEWIjNfceV79h1cl248W3Kzm1EVelgv7
qre0t60Ncp11cADw086Me3tcptBTh4EZLMptQNjqMt9VeHxtC15JFBXsMqzIou7VGMi48QKjR2Aa
5qcWZkPbRJt4Uc5F/bU0DP6SzLl7dLE3dujp9UHbs/EOljldkJdJCmu7HuWtsSb7Fr4zt7hSexiv
1O59n5d469SAFpcQRt7U3WzsHUjA95BhFxmyCy/bmilvkQZUgIJ3NYM2DJLMVPa/fZgDBnA1tvaw
B6g3AzdY4M3c2Oiu6+6RMOvAACIp6E2sqJTRKbD4TG58OVfXWc3z5/M15pPFPajhopVIwJxZazry
eXKpZr6OJTm41rVuL9RJT/2+j/IhfhnkH/uvWd2bnm8jUuECMqPjQd7OxSGzLvQYLvz+2mhgSiBd
R+BvELO7KgnnS3JAH0rwqH0y9J0cACdhBfQB2u/5uOPmRMcTiHHwX7PNrSq6Cw3MU2N4G2TVwBS0
hkTTiCCwTSshFPr//Pk1gg6gMTEP+HkPJcf2vk9fP7+E2NLgsXxGQO5f5vDNJ1Zer9wS1ae4Ft9i
YX//9K/DJdQEsmXx6CZ0mbw3vw5xRRjXjq4ZG9z6ZqE8hArYBZ7Nifn/i+hCk4Vhpa6bby2y6LIT
HeyezfoOLSDU1ZX95/wwTiwkxAAmAf2VRcRj9RHQQWA20II0XkySRcwbVCq+nA/hfqzTM1hWAddP
F3jYmmEnndYpXLOlscQdKSzvkVYjavTVN68B6f18rGVJvut+wBMXdpn4B8LQKL6tegIKhcZedw3F
BTnvy3o86kRCT5d8gVzUT1NJlCPnC5zIk18JwEjI/CEmXXPuzM6Y/cLpadyCyF0ds/TX+SEtX2A9
JLTHsccBEwJcYdVZqawS+UwDGSir+aWHXQ1iF2qpwYyNbxJUgS7xkz92kDCHaGgDcYOwHibn/cqm
HWNVk5lu3Iwe2fQWFHwHlx9pgvJwm23KfETJtvky28YG8pGXCFinpnM51xaqJPBK66Y9qroDbD+J
u3BAQjUdC/eSf8ilCKtzYcSdnoG86MYpUEs1luQndZaBSQMt2lmgaTh77A9+ES2SZR/VJKyImm7Q
Y5lgRFR2yzVrhOfXxoehLBgKG9MF6Ce0cbxl6705hBRB3j950o4FSmiZCgzUcc9HOIVAgGAJWthA
I3sWuD/vQxTa4jDH5Ba0USyMYAc+XsOnwOuOuuu3tBYvxlB/NRNnJ1izy1DPc+bf5/+GE6NcjnFw
BQBxtek6FyjNnuIZy1TsoUBaZvW1ti/JzJwMAVqOj6YpRP7N1UR2eIuhlmCreBLdH5MnR6/2d+dH
8eEYRMN+Yf78L8SqnQ2kEWhy3FJxOXwnkCaum7u5qYKMbs/HuTSU1a2N94fvtwniNHWKp3OOxPvC
IXsqAtJnHHaLYBKW+fslkQH4UMxZjghLKTB16mBGmfZCkI/HEIBHcPGy4STmEdyzq6PcVDCn6aH7
EHPhwZdI2X216Wfu48XPhIAQbNbvq6KtrtRs5U+tm/tbe2p+nJ/ME21tGGURkLUWk4EPVkO1kTaF
JytAHVAD8aBH60P0zYIxoU1EOJb6wqBPhkMUYvsgiH1IWQqB2qZ07SmmjbWx26+zFEGFGr6QL057
AWD/4V5Z5hfgMbDmYW7wYWN7HA5kpJ2neJ7NZ4umW+66PKBoVCHNgHosnRp4FlY/CYSUz0/qychQ
HQcmC9nrB1jw5NgdTwiZYplDNAqqzxZayy7Use1rMt4L0EQSo9+cj/khMcBoQaJYAEVwbvtAJ8hG
KPWOxJ9ix2p11Kj61q27MIP/TOsPLoiGXb+pLUteGOqpsBQ2VTilFzL7WuHNEbCTYpzNMcUdULu7
DB6QhWHhXUsi/Ne2u/BRT2xNoOmAFAPWAunPOteq2IyXtGdjvUJuv0ZV8BKm7kO+iHkEyh/NNqSk
kERc7Uo0rGgjxxZ7H49qn0GQeUDhePh0FrCEQZ8N9z/wvx8MSLEFALewxAw5ei+aNb0jJT+cXxEn
pwqn8QIaxxNh/YTKlIEeBx/nuOxaea98VJLxHkkfz0c5tQA8vA5ALwPwHmip92dlzRJOqdHOMZYk
WqB7ypd+2rGTMpR0P4+v58OduGTg7PAv3OrwH6AMrPKkn2OSAcIx//atL4q5W138PB/n1Bb2LCQ3
HnJsArDu+2FJs2NZSps5RmnrgSYdDmH1WnTOsycIhFrykI3ebQ1MdXg+7slbAfsJWi0AjyLNWv6w
NxlPW41VlfmFivM2C0hioBLUbygVqNT96hnsO4E5sX84l3hCp5Y9jFSQakFZ4yMO0jAYHUROAEnU
TwSvFsr/dMavC2NbJu1dpg9IoulhKQJpiSW/RsS6Zo7+5aTnODXvKE5gS+ShUd3JxA1zTwRE37vN
3jZvMuuPMR0+z4XCUYxTGf8uJEjLXzbMm6l1ppZXdm5acd+ooEbRN4Vd+Pkhnthz70Is0/wmhD/0
S91aW7Ffwy+r3hnW/fkAJy7QdwFWeRx37AoyyRgDgVQisbeZPEwdICrFq7QupAYnxwKJd9ye6OOY
a0FmE0YZdoHOYOy5P93k+yVc4oWfX0vtzCUD97Kp8PNBZxWBri6VX04saVgC4e2wnH94RqwS+3x0
0MbKCSpUHNDhXkny1AMldCwnQi/cSmT5rdXK9sC7Rg4P2vKiRPr+uysQ0jVpTQ1IPwtI/urY19rI
t1n77GS/fL30zPq9D2DbJZHxE8fvu8DW+8AFLe10plLHvEgfASveZPZLMsWDJSKd72V1EZV4cqCg
L2BhABG+5q53RmMjTxU67qz0h1uaPzoLymhVj9YDVL7yotnBPvunTvprewTe5fziP7FkPLT7APwE
k8j2125PknXUryUwmBbYMjATunC3XPh5tuJNjE2Zq8xazLYsYEn6zXDJcelkAKT8eG8CkYvH5vuP
lYpcFP4kVVynxrOcTWTcqX9J7evEzeWBMPG/IPZqFMMIgjB0CgFUTRAAQOaHpqRPqNr/gnExpOHN
V4PpImj8eXf+65zabwSSRgunF0zJ9SuWczQPSFIASi++usixhx2aqedDnLj9Yev0L8QywW+OV0e4
LkTDax3ncIn5zsmm5ntBL6zxk19pka9zYOdDPvD2BaktW2gEsXVEVdhcmqfTg/j3+6stmyjD7GgK
ysPUbUfoSJLtNOytS1W701/jX5RVAiMGX0EEAlHsfmPaQf7VvjSOkxH+JrB4xkKTZbWaW1cN5ZD9
fe8Dvl752bfKEreE0835j34hzlpQ0s8y4eheqZjiHTdbw22KPnZAM3GB0nA6ziIO4ECbA2v4/eJK
GgF8nwQcn7Y3DYDTIgZA5fxQTi4t/1+IVfbKUu6lfYUQKZBOomwDWlzYhCcXF9LGxYMK/P01tcQA
8KEVhYsiDNLHZrKA2XGjpDtOFv8PY8FBjFKqRU08M1aZSAlOtFKGg+YJyqeA3l34+VNf4+3Pr75G
hUcrqwFrBd7ei6zfIwC5zn84TZDv4rAC9RLX2fInvDlNoMFrw0WmNeOsj/IuTOFCFrqX3uWnPvnS
GkAhE3p14L++D+KNhi5agT6Zr4FRMuFnAiflp/PL6tRHR+UNzMvFHP7DG8yvkiRPSWrGPpwpWMGh
qg85CUY2frE9H+nUaBbXH6ji4IWC59H70QA9iwKEodDS4v64I5VVRynqjZ/tOPj4fROuFChIYSmv
MzfTM2BAnSObmsTW2FzU3js1XfgWhIJRjd7rWunBrQGOSDTVsbIBHE3h8OV5G9nu3eFCWnhqDaMo
A5dyPCM/CnxaoqFONiVzjJZ+MJbfGyB8mvrCk+NCkPXxCPyxsGW3BGnTsOtfRriz+JfKFSeD4Nm0
sLHgS75+5SNXb2CZTmd8ER7Wxh/ECvrh8fOLCxMFIt5Sev1Au4KqkVeAqTfHPkDCR6E7a5ek8s/5
IMu5sc7U3wZZreCk9xLJXTx04aYdVP1rA9BBZ7/iy7D2v4RC/xQGYRAW+fAAmZyxZtoD7L+YVRtY
Jr9iBrkfW33TFe4TBwb6/NBObU5w7GEMuGhLQWbn/ebsKu7wsnfAjKJd4BM8DO0Lh/LJnfMvgrfK
LUtUAQXI+Cpm3q4wIl3dLMDASwkYObnaUNsjOASQa9urazIZm64bHExckymBzOJmcqH1WomXlFfD
VSJ7IGnQMEHluPa/GtJVIAvAHqOeZ38HLznQa8ao8Gp54W499daiaNoBj4DaDBQZ3s/v2FakNCTa
Al3Nf9Qkv6GdXOR3hjwc0A4LWG2Ou76pP/8O996GXa1YlXYTUDaZijmdQsASNxdZe+TUyqELzRLr
Bi29v0WpNzehx3LJMvBsMLJkQsUTQLVG+fUWybZ7ZSoiruAeyG6BfAfVIgc+Zm6MelPUJcjxrO92
qdX2oSGd4vX8ij61EBaW7OLigutt3YihOoGfgIMZL6ar7KvsI/OSFNjJCFB2gEiJB2WZdRMmz0Bp
y6EqExOAUEuIvSbGUwsrvvPjOLVvYJQHR114BZrgOr9fOT10lJyR4YyuZhI1ejii2CsG8C284P8X
aLVWoIXXDGOBQIkCcMNsI2Cj7uZ6hqAMc17Oxzq1HSAxsFj6ojwEefz3g5ryVOO8RkuxMYwba1Kb
lhk7JwfQhaBvVE3FYuL47XzMUxO5fCfQWMFM+FA2T/sxS3wOSmSV3LXOvV/BEhH8kItV2OUNtr4l
3sRZX6omU9BMVMjayrmJWhCRBBBpbDYCs3z2qiu7RYUFG744jpV56AYrOj/MU1P7NvyqnFQr+OQC
RKchqRwJFXL90oojoVFtBeYlnfNTex+XLiYTd/siR/z+M+bl3OeutPBQ5NAe6RwYqypASf/DgBY5
RSj6AZm3rtz4Re61LMV3w9tr3MHnVF/bfZqEiT0swvqVtymcqXwUdXZJNeTkVCJxQaoHjVh/neTb
sKaFuTemkos9bGhCjr6Btr7kxIHFfUy8C6nrifQCmT4KMNBkQCazTl35IhQlE2C+qHGPx32tth2/
wry6nxbf8OGygrxi4SMvwjqr3ecM7iygl2DGYD2Emv8CDWL4pGr0wuYGzRrLYqnbQ6Jm2Y1vrgVh
ElUqIJHjVn9J9JZOh/Or4sTSwy8vv+5DChOiTe9/v2vTmoxzT2IBKx8V9P6F0/DS76/+fpPrtJF2
RWILYnolmYP+0wjCZYagVoljEGn+B6VQE/WPulK2GZsZtEIjDSvaz08R9OGgjGHhDvxw4HW+gLsw
VDJj/0YVkFMF8+l8gCUpXJ10WKrLT+PuB9py9Q0Gc6xE4oxW7FSlF0lWH6B+CLauvLJnuud0KEM+
MQ0uZPn1fOQTZzl0j4AqWzpsaFmv0lXZlGZjLPBIDSrCFLrPBtuMzcN/CQJcGYRQ0XFaF3XgB08K
b87MuDJlHlRKHWRiJmHG9BN86C4kiCdHZKFwiE4a7JzWryRnYpZhAlkWS+E+SFk8LkzCwKiLO+Vf
Ulo4ca6hCf4v1vK/v9mbhgCz1ZpLvPnHb1X1jfB7N4+AE4FiBcyjLyySE1mSj1YoYIcAYTHgAN8H
s73G97gHpOnYA3JjWcHg4EGbZRduiVP7Fa05oFkhGGdD8ex9GAvcEC/RaC409hAyBmL550u7izox
2uEYBM6z1WLnqQMufOeifgyuAL0qYBh0frmdHsG/AKsTx3Y1YAWDrWOn37rTcfh9/udPfQc87HDS
YIo86IW9n6CZT96gErS0ildlHn07TsR/+QRQBSRYw2hBr0VrmTdlumDoJ/n1rw5W4dWlA+3jBQkx
FxvrCBV2/Of6zCdWUhWQFPLuaA6qQHpM2dccVG47m6P509p2ABkhGDSpHejtfDid2wZcSZIr964l
x/wqTz69mt7//GoL5hNUNnSDn2+uYW7ILuVMJ5CJwEjh1F+Almi2rY8T1ikXrO+B3oHek3HoR+g7
maZgVh8IPXSWGbnDL7Jwp40rAmIpueQn/XG1vY+/Gh9TqgV9bqJ3BnvqwW3mOfzaP2l+iBWAIItA
FsqwwC+tgRYjm5pelxgkyR96CXpmHZTe/flt8xfD+f6SW1CV4GYBj4VMY43xbDXAFgVS4DvU5vst
H2t3Aq7Ppo+ZzIsXzDLor239wJQYnmVn2UhEuxz28xVJQl11IOIPTFzNlsdvAaxF91EnRf4iDenv
BmeWV06epfHQyPqgi7Te0ZSXu84GxM1UQByAKG4Ne6QiQkW0UfNxRu64T1FoCATwEAc1DtX3sc/T
e3SeZvTyffJS6tl4gSMYFBNV1sVjBslMyXUVJG4FskKqy6ApSBl6tfKiqZSk2eHiGUFv091tAa4j
oMyO/TQX7BEmCX/yybCCRX4ejDkNjeIt6mDZgSuVvrbK11dc+fLgu30OrNPYu39mYMl+V5YyovNf
4tSSWm7iv1qK0P9d3fleA7aVWVN87f6uAmsUZO5PC0JiQb0JsX662SLhTdYhBNvKEnSp7fkRnDq/
UI/wIUgFNekPCUXbYiZnmbp3pjltc2Ov+99dDRXn5JiChXg+1sfbZBnKv1irDTj3g1OlHLHU6O9S
yDa51qePe0D6wQ7CKYlrF7zo9xcKTEYbu8fNf0fGbbehl4S0PiZEyIpxyi8hkD6sVSG9tEO5MCX+
HZkfJZ5APV1QPnvnUhXnxERBQ2upesKge1FWfD8MUcDcwCCjf5eb38arxv96/jucGgbGAfYxMmVg
LJc18SbXQnnf6DJ4aN0R6L3ez76GfAftjS+6sqdbOprVBc3XvxL3788rqJAvRyO2CngC6+dyImU6
Qnq7AUqq7++nTh2In1l6w/NSQ73IN6He1Lz6Jux1Jl2KW2+AhlLRNFmQDJApM3OUC4Qv2GOLI8qH
e3rVb/+PtPNYchtbtugXIQLeTEFfDqSkkpsg1FIL3nt8/VvQvdG3CCKIqH6D1kQtHB6XJ83OvYdS
TVl809gouRz90AD0XSbqg00mZM2n+wt2e80ni47CBSiEqcoyu+ZeLNWtkIyJA2mAiBooJQq7fHdx
RdXJDQPuneiFb8q16GELKg2doWOIxWYEKFfpPWwSKwbr9mRNo5CLwR9acFfS0s/kEOkRR2gfJcvf
dOP7TSIjTFIHIsCG244e3/OGXhXTyFES0dYMGv/Fxu763/d3ZGkeCAwTCEkE2sST10e4zwaN4l0W
O0OwyS7DGu/ybRQJZPHN56fh39yQUKo7v9P4vKt9G4OdUD9BpnEp6kNYH6R3Cq9zL1SUcvHosFok
ruYxHdUUYxB7Tpecxs8Gzd0Qsb13teCwNcg3U7aFqH7emAbVphGadVY5ubythEOWHe9/f7JH1/d7
kuHCtwOKiBrC/H4EqugHlhJWjiRX4XMrmv4nUWj9h0jTyyfVbbuTIoiG3fvdWv/Y7TmYRp7K9boM
CmnuU/pqLldxXVRO/auN7TUFmLWvz+ywOESwc4Rl5RRhsNHrU/sv8iGUQugzoUCIoAN/Xh80K4rh
sMDkOT18BYMdKmv+6NIUMFnsCtnCSTDiegDFk9RUUtn6oXwR3CdRWd2BKYqdbb6sT8oyGtIeHOPZ
FKRGhnPB9GSnZqydl3baxi1hY9qIcWJYR29sgk/EedmG/l11kwtEGRurbguibncIZGyDJvzIXKvc
1KJbbrjZr5wYyY7hUhVpG9GbvUAd9RK1srn1M9/cF1YsQAYxxFsqDuGmV+SPXldrL6arCcfQT0Hu
wdU+vvaWPugoj8vesaIvJIdJzoBKMQvHx04uutek5g3v9ADJ0LQSDGFTleKwTcvceHdkNRldHavO
K4gEzMwtkbkLepr4suPL20KBO/7djtX19+XrTQ7KvKsqfdqC4WOiflG1H/fv962TeP392SGqUfBI
E1WQnC4OxHNX1tWzBGIC0kWxVWhW95H6hFi8eLfZ4kBpXAxS3VCiz82WWPhyM9RDcW7GkxF+MouV
J/f2blx/f7ZshVkiGt3w/ZZ2XQnz0a/YxQX0OyNwrfFhpmzTPDtQ+V7f9TBwA2/+EIPO0HqI86Bx
iGF8E54LP952xbchTbb392s2MVowEBuaWiWmRhbcrZmDp+t1E0LaYDnCsBfV82CuBKDzAuufAaZU
N1E8jsRNAk3MJYpEfmU5KCOW0gazrqon6F8i9aOqbItvYrbPFZtCsijvxvp9bdY3g0+zf/M4m/Uw
lDkRrBNmY/GXVdTxvghN+XR/DWdv2s0oM7OWqGamQAZpOfDR2c1owBp4tsZjGr9IoW5b/sf7w82P
yn/Gm+ABItEy7bSz8TrSr0UB85GjuzIOoEqrzgQlgsLNqLdlVEq2GVfVY2qN1UGSC/OUiFH56f6P
mN3zm98wBQ5vVjamwR8SqcZ0tBoGwRDmykK1Nq0vky6XL7FWrJzTaU5vno7/jofzA3gJ32deq2sz
QiAhj01HLSZioMIOXHcLueCKeVxe26kbZHIWKbbO7G+Nwy23LuP0XvriaYNri2X2WFs8hlCMQGhu
/Miy/nsN+ZFaJSuLOh3Hm0m+GXxmZcQaLEdmBaaDDtRzWIYnK0xWDNmcXPrPQpKD5NRMLXo3bfSg
ZIQ0Kg3d0cSzlWbb0X3o+os8OlE22l2yk5tu58rWRtK9Qy2tlZdn8eR/RtfptZlw2pQmZ8trmXUl
Fj2jJ225V8bkN3rWE6nPNomL8/0TuriVeJr/jDVbzUgfLBHGNt0pR4gxKasfag+Vj3T8VNchPGF9
dsrzZg+x52GslbXCwdJeEm4gDvxnrvNyKFRRbi1Dfeb4/WP1qtQr1da1z88mJ7pxOYY+n1dh8d1r
/HF/9W7vG22GmBcgDmzTTfWt4OvA9zrDyfJfKRTkfXLU1ojOb+fAGJC0AJwUiWqU2dtTDlo9GEar
OxHR60lWV57U27N2/fmZS64PcuZFFp9XfOFbOqGni+wJQZbHQs9XXoDFmVAnYr9lpBnntYNQGWW5
8MiHj1ZthzF4ml/3t+PW3DIXmC8QE6KEA1/EtbkVqi7SUrXR4ck6eD7Gdvze82y2kCSZa6Z2cTJv
xpqtW5GNAYRxtU6Q6e2zBK1pa3d/NrcP5vVsZkkSvyrrHmddd8Lq4hvbFDWQynqe2DH1hr7GldGW
5kOOnUI7TgikNzObM8ZG7Rt9qDttKD0VLuzY3af785HEWWSDXUMNBGZ2ngdDn6Lz6/3xhMHsa3Xw
znomFsY+MpX0mMh5s615rasNfUrayUNUjkbkriTGaf1t2MNfl1fQmxErjudeKLSTWMRI+qawD3pm
pH4Jg7D/mKX1cMCCdV8aU9A+pEocHVvJjY+5MtH4jpa7KcQqRHsvmvjICBx3kSgVu4iC2ccKNqR9
5vrqwe1996mAD/CQGTE05hC0bE29Dhyl8mm8h5UYymEIEEcxIhqPo9LfGH0TPYRG+60s9d8Goz9W
UiyeYQwhuyxH1k6KrW9jIdaHMg7brV9G+RNQuHHfu5H62GQF+S+3aPHu6CqGPlz3HEglos1oTfyX
4Dj3mh/+1Q9VZBuZDy1erjRbtXCFF2tIu6fICqJdadakn6Ca3VudqNLZ1WVbXR2zj0qoxnYRi9km
6xuXxlTf31luqOwHQ84/uI2fbNBiNz67gp7t3bBOjmqrkdCovPgxL0J9E469fCoM9Wuu9T7sdqZq
D9kI4zSCPuCqAMxIFcThELclj0Ih/uV1kr8l+Pvot834t7WGp1i64QTdpIuJ8Cdk2fUJMmo9UNVO
8s5uq+2tOHqkQGZHsvpqDtUhldqV92PJvv/JwAApo2Y/D/Zrmnk1ugG9s+H7MJ6le7fyHmNjDWOx
OAx5F3JVU75q/t570Cb6Igx2Z7WXQKem/hOb73SNvr9/A5fuOGmryR+md+mmlgYxrVcNGvfPgEzU
hc7BWnkPlx4TetbJSYPF5jmcGWD64l3RLyvvHLq0fMBXa5hgztErX1dPnezRtReILQHXhLgI+TEY
wK5PgpW5/dArtXeWQ+lohf2Bm/uYm/mWGM4WQnFbJd2l1NUfUZ08u7G4EjMtbdnb4WeeRYMEcNAH
PaZsML+NmvxZ8+tD18orC7q0YyT4LYUXkw7buVVuQx9wT+YCZjSzn6pWJ3YtuSvO7tIYNGoyCohq
rPPsTpU1eqUNDIsO5Tybll67XKtXLDiZAED/N8Sfv38TB8EPr+LHNILT6rluezkKAlkSHb3aepWL
5gJjw5bi50nvMW+CtlItWTqUQPsmfwA80Q2PShSOphYYuev0UGOG8Q8YfOGP/RGOK+u4OA6Nr+Tq
NdqG5q9bUPdKIyaj60zt41H1aomx3Rgf1PTr+28xY0xxl4zBmOsf5wOaHHoVuY4b75To+f1688QC
NCMR3GGQbtlJuNe0RkuW6zTJB9NOkw/3f/68F3ryAvg+5RLjT357DhYKBGgNUzcQHIy5zImA9zIV
0I8dy9R7bpSo3YoVrFS+X1fHHhDlNu168wjmd60osXDwoT6kex2cFKCZuT/ajSNkoXLEqay2xrPW
b+5PVF5w4GgPpdmbDKUF5ejM3UH1o1N6RXGdASbZHey81NI0CxbalP7aEC7Mr0OXpls5LcyDrhv5
pmzd8JAHIqINeCO/apyMfR95+caA83iTS018UPLxm1l65jaSXDyDKIKpIBO8XZw3vwNLewxa7W9U
ANTnsZIbtHKDZGNosJLfn9qC9WNmE3ZmWkC0ia6Nr1pIaRCKpuugLWy7AezTsXER07UyyOIG8Zhg
AQG43KABJmrGke4JwYFL187AJhTH+/P4QyIwe0WYyD8jzMEAnYfUaCz4guO63TaNCruHHmeTKcY5
GbWNWaePTSUg+pFCBCwdVKM5t5r5OHSk4eHr0bVmI/jlwey7Z8msdlESHKGSXzlHi4sN7R1lUpzn
m2KpNLFyUyPnmObPyBxnEq1Vw4qjs+BXQTFloDcP1RRF2dmGomWISogoCc7QfHDF1xSaVhlFm9HS
9sk7kYl/7j91DeD5NFUQ2c6cBD1SOy0NYu8M8bydFT8FU9/60aEJDgPEQFSF7u/x0iGiTRtlbDor
jJuunBBhjoqcuOD0w0sYHotf9z+/eISmfnZqs4S2IBOv7wIJPngq5U5wqLtIj4KrixsfZYFNmIcp
OgMjNES1JV/GrAyfXMOsD+poxCgpuF+JYr3t2CjuLlGU+KPuxu5PVGSkTZ6orY2+TL1XitZ4VMti
jZVn6UyhKzZ5FcpUHZ+9+QW+pdzFLEptvnooD8DMbpeusLu/NgsvovRmlDkGXUMGIsoDTXBEiYO1
Cb833WO4BuJbHMSCTkCjqIGZnFnZ2tQKvYdTmBBNs7aEmMm2DjrUnsuEBtei9FbciaWrQmCOUSfn
Mznt1/s9xl5HFJQJjgAbWk5Kt7N+x9FLjfpEI668lctjkYFEbZQM0DyhoSg+WN2MuQlToNYgwJs0
22zUeQsE26Cad3+/lh4s+P/+GW76+zduWqxmcq7FTG0MNduTDtZQ24b1uZYvQSnbZbpi2BaHk9g4
CWDORCJ7PZzSSVZY5ZPjmR4KHwtqR5Z9UBE1ojHp/swWFhKvY2IGIfiZ0nXXQ2lN65eFhG+GsMMR
xYHvrascOiHYlVVwyONxxZwu2Jy3w80PftkFCXXVnpd/tMf6pUm+3p/O2vdnKxcbVWIMiHM5QOPJ
cyVr1Dh/uHtm76JMRx3vATqRdL5N9uPNSTBqUamktGEClfpLNrYe8goHrcU52WGm6WUIOp6+Tt9N
/OdyWHyfmP4p+eFsGJ/7rnsq8vwIv8hKtnrhxPCzQB5hZynsGNO6vPlZOkyHYJfwqEZ3j/AQ/bkP
QtvYke8few8q8lJfuRGL5+bNgLN1kFCxiBCIdR1TaJ+1yHpArRq5ITyrYdiOsPbd39c5pHd6G8HC
TeQsE4rhJhaTxdRNo7Fj3VttsI20eVYQTkBTS48/ZnaxUYbuoLjtEb7OQySz716urxjtxTWmCwu8
nIzzOrc5g1D74NmmMCZAL0R4afpDm+/12rGsL3H68f6Ep3t3c84m2C1xPNi5uYtc5jSdRVNs1ojp
Vo21nSk9ef2vDLJAFzuQmBtXXwnT1MU9xXJP8p1Av+fwIGCA8CBnpev4+gfEHuxcR/isVtD6kmyj
vhj9V3M4gB2z+be7trFstAntHFxUJWUbIa02UeLRQkyMNz5Hhri1PJQlJfUlNOEz7I91SQc8OjCV
BrmGexQ6GQLSR6N4DMB/dlQhhdpBw80W3YOpvYTE3F73EgQ/NPeoRVC9/xCsL4N2GosTugArZlBa
2lyOFyaXegsLMDvPlQ+a2kQgzfH671W7SwYnFckronIkjT919O0a6Sjr7VnQXtIutLPIJ48y7GSr
t/NOpEsNGRXDPN4/BPLSjkw/SYY6AkdtnuVw1XjQpQQCbt17hsBl2zdfLDz+SCo3RaHshlGwB2mf
j49Z/h0BEtsYGlstvgniuNG0caeGf3lVsVHh6Bj7S1ubWzXVN9WwH+rfbvhkZerWBR1z/0f/EZee
H10g4zokQApIozlGqwYh3YShZjkRvwYwzM7nyBTe77Qbt7L0IHSfUxUlSO1LnT9nibGLlF1L/kb2
D3DVJypyWbFiV8l3TU+RH3uUhPgQly+j8SlvD63qVNmlsj4jBzT238F/n/T0V1L0pHZRdPNXXOSF
cidc4SD/TNKcIGS12fNommNa+7R5UaeW6Nt5EaqHJHocSiTZ0K3IP9fF32pwotARFWu5z4WnDLQ3
/jPsylBezRHfVTl0JdQRKmX6c5M/55f72zQd6NkuQUOHa64D/L1tJ1GrqPWbvNCcUFefrd4/aPBO
degE3x9mcRbKNIEpIXnDCmpU5CpzRK4cUw63tftUvxfUOL0MTOR/I8yevt5rxhYyVc0R1YsHTDpU
vrx/CnT6QXzIKMBQ5qZB1dO+r8HFo8tig8hdxbUt7IQJKRsbQUxwkx5TUhFRMLLTDsyH9TH5+S9+
/Zuvz5anLCtLaWq+nhefUvnFrNZq8guWk8w2CTfyOdNmzJbHaiCD8VBUc/JWfaanwwl78zXs80+h
7G4Hwzv2WpWsuANLh5fUB9QDuqWpNwkko5M7JPA4vG1Y8ShWRvkxa3tvl7aqsnKAb4bi4ktwzfLi
8/KTa772rEKdJEhQNPFFVB7K9LPe7sdmBbS3NoR8PYSsIxrW5kV88dOhPTWyQt2q8WMHnaY1WMHN
g8JsJkl68gsQzVETvh5qRGws9HyGEjtvUks8iGFo2JYO51UdKr8aLz3cP343Qeg0IDQHqGhr1HDm
/rLUFZriItN1iYIvvv4g+T9KLlCwlq9amhfCu6BOeXJu+S68xJOTprGiC6iNcl/7yZ4G4Ecz734S
th212vh9f1pLW0YLqU7WnOTTDYYKubPOcy09ulQD6nT0MH+qPBXQ8xpL5eI4MAcRm9GrDAnG9X5B
E0W0PY7RJbYiu6xwOH8W9Yp9u7nAbBGslP+MMTt+IWSuauiK0YUI8ReazSgJ6w8gH6it1z9lL3sB
wL7Gtbg8Js2YEChQXpn7CCN1jyHr1Yh3NLAr/6Pe5dta+U4hRG0fzWqtOrq8jP8MNyeoFOKhpbNJ
iS5d620TYkOxLTbevzkUEzkvW0IEdsMb3QqRFzVxGV9Q5oD90Lhog3UZu7W059KVAlLzh8uZ5of5
He5MGllR+kJ6qUKSWUUa8EtY+Ie2+RS4mNz7B31xMKgjJwYrqO7ntZtBS+lJgU3mMpTlNlMpTWXB
yULkeBDSFUu7NBTSRRQE6Gyn+qDMzrqaK0GTVPmlQZGq7j4PyARW409ChftTWjp7IJOg/sGm0yE6
2ZI3sXKiZU2kKAJ0KzEUkkIkehthREo2lH7pcvgRr/VJrNV6ZSGnd/bK3+KW0TzAOwm/lA43z/Wo
vhBWIqpe2aWWnyThyVpJAKx9flrcN5PKowA1+MLLL4Ckwy1AzvtrtnSB3v762ZrpMPEJMv1OF/N7
VhC3tRD+rRSO12YwbdubGYRoxDf6NIOpDabaK//PBZq9fF2olkmZ8PlGPAovkny4v0DTP59vrwX3
Hq0hKh0989y9CLqjhR8zv9TCeMiSh77b58nXEA7Z/qjJh2JYG3DhtvDgTUpGtJtPZKLXy9WUPTz4
YZleUrEArFt7whOk9YNtZbKw9WDhWTkBi+PB1THh4ymJz61OX46ZWzQ946Fb95Hy59/Icd5fwz8a
BLNF5B3CN9GBSVCQmJ0ybZACnQ6G9JLoSQh2pg+FTced2gBSMo38XPrCLszQZo6t1zoRdqUWOHE0
aP4GEFBXwG5M1TAPpNDGTDefsnHsHxuTphFbbr38IzdUQrXYjJUT4/S2nkN5lreJ+JQrWrDNC13c
5WlQ2jr/5OSmKly8VRM8eigXb6AQQFO10PkWqs8p7SWlkNvoQ4cojpQ+u03fiaduY/Km+jjuUjIo
iFnFfUwY7llHXxTHJwI64QTyzt2yTaHjxUmKVDsakxDWh55NOcKF3L1IvndmIzliIX1HsOVbHghD
tQ+TGgxiEIk7ZM0RizDMqi3txKA5UQnN35LSup9pfpJhW/J0aUfg/0nPq+hDnKvhRZR8iyYWPSB9
NPrlKZSUwfbpMH3QJdH9YUWy3NqNF1obIQrkTaym2kMSG2hvVlJpS7mQvCT9oGy7LOpeyiQxWJ6u
XDliCxZg4pDFTBL3UnSbWwADoTSF+Ip3s3n6O6mkleTzwhGGfBOkLvV7mgZv5KtqM00iTU0uHkyP
wfhdip6D7qFlAe+f4wVjSaISG0DxHEdgHhGF3diUbh2kl3jobSt6yksTFMdKtWVhsaZWV1rspvUC
zn99/31JcTsxL5NL4p/cj8awlgy8tWeoGYCXp3pHaDovHtEbNVZSIcQXw3vtItdWcmXlti9NAPlv
qJ4m+ryb/IaV56ga+Gl6CYqN1nzW16qpK9+fV7Bz5NASCBHTi2rtLDp5Vwz+2udnnrlnRa4mDnze
eAT8XYfb+2doMnUzUwihIP2SNLGTAJqbwmqgfx3V2Pgy6s2mypuToji46Fi8kyisATKW5vJ2sNnF
Q1tVSyIriy+D9EivFV1u9yezdPEmVB1pAgNx1XmXuRolvY4aanypvV0Ge2gTIjQqbdeUOxfunUYB
Ei1BIs6pufn6SrR+rVD9SbgSo7dVpNRRS+3o9vL3+7NZHgaMDryPJkiP2SuFn1gImhokF19pLtQa
7K6Tj7k27O8Ps+BRkFWZAnUOwS3E0qP9JlHQZL0MAsJSVrPTu3CnSs/+6OhhbdO5aLtrKgULB2Ha
Ilx90rbQyc6cpFBNOXNSVl78M4LluzLL3n/pNdLswM3YJFHWZicNZeDSNLKsuCg5+TpbWyubLFwb
2HEQrlJRpsMAz45AkFlKFNVyftHkbfLhQ/+57LfhSvJp4TRrIMzgkKObCPjebA6F2khxiIT6xYqH
j22+G4IQSKpg2mP0b1aL+q/JqebPeURk0E9bhD2z6VGkavjvcv+ILW03TTRwOkFPDHxttlpDxRal
tB1fBj/eDEgfry3V4gCQWEC4hGNMvu76RooCFh54dHmhHlRsY/57/wR4z4kXMV+867MJxFIG71JS
skCGfGxqf69Ip/sjLG322xFmz2xtFFJpei1RiRfbniFvcZp2QvtXZq44DUtLZWm0bpJjnpp3Z9Gv
H4wDvJlqcfF+FP7RylesyeLncd8pyUxwanFmtAyhhWVF14tLlX0eio1srHX8rA0w2+oQQdrGVxhA
TQ7obrvv69DFnUKKhqKrRKePQUFktjxqUyQqEuX5pQrK30qFcy+n73d5CAAgnJ6qIdiP2WEy43wE
rdTlF6UBmg3gbWWHF47S1fdnR6mSxMavY77f+dUpErpXcjh73Q2OZPnev9tXQ81WS+krckQ+Qw2l
LXa29Hr/Uiy8gFefn87Cm1A9a0Y5KwUuhVEesXsu1anu/aaPxPHEPsZDftsRIwRl4teelV1UPaPa
DrJHsIb8/Zac1CcwVDqYobebZyEToxEy3c3YEbXYjVX1vVLVfVMnOzdPVnL8C9eD/M/UfQp2hNTg
7P5JveED6jXzSxg9jccmWgltFnfkzednt0//08Gu63y+ik6GuKukXVdGK7ZwbQ4z70DSk7YnF55f
0mRvxvvueP9UrXzenJqk3pwqooGuiEMjR8tsg8KHsIbfWLp/pEzgbMLFmXBq19+X3TqP/IwjVaRt
8NJX8t9C4AbnOvLEk6p048rjOi35zIPH/4DgmXMM+m5usbJqaHuFSPPSxan0PNaGv5Gj1rKTAcp8
icdq60aB+R2aM3kNrjab6WS/DLwszhtYGX7E7Pqn4VB4bW1RtVbagbx6obzIkIEfoEtJn/weGvgV
0zbbuv8MCOs8BIuwD9y0V9OUI4wFTplDVxhmfKtGa4jJpREmaqSJg46IdB5TR9QmPG9EBSz3lYs0
1B9GYQ11N8ff/5kFyS3q/SobRy3z+oC0ow52odYUh1oBPNyi2v/MklQ7dCHYJgk+wUct6oIj8rLy
t0gFAaK5wCk9cJYrdkmeNujN2eGXUPCBzAHl9anyODdMbmQOSmyVCOm0gs1LZwPktAs33Pn9l9J9
HL2D5H5t9e8u2tGid+zMcCORlGtfxxrtQyPZxJWx6dTffdyfkq608+JZbVcSqjNXe1otMNFAIghO
ABDO8Ql+pBpx7mkAWDMIVXy7BPyVebvK2qri+x6D/w4FFJL1mHTiJ+v3xjJUpYquFFgGR9FPsX6R
1lD7c/TP9EkalelpBwu9UM4jtZb5eVpKTilGyYOIaPseZGR7cfUapJMekyxrqoTMILQa4rFqO/0h
HEzIzTNPBgo2aE8arbv7krQaXP9Ducs03/vk6Uawz4sarON9Szmz9vzcq+MxL2dVZtbWelNX57za
5cI2M4507vz/hpg5Q36sJPkkGXZu4i9ZcFaK0K7E1//fGLP7ZkCs5pcK09DSi5x9T5TabtMVT2hm
hf+7VBOgDXTCFE5fHx0BveK2IUd7FhO/exkSUXDCJoAZx+piejgzZdu3wuuQxOXKa3a7R7Bg/aG4
xjTRNTR7LN1qqJTSJWujavsxfxjG/RCszG3JJk59yYitTf2l8wdtDMAtxJWuOJBWZv6W/uf7+zNH
P03XwiR/CXZnynPcsOkVcQf/iWS0DmwE1b5U3OJViWs/psiQRx+UyJc/jbn+cxjcbN8mvXTw87Z+
CfUkwWpZbrvifywZ6IlZFzNAeyNvwbTmb+yAWBtCVxVC54Rq1GzzRox3qdmiPVFmvQkpJ5xKslX6
W9O3mo/kVdCArSsA2y40fytrs7C9Vz9leoLf/BQt8hK5EKPeGcuTYO095UlZK4csbC+2lWzZ1IjA
czA7QeFQ+UDAGGJIXyaRcaLO+/u74Ca8HWAOxo6gXJXgz+sd7aPlwkx9NMaN9U6vbjpDV4PMDIlM
c2PXRwwiWHZY2uFa3Lm0EW9WyZgZEX1gi+Uo7R1T/J4EZ90/pNmH++s0LfT1azwRnqCITvKSm3AT
mrv1aEmdWDtlPHSqHeVJ0tnIaaa/Ct3yfupV4Nllbo2b3sjk0cbTWuNWu50kfbyTBgMleLIo8+Kb
Mna+DxK3cfoOIXLL8xypNF5c6vLvPtZXA837UYdxHLXIlRtHkLZSvh3ifa+vODe3fgMeIL3WRJBM
iJB+dnPUpFc7M6odWOhacBLJBjnHWr00a9DDBXNxPdLM9iOYXGejEgDQlj9L407zH6v+VU6hDTiY
UbUt9ENQP8RJsrKGt/f2etjZvRUGHRSDxrChoo2nxNe1hwFw0ooxXBiF3i1oKUlEkh6cM7JT0AvU
VoL42aWYNYZfEm97/9TfWgdKf28GmFm4xCv7sYyrxhkiodhEudBugjZNXoUk6vaRq7T7++Pd3jLc
e7rEUAChs+Km6dQ0BSkid8uEXt1XiZ6F4RBt1HSjpIeye180jlGCJAEYBklu0tBk8a/PYNCXBCxG
JDtZ/RQWB996/9pBwweKhWCCJ3Qe++VdlGSGmstOVz2FAJoJ+Kr98Nf9BVswCqRH5ElXiz5/pnM9
CYF+xzHlnXQG8ViEj4m8NcIVH39liPkLUXliVmm6KzlRTJyxgUNRWsuKrQ0xex+GKqlTK2EIpX+M
vrfhqYxWNmNhBAgXQD2S4sEHnJcyzTgVMqVIoagSK3WbxtEplcsYRqfy9d0bAv0eURsyAzKP3syy
RXIsWGE0jI5Z5icofR5bL4FdeADHfn+gBRPKQJBoQ7xHDWIe3zcaJJNuWTGjoN+Z42uFMIccpM8q
DC79O9l2uCsEXWStoKGGMvjGkfVdv+oyxcrOekhXjfJbcy99/VVvTkHmboxV6Znb3boabl62bZtg
zJKC4ZqR3p5TlrU2+jP3129tjNmZG4e0jzVZyBDgeo7To9p99N8JGp+vmiZfX86+12AH9d2MhpET
iD276ldu/639v16nWY4n1KWiliUY7oc2PFT13hXTlRfm9gHAgk3JBxUbA5phdpxHudVDNSH4M3o6
XEDZHD1P6WisMvY0prz/1bwebfZYq7Xbg2cpgnOgdzvDDF98bZUDd/rGtSPHGBpJqikiu22bb5s2
CLzA8M9Dss3Mc1tdtHDTwK5eXQbv3cZgYgEklzQ1WNw2czcpPQmFbwRn2kohlHkocyA7a6Zt4RCg
VgwXMi81YLB5xVulhaNSy5YkpnL6SJ/Uu6/J1ddnZ1iUqqgKJb5Oqf2CEM+LlAkviACt0VIvbQsM
ojBf8JbBgDVL/KbBUGV9JwVnyT/04aMXn8I0tCMBcYVtuaYztjbY7O77EEo1dKUQKajfOppGaKGS
4wBhCHGjan+71Zo0z4KtmQSl/5ncbBHzzOoyQWdyUYuetOvZ6GtuAm8l/798EPCq0YUCDzjHJCTw
b3m4PME5hl3rNQ+L8sEQmrW6z9IoE+AYIVvahW8ImIMcBmZVc4OzhipBv7GMr/cP3Nr3Zy7nqLh1
kgZBeE5k8SIn3+pY/nx/hKXdeDuDmU0TM3hHDIkZeMlJDI+5eAiyFd/y9nEG9zV1iuN0YGvm7obR
BkWftGx4WX+CJsONIjtRZVsPclut1vo5llfsf4NNf/8mDWFqAhF8wGkW9W47ZOZm+Hl/wZauy9vZ
TAv6ZgAEj4zOC+Tg7Aofe23rhSDarNRO8nBLBGIHwvtgbdO7qUz8KboxAWkJEK/Hk91BSok//bP7
MHyL1yzN0nK9/frsgMlinQVR3PpnRVDtl7xYc2aX9v7t92fHqx6ToZMsfn3Q4Cs1O7Kakfij9aCo
vL8tS+f47UDTtr3ZllFNExP0qn92OuGnuRfiH/e/v7ZQs9giFFIjCFW+nyp20W7WSnFLP58UHtBd
sC23DqyRpdqgmLF/HitjqyBdCYGgPSrh4f4slraDIJY8A2hiXJnZYeoGD7p41NbOoXmwrAdJ/KBI
3UGQlU0f/ro/1MI9ofQJ9zYnl2bdebo3C/vOdxUY5NJcs323o8VWfhD76lXK0yOCbackKtfICBZW
UaXhSQSUjar8TTpUcoF+F5blnQVvK/xlVsgnHe/PauEYTGAqKoggnnAyZo9llJi1EJAFOEP195oo
J0kcVyLMhRGAt0FQMiFZofaf3Uj6MCCbUDN4C4MH78HqV4zx7RLhFyGSiZLO1Hox92HlPjAFXRWa
cy5Bfuf1xcY02080i62YrelnXnuWjIMwG3BWSr437fpqgjAWIlftOYO7E6h02m7JYxe222fGoZTb
bmW8P4m42wHJzsMOoE4Q4GsDoI1iK5a9154DdDxcBbYLOF3qn4HxVOdO6fUoiYybWtq/9zxMlMQc
NaplVPzmfIxxwwOqal17To3xWGap4/vJ7v4QC1m7aQwQaUQeNFLIM9NjyoMRDEHfnuO0tT3BDqps
I+XHjG6gOK03TQp22zPtPjBsNRFWkpN/so/zdSXYpcuXtM2tgAkKKnWhkms9m7X+3Af+NgK8Lenp
PmjDB91vMtsq4ZtQaL5Pxd72StKWOq0IahTYRp7/nQcq/7u4LYp2xcIsHWWolElFT6XKGwESoRqS
bNSK+uyJirBJtFB79H0TJTS3tFZWYek0T6VnMmTE/TdSHqGpxBWNU9U5VLYZnCbNuI8lmD2+3t/q
27sPs7+BMwniDQW7+WnyzSYOhFCuzonen9CI/0Cr/4pfvLRoiARN9VIoMSGKvr4mvtGWUIgmNWH4
TjJCGCsiVG9WjuzSPN4OMrOSpm+U5LDi+mzFT6383KzsxnTg50cSIAfuJJlK40aMURBrieK03Jxd
zUTR4+8egugx+JGpxqEQL1J8BqC44l4szujNkDP3IkGMc2I9a85KLiFGLn1KlOZfmJK3s5pd8zpK
3CyImZU4PkvaQ1qurNrKFPTZzuduo7p6yPe99O9E+ZnL/+b3k3XlNsLRQtPn9cmquaSVKkbtuTW7
TRhH2/T9enyUj9lv0rv4wwCXrkeIYxECL1SkzwB0rY2brfTb3XosE8ccKgW0X5gaWOzrz0vV/5F2
pc2R6sj2FxHBvnwFarHLdpXde38h3Le7QSA2gUDo17+D35u5VSqiCPvFzJ2ZCE+QJSmVmcrlHObZ
WWtx5PXIvgQtbc84XuDDQ0mTL5mVvxaGFd++8IteC6EKMOFg2IE6oSyJpLabdWUAmcUuEN9phkE8
NyxSOxxJuiH9j6Jle5uthIFLqoAxTwSbyLXgX4rU0fUyQ891fnLoMXsV0/PtVa19fv77WSyeTY6R
80DifmLCqn8Fq9zt7y/ZMMRGM8gF8r1XAOR9EKCfXuIymuwrpjxD7gBzZm3eZ/FozqUoAQW6z7kx
oUX1lPgTfaUaaFbKJHU+ty3TnmppVJELXC2MTWU/SNBlR9Oa1sglljYSQBuosOLhjAFqxSQAm6aR
PeZdTgVQ/ujWwdzDR3byvwLUvhl/8GovpTY/1W6MAUnT331I187WoM6YaV5KdCFwq+yebMxOi5s/
t9ewskmBck5I9pEMLBz81Hu/nF+J9ZHPo2Ef3hL5HTycLpWZ5QQDrI6A2dwbJjy/v5bnXYot5ugF
qH2glMWg36UAzymIgVZeXMbsRzqlm9Ivdq55Z7GVKZ3FfcL8HQb+5h41NYx0R/TithzWU0+eyL3e
fMB6zkhg//d5lXHbAv7q/1pP3S/v+Uh3nQmUpgLEtc0E4hcQcPG1qGx5RWhPAygnoq83EoEzOxPQ
Ch1qFYxnsCddiaBszetfP5eRF8coBSbwgaJxld7TMeHLqBs0J4B3RePwnLM73rZ3OvDxZfWRHjYg
5aJUhvfS9RR+18hRG5KuPQGFajMC2kk3xUPVrGVkluwasvD/NoApRsVsAg3IRqQ7eSVgcu293TwF
Vb/JqBnm9snrt0Vzktn7I9sZ39NByxSizqssVkZbVhkOhGKgKmQgIPh92wgsXCIDBE5oDfJ9vAic
WVXOVGEc4HJMbjannHYRaX92lhsKbTuQ/6ccJUYAz54/pobVnNAXr7th6T6QYGeQlcfsgoMDSDUG
LuZ+sxle+3I1GL5OyrYdMd/No765o3KTtJvbG7YQ7CDDMONpzo+6KxhfDZMGrAMODfLjE+AYX/z6
CDhtwb5m9R1Z6zlcuKgXwpR4I8l1qksfwuwpbIyoWOMeXrqn54tRTt+eSJESju8bmEErf0ztPu1+
d2aGAsbK82lJz9C9YAPSAM9+hImXJxMw9DAkgd6drOzVI11UoV4GpliL/XP7eJZ2DD4fox5zd/eV
PpuNEP4ouu6U9FoY8mINo2rh+yiMQMFAGIDi3xvL3Nl9KUodnB9BPp2G76ZxIPXdu38+snBo2J7f
AsBrU3xyAcUbK7eeTvQhc3969rcPfP4tJY42a7B4Ki6T9IhrmzwQp5R8a0keTvIjAuAmMUmHPgnk
4y6PWSAT4xvSFKfBppGmbUS3aoZnM6s8YkExoOMFC9Je5PgVM+wb1BVlBwDFmgfGltjsU5t036ys
fRKDF3lkCDvOHhKAPqLgeNAr//eExJaPISzwa+7zIohM6t6Tkv1ubPcEmvb3B/Hnv89WnotZCozv
IbOGk41cmt404VpL0JIKouo8O1bYOOTsLvfY7j1XiGYaTp7mhQV6Vvti5RRnNVC3GCnUObxFW9NV
OiVv63LkGMs6AX7CiCan/eTzct+2gIXEVG88dSK+rZcL1gHldEAPADcYzc5qDNSZoBEOBjKeEsbd
uOPy1+i3XkQweCS68e9tYUv795Zb9UAEibK6okCp2WQFd5HJ9UI2AbpyxdIt+CCsAx9GcRPPKdWj
WonT5Hbn85NswA+4HbXYXst4LG0XJmEBtg5M5/miXWqAZTW9Xxp0OE2TcfSy8pnnIEaT9EXUa0nU
RVEu4IkDZKORNFIudN5pfufKcjjldv69lSTuc/rZB1lEz639B84Ffhs9aAAoQ9LwclXgzSmTSZfD
qWtouGnwH7e/vxTAYWYLbegoRMwj98paAhsGIOHjeCpq4NDqfHwUevtoWOkerK3yDhMZ28Eonpzc
2k20/IBZsEA8CneLjhH4jsvVFTUdUe3l4mSbz67zsjYfvaR1qAOgkocIGLhQimUHp7DOynEaT53G
gJz7qtvHJF8pgSxdHEw+gDsVVnwBFYF11YQ3/HBKezf+pSGdffuAlnTt/PuK82skclcBSLiRnsjv
ZA8Csr54HYvhM7iHVnRhcSkzdMBMcjsPHV2eRt1wmkowC57A4zwUeyDG3l7K4nEgET1XjFwYNsXG
kMQQut8FuKH8wWQHixx59wGFmnPd/ydC9TMgxWDBBHC9UxUApSgrQz+6vYal40DXqQ4usHkoXu0K
rSfN0ETvTicn2frl02Q+jXyvr1z6pY0CZABqJOgGmbEDLw8iLVwOSFQ+nbj5bGKmnOzYWvPR0lnD
ys/Ee/PtfzMLZyGbwaa2Jk43nTTyRYu4+HR7m5bKTHg+wR7/7yyVmv4UVqcPkrb6SXpt+X1EC2pM
bS/dpaS1Qr2X1QZ57+m+l4Ubj0PVxGXF2mcmAmPl/iws1AaMF56KoE5HC5diA6rGmgBpYcqTMSHH
BgLIkm1ur3Uh9rqQoBgxwbvRdwUktGzbMRBJfUqMhwIhDg/L4mHUVxa0ME2HTtuzFSnXKNPQD5fk
jjwNaRf10ze9tLYeSNMBI+Rk2yTLQL3+kvbTlldpBBhrknVR6oIq19mlg9hV9FTrax0HC9cCrxjE
zzNeEkamlF32/ArQ6XoDj2jWD6VX73v3e5tU6MukX2/v9tJ5IkqfgZNmaGJXkQS90p3STpCgY2A0
Kjc24StmcOH2YSmA7UDmFxAxqnfPwCbcpB5ilVTzo9Z8pNoTWIZXTnFhGQApxJsGjfLgc1M7ykar
Q7AEkOiTyF9pWA/f371LF59XdDIXlZd7lAzoK0qjbjdzGL1fAIItBwUOhNxXvR9MDMIBHEx/6qYo
3xrT//Pzs76dmScvnyzSNvh8Crx7/TisIqQu7f/571fUiDYuqNlo0p+I9MPph8zXCmQLWjRjEaBr
dIYYArzs5Qp0GymqUWQjRqYi4Yd5dejFCqLGoggDwz4uqi94Xc5/P9sk0BDW41Tg0ccasqtgV+W4
qT+QsUa1HvEh0PsBHqcm9SdCPOKQVJxaJ8rCam0qfOkczj+vRO1pDwx+GWjjyUjjuoo+cs1QO54R
/lHUvwLLp4PH9dEsEGD2TWzgn5V4Y+kIkGgHsaUzmwo1g+NltUSjmCNO1RD1KWD1I/n+4f/5xYnX
homBhHni9fKUBzBmFt4okZ5wjHATIEh/90128XAGPtFsitBno3zfT20+uL04mSLiWphnK1o6mxrl
3YyhN9SbAMsBZAGVOwVPQjcXFCecpI/S6sPGYpFFHv36kGOoqhAr5bwFT3QhTtku5Iul6MCqhosd
/dJfuyFs1shZFnQWI2jgqLFx7Nf8fXRgg+5IiOjpVpa77MvtA1mIJ/B53DYMawV4Fyn+vR9AjSGq
FgcuDO0wQ/fsi8zv/piysSOAN2ig8pjK9JDK2t3IAgxGt+VfLw9pNrxnIB3IgVfZwiLQLNARI1cz
kj+6EQrn/W2ilwKUIyp53zuJZiIZ9DyZh0zcfeD3+yi0IHsP56TWCCvDQPRZ4Bnjjais2N9MZ0Wj
5993qdH4/WcClHcSH0pnTHwkZmy2FcOG5UexBj+7eAYoD845+7lSqHiPkWSt3zN/OBXtU6odnfj2
Fi2tAGl6vJPAaYS+OiUdp4HRdSyHejiVNnkQA0bbEa4T5M3Eu/M+yCnMqgwANCBMqR2OjKFB1WEd
P5V6vfFKstPxj5jWEjIL2wUAbQcnDhATNO0p4UIwdaSyM6M/9UcXE1qmvpZcWhOgnEefgyHJphYE
jF48giMms1aU6u1Rp2gV4gQkuAGyOHO7KCLA6Z4xHkBEXmebyXlunM+0++uM38tpr9s8TPs2nPoi
agDwzycWTwnb0Pe33SBiQbeKgWzt3A2hOAMkoCow2TX+UWvH0PfbyHVWKrsLqocXrYPuxjf7pgYt
psc7wcGYcTQbK7Q4A5Kv+eLQakXDFw4MaS30PiNuwVyiuhB95IHd0NY7lo4TGWUbUdG/23HibY5U
OypraBxEzvTScdqJ32VJkPvH0m1AK2xFVF+p3C0tAok5mDGALaKZT5FgkWDUNYME8yz3PBYyvN/S
I3T/9/uKIfO0OgEvbB4c7Snqadx9u21l1n6+okxE94Zx6vH5sYlEWUXEX6tyL0oAkR/6m9+Yiee/
n0XAbdqPDQU2zBGYyVEJ8l7073xgDWcSFF/F2FSPrQkJgM2WX/HMvv356+AIPhbIrTMZLKDGVTVt
zaar/CTD51n+ONlaEbYEJNWu5v5DfL5ngXZnrAIoL+3auVBl19BjjLljVgRHAXZfqulRtTYZsHTJ
zyUou9YXJpsC0NYdJd2meUS6O/L+sBU1mHnMEPRE6KNV74bI8qLrUMI/TpYeOjoah9+daMC5wBg7
CPMc+HvVp1g1oiOeeMcxqsXnfo0J9TpOvfy8Yu4bZwR7+4DPV8AeycU+c4BldFf479dfDMdh5H9G
1wBdvXLFSQqG19Euk6NeY4b5yalebyvwgi5dfF+547Ws0MeK7N4RzHNBu7Xe/z7EiwYdxkj1zNDD
alXHriQ8kQRpnidechBOvvv9dvl5ZXvyFFmMasDngdDCeejL2Hp/NHqxAGWD6OBQWwKw/IjZCL6h
7x8ZwAIQNiDXAGXFvNilBRyQKcsrr0/g5/Twzi7ej3UXzCSwiEnwX4AqUlyQTzQ9qQTTYP8qFlap
E5d1depAW4jq0EqwuHAlMEmiB7M3RS1SbVA0XEKBRAZGYyf41fEfjvVpMH9oa+0wSxp7JkVNaJi5
5o1dCSkSjL0uEAP15gNHDn+ESwfbjoeCYl8F5iaIxUGmGbslB5l3H73/zp1/X7GuU5M5euYPCRBQ
sjA9gKnzA0YDwzZ44qCJGOqlvEAxTqQBStH0j5X26mevJL79+xe8g332eRWJ0u7sLhlBb3o0xIE6
v1Lnl6mtRNNLh4yqBvKS6IdGS4SyRR3tm84awO9Js3prSP0xrY3Pt1cxG2glXkflEpgN6CDHVrnK
KZuAWzarLAiObYGpIOmlUQleCKcOdqCP2AJdcI2Vbel6wA0hp4g3P/5RTkU43EkHA2syNDvqxiL0
rQLwLac2Wwk7F1f2ryC1NiRLQfkgIEgjL+b4nNVdbPVNqI3BUUvWDPzyqmZo5jegQ1XXTFerJ9uA
Mlv9xt0MeyoPk/f79lEtaQNiaBSYgSoOYA/ludsmKQdgHII4SXNkbMCene5uS1jYMgzWIxyZ06TX
4wo8sXJdo7V7tEDO1+5bILRl2fdcI6FTr4haWAxEWUAowc30XLWFGOxKfsqqwT3yR9/85PAft1ey
cB6onmKr0JYGWFU1o9m1vpbmLPcAbgp62vKfsqrv/fEUDGukYW9qpFwgYEHPznFmxIXES9dler1F
QSHnHsVQT2El80ORVffcdeOsEL9A5qzfYV+/mM4Yj261ef8yMdSJHB7wV4D9pfi1tKKTSfrMOw6i
us/sffYU1Nu0DN5vh8AlhvTzHH5d54fRI20zXkMMN3bphvMVXVjcw/Pvz6d59gByRoEMS4LTYma1
KcTO6e5G/aRP93XbhGnZhAPfJ2vIJQv2+2JR82U4Eyo7t84ThkVpRzf4ijay8evtw1m4TRcClKAG
+TChDRYECD5FeoG2VSSnsoaEaG/E//58W9rChXIBrYu6JWwrBnEVVchdlmSGiwulkaOr/WzJWr5z
aTnAjgDbNLJgAebxLverqoRfY55SA1CaGzbJFwfEzY4jtgattkXRbm8vZ+l0zqUpKlHkid/jUakd
U9PgIU0xXp4WB8DHrmzbkhxEhGgpBdoXgnNl28oqS3SaONqxYfKON90DwaB5Qdeq60ubBywMjOfB
x2JGR7XdAaCjU4blmISGCeZGj0iDjH2IAZD3Rz3o9kaKCwED3uOqPdLcsaCdrQG+xm6RbYuKYMW0
LuwYENEAWYOBbPRKq0y3PKAeqe0yADFV7ARhNW2MaXf78Bd0+UKEcvhe1ZoOaSpkdJ4zF8jKK7q1
8HnA4cwT+KgTXeOg6LLVbF77/hHIf3esbjZlma3kB+coRvEKKNe9odLPo2zqKUiEngJUM3iR2VoU
2F8a97l2t1aA8a+fSffUrY5lLK3pXOD89zNrRmop8ASCwP57l9IIPmBFrxaOPcCoDwDSZgTkqzJt
iod+o/cVYBIAUaLtwTSqWZ/efezovAdmGcprPvrclNBwGPOxGi0LY/730kPfx/725xfuIBDwEOci
4sB0utoRgVcfKH96Iz0JVlkR7/2wzcS+GX5rVjMPzMnPt+UtHcmcxZ+nfxZIgVtDdAItQ9lp9A8i
ys27D3weYAjzpA8spadYLhSFibA5y06e90f0eRis/PylA8d3//t9JakwJWWZDkmTnYpmmCJ3amKS
DBu9t7uVh+CaICWCqivgR7QlFoLCYE+jkkbdsCJiAaQY40PIsoFZAWg7V9VIU7o+8TqAfNQi3XZe
81AW7Z4LKy5984FWHg1RDosxitSGFYoXmREgEzthiP/2mb1lQlW7cPY71EdJnqbckkOSnmxP646d
VTj1prHM5yBIgFVMnWKDokNzsAWCcL93vtPU7Q8S6LVhwybzt96u4QcvGarzH6RoUVuksvBqbAyc
1xYEEWFPPwM7OU1P5gx2hVb/Ua48zN66sK82Ye6iNsCAh6ah+aKe2aoa0WTlubgYAU4e6Bc/0V4U
ekb7SWDYP7Sbodt5Y91Eht+mW14ETWjWxIsk50PYslLEete0MUk5ifGgteM8J/SAwhLbBvbakNb1
iQHBGSB6wFCZu1PQTnX5Y1kSpJbGpuQIZgiGvgjDeE4y749da9Wum1iwJYyyMDHSOtY99nfQqh8Y
WEv30pucY21l4sttFZp93/XmAYoefcbggldz7X2eY+oeSL+n2h+fHTq+UEmOqVPEQdCsZLIWLyYy
A/8RpfgUY0jdQuvz7NR6FsKv1wwdekmxcjWXrORcNECPwMyCaM0/4kwZvEnq6djJ5NhVZuTQfV2t
ea41CUo0oSXCScDVkBwHfhqmTe5/vX0ia99X1LlnRZ5RF9/X/5R57Awrbmvt88ozYtJdgJ8yfL5K
kL+P7GblcbekUOcHoCi42+W6XvpGchzdQ0enXW8nUZE/U3sNZmPJ/2KkH9ldNLGi6DEv9OykqyRv
StNPkqOTPGrB3WjkMQhMw7YAOvEaHMaiLGgUBl2Q90Wn6aUsYgkdCXFbw6KyxyDD4FDz3PQz8a2x
Mb2VAuTiDs6ghHPfKKCWlR1sWqoHsN3aEQBPmyYvN42dfMtq7feYtrvburYoCs87QB8DnvgqI0iG
FgzOto5EeUciK30wu2ljpg+UrPVrrQma/352WKMDEExLQpBJ7wm4RWh/Vzs9wMtXnMGSjQnQAotm
enRgXj1bG7sf7WBAlllq2V1T5o/p5Oy7KV05ooVObjTCnslRFGLkeDMlAZ8rMMHnrCCvI8F4FTeD
jVXKRw10trXXbevO2va6vgNH5PfbB7ekkDg3kEjB46FWrfjZ1NFohdIHHgQg/K2aMdSaIhy1LxS5
wjV+w7fUs+ojzoUpi61d0dfm5CbHtHL5ltp2itjC+93kPr+3koHs2qZ3I6sleqRZBubYKoBB7QM2
my9oVGgOfR2O6LnZeJNZ/yaZ900zyoOfuAgRZPeQuCC0DCZqPjgGKu5gsMi3PdWccNCBW1lj4ijS
ELiEjuyDuERAAzj8Kn1xiyK5azoWHMqpcqOgBHYTKDmCqCq6ZM/0hCMKs5OnrALFMDD+gkOQlq9N
IdhBotsqBu5DvhuF7UeFKMa7trLrp8kduk1S9Wbkl27yyAr6V3Cy5YTzMnRA+xfpuTs8aX3XRKyY
vBAj+Ek4VV1/Z3JUTdBrboOAt6SHXAZDlAWTFdUJypipm4OH1E7LfTGQ75MGKiZPN/CDXfkLsRtI
lcmkHRPgKm6ltINw6MZsZ8sSs7yWGP86xB/j2yp05QjQo6HDgKKqhHD/CgG1MTMnDcqyONEhtJzn
yj69//uYOwNzAF71cMeKJwZwVFbJIihO9g6I8bJYaRK4sij4+bjheHhjEBBhmWolu6wF6bQJJCLn
1a6jcRuYILb7fHsN1/d8ljIPg2DYDKNmKqg6LcbEBI86fUt/sE8ij938QFOEjLGmGeHYg9tbi3pr
DTVk6XCQf8UzDC/Yuenx0l6i8dUA75OEXFyPzyO7u72upc+j8wyNdPM75qp9NqEVyJ3YSE85nq/5
lpBf7/4+rCMmS3Dw+K1qfmpKnV76FgGCJ3+xf7TtSjpk4edffF7ZnaKYqjEP8Hlgj+c2iUEvFt9e
wJUfQcX1bAGqfQUFV2+MFGkvN7HvO6Z/EiOQyB1Wr4Sri3LABYBGbKTyfLVHz8RURVfZ4BDROxZ3
/p9+eCBrldc1GbMvOfO9ZT54laQ1AJsFC+0BxF6kiYphxfMungla9LAQIN6DefVSSsNcMhpGTk5t
K+GJPuv1SuB6deGhqwHsCGCvkGW7Ar9qwX2S55qPuHsAN+PzNhrMn+8+9Ln9E5iNeDlc9x1ZCdwI
72GGfe00Dj+BrFfyT7dFLOzShYj572dnofloAuoMqR0pjWoZNsXKJq19XzG69oTiOnHwfSDnHur3
W3SE2XP9G6131ya3z8E6ZgWJdtRJxkNJvUfNZysbZFwdMwb2dUxCuqjoIm+njqbJpDNRp4ZdsgUY
b1ovq7aoyib3PrdRpkxHVN7BHR6igaCJ6jKftpVusl2h53nkGA35R296I7ZIGWwcCUMRam2wNmx2
FXwpP1F5QllDZVaso+lpCNp/wPPVb1o+PXsaGBdbFpGKrzycFw/1bEsUV+fqIpFGQdKTR7KN7WcR
Gf+5rZaLK5oxN1B3xIiU6ubMJtfcJtNQunK/TYEe9eXBweyJbF6AmHZb1OJiPEQESG3MNDLKYtIR
LOYSCC+nJJ++0NL+BG6t7W0RCwZPR7P+f0Sole0czQIOd5GZdbKHoPqquRElH9mwMxGKByJJy/Kx
1qECPqC2u98847EH+FDyndhe+IHlwD2gTI/n7lXy3wPtXqL3XXqqDVAuVvfm9LdP/t6WsagAZzIU
u9RgLNGxap7CR2hxOYH/YvxVsybshoOwnI8saB6rR+YUhkQNbkzM4CFmwBUHiWGcmj/H0ty2evIB
KSDDAfbOjF+JYOTS1IK9zAfOF97svqHtUnHnAPPL8na3921J1c6FWJdCZEoye7aL6LVNI2DM/uqI
eNVFthKvrYlRjkcjg2z0di4r+l+m4lTLp/IDUcJ8G8HoMHN8XIFJD8jOmY1APXZohjyaNL43xJCH
zfuHDGcgf0xXoKw4z86pXUi2hfZCz0bznLsTztfKWHHiS/7DcJGbxwy3AaDMWdPPPGwzakDe4jBl
wxQ8WYGxT4l1T6Ys1kc7+sDhowkdHt0L0OKiHD6MKdgqExf+0PjhZr8Tb5+9G0t63izMDuOhhirD
1URshj6gPjMZvGGxS0hsm5u02XxgFSjmGRi7xeiwChLTtoYtQImpHbsmz+4mUHDt3EEku6pr15Kz
s2O8SCQgpgZ6Kfw1gixk4ZUNoz6o5PoaSCQGnz4VQemEvE6/y4p8gsX+wyQSa8I31tD/FqWicoYZ
jnkwQc2nVZjHB8FcbxxBFr9J9V1eidBpv+bJppUHCajh2/u5YErBw+WjGgzQGGiHooCOn6TaUAf6
Man/phWQY0gSjhh7t7xDCzDL28Jmb3m1o0DemSc65iuleNNEn8D8llcgy6rG5OBZSONNZKBbZoA8
1dZyIEZ7zsYuXRLaubdG17ZgltDCMydEsa/XbVEABWZjkebGcTD6SDe/M/aSZNrKEq/beeaXGPCa
3woH11Btad5kAekM4+ibz5k0Qz7em7UepsM29+I02SCIDopft/f1TeuVjUWvJ1IXc+0YGYB56Wdm
pE+QVKO0dY52XbQbkCwCyt3Ssg1pe31f6p0V89L4UsiSDaHHZLcb+r6KpOy7Pz7zReyS2ngKmoyF
QePxsNDdfmeyjP0YrK7/VDEmQ6udisexxYQsvJT5Yray2hopImt9KqGorSDPbHJ/iKkt98ITZqTr
fNgiHVZGHkCdaFxTUm9cpmdbTRZi07WYDw+BjpRGAqbkmEjN/cSZBwhCo1lr9Fwwsxf7M//9bH/S
3tKzzu6dI+iH487YZnXkAuwQ2bfbB7GgYnhMzqCDyCXhZancJsrtoBbM8I+Ov6+NQ43XQLa9LWJh
KRcilHC+QUhc0hoikNCx0Bgk7rPpTvv9ASG4JGhKR78Dtv9yv3LZFODxHvyjX3yyjX3eRnUB1chW
LsuCPUAP7L9ilEChbzPJdQox1CljZEsN6082xqI9Ns0Ulu0PYBDeXtd1KRwFzXOJykWhpqbVXd37
x4QGkez9yMvR8JuQTR/UYVIezGlrIUdtGr9EueHu+wMjQF7gXz4ei2giU9RDtF7amBr1jy1xDqJ1
DwnpPo/+WnP2kg2ywRQJFGm0X1yPtWVssgtPwwhg0dZRIAAW2YVaBj+i1aGbvZrFfWU74Sof5pL2
n4s1L7WmBF0uK0bmH73688B2eRYFa4PNayIUxSSSaITLFgN7af2PNRW/BkE2olx7xCxdsvOVKIoJ
dtLaM1JsoCW+1XTfzslyfTdam9vquLQaDCfhYYkuKSCvKP7QI5gdaybTOwKFJ2zMl4F8pv4asODS
Wiz0/ejAIAANtnqXdZhxLxPoxLQHa1NNQWRJM2rK146srMZelATEI4DJIpgE4N3l+Tu1xatcTzFu
BcrKrch9L2qkHL5YZYBxWJew755NtG1i6FPYCzJuHbB97fOqDXYguczSEAsA+o2mWfcjqdq7Km2a
iFtevmmcrLjPGa3uXYI2jVGzzUgCX/uH49YicttGD9EJPMZcdO42b30HPAb6WKVh7eTspR+k+yen
dXsQDvW3eCIW266xkaHwANXZ8cR/yIg2xY5P2DavPfFkyJzcTUEO39Rx8tRPGAfAlFQdNp2rPeaM
vxsibM7goltqPiSMDqszOqmX2SlNLAyIOhJRwt+ib7c26N1QuLmtcgtnBC1AI9gc2869DZdnZDIP
hwTK35Nl/KrofU3+YUPs9WttTfMFUQKStyjPmKN0cLAq91TnLC1tCYqv0ZziJMgwXLvWTrS4ErBN
z1OXAO9Qq9zSoEx3iwlMUiivha7e7P28+mJ52l5r1oZUFy4qlvOvLGU55tSSgpWQRQczCIM2TaJm
0pLYdBK5cosW4v832LD/XCLlgGzJNKlpuK7t+AXY63b3wFwr5N19I5/HcvtubZj7mWeqAaCnogR7
qQ11IUYXEZ57HHJwxpT7sn6Fqoej8XJbzoI6YPYM3QHQBdS51RwKWvhYnne2e5ROHWXGT1TyVkKJ
JQnzTM3c3wgcAVUbSofn+cRT/5hFjGdhsPpQWlABJByBFocWhzf2m8utKhOO3pA6g+9Gl1YR58Ve
9z9wGuciZo0/i1KtABTS9iyiM54LcGHqUZI/pN/ffxSgjcMgJrDdrhMaDs0nW+Y6xg2cFy055Svq
u3QOGOWeO13w76sIeDQJnN3QQX2BEusWQL6YVk569iKKabnoSVO8zMB6L0eHTXIET1XUDMNvGNS7
uvNDK8ODgjX9yqmsyVMuZD+UOihE0aShUf5kMXtXpXyfmijGJ8F93fcrlaklPfMQuMF9IiqARl8q
Qa7nnQPkQDQKYehe+zNwgHus9IOsiZjP8EzPMq0bvFKf26WDR8t4of1L7a/0VS2pwdzsMefNYZvV
vJadE/Q4tyQ5EtH+zDVUI32P7G9r8lLxxQYvC/BivXmv1LInQLU6WbkBamy+NEB1BYavPUqFbgao
rnyvsfq+o1ANku8SA6AbU3Dnav2Ge8k3Su3d7R+zuGDUJN7yt9fsdmNl6YNVUzRFZAYwtnL6revW
5uyWzm2GxQX3FywQXOvluWk9a1O7MqGJzgyG2rTbltsilJqxEiQsCsLsJXLFaNbBW/ZSUNaLxicA
rTr2XvnIDWtrFPTJlWtPWdOcLZp6l0HY9F9BSmHCs3Ujfet/DAaLHNomd7emT+iOjsk35HflVkdH
Sa4x61FYWruVk5Xc9XxoNjJx3G2VdWzjO20XS2NoQ94UeBLbzj8WmmZ2dGrT+0p6PO4TNOxoZlJu
MDUHJoVS1Dsv9f0xBBY0ZDVu8MMZaw90akEZZ12NjhsE1Dvq6WTTTJyFrKcsbk3Au9PWALUnRRdP
FQzDgRJB7oI+EHXIfIyceAl4U9DVyaKBTM62aurqvk+tYGsTOW1FKyjwUpwq1ASmyDvgq+yKGgYy
zbtxr2e5F6KiLL/4k4fIdRiLnWDE2eeGkUSujvadsev1F9tDxluilAjswdBr9OlJT1LQgzjyS4n/
11M3BNVGelLuutL+4bn0lyxsb2sKzQVxcP5g6+WO4pG70VqrPJLKb3fjKGhktWMVisYCzZFMUdif
cg34VHSKKODFQp+n0wvIFLOwoSmLWJMnsetJ/AFp7Q2IvHkM6tv6i1NlLOZGrcfcrekOk3N2BHJ5
EWGyqn/CULW7A9mgu+G+nu6BTCxiwjBI4w7N56DwRyOUUPwNkiilGY09dyMUr9BB1TXI8KckffSK
hsQtETIUmNYKqSX/tJMn4fQNfTPWZosJLdaHVYH3A3ox+dNQ1frGFhONJyujG7O0h0M3EgOjvnzA
j0x+cuaaX5J8MO4D5o1BNBXa8NpXqeHElWZhzgdsT0FfVKGB4H0Lbqa/5TCIEFDM5d+Ua6/myKpH
SfF+6YOKvPBJywHVPo4R2j29qLZ7PcLMR/HdD7aZcT8mn0TlB6dMK92ddPoEv3XyDk3l8DhNW0yv
gCipj2sunYeiIuVjmekyGngThFPX9LFZlc2XzPTak/QplBGqVN0Bn56E+ih05DAIXikG5lQ8jZlo
2Bo8Y6sTHf39rPhh0/6vx1j55HNuRShKmH/tNvW3dpmmO6BojA9BbvkxB6vBVth1E9O+mkKgvnZH
2mLMQjPTZlu13XBPKlqA5U921cbtuBZ78MSHzhndexTMsFBRkpjq9M/IEr4bxow8azkhETi/0y+m
Oxp9GOQDardpOuh3Xl1Mu7JhbWilRnZv5P9D2nUsyY0j0S9iBL25smx7VrfUMheG1JIAegP6r98H
zYamCoUgojWHnT30DLMSSCQSad7TgqOpd87GWygFyZLhHypmTNvKGIddU7c2enRZvFnKkd4kFqsP
w/Jr6M0Nhd0ylNi2FoCDFGGHxMEDuQ+TXxg04ql5wSd6ixe35sLSqLV3aBmxd+v3h8TlXnxe8IR6
D2x9PW5TPJhidPKnj6mv35iWrriXJQ73QoxwhcR0YN1IujRiS+jHX+tkT+t9HCtiTJUUIYZJZuxW
EDdptGi3Tn2j2R8qtnP1999SF7oIYYxhU6/uAuxIAtjcukGjgX3PAkX0J8sYQgpvDANxLbJ3wr5X
DP2kum2k0VwbOU4AeBfMBBk0YBbND32FFCwOTAa0gMIuNmlf6Ft7CtJtQTJV95XcAv/9JYKJgFVT
IxXFL/HirTXvNF2hqur7gm10lKJhydPTyJx37hbwZOsWLomjwcKBRhzgLvIMtrBd45hpZjpiuyZ2
KrIHs3+Os8hKbkChozAMqSJnkvhZO4tvAThjsKUZ0sjWfqI5YHk3YA7vRT37Pjf/s++3heZinhWH
KGgBqBLbdrbJ4DDXl0uSG4cQlKs4Jy8encJuz4MGwIMBu13kuL6mDdW+L32840MDjAxhX/xgqtFQ
yQ7xDkiH07rq10ir+jh4o1tV8VPlVpzAvG9CVtI9/uVfVdzdu62KsJUvlBj+8WEIDlOJoyUmDCfS
Wy0B69BTMwVHq8EgWjWxY9XGCHxMVb5IYhUcsY7PRCAmuaJwqWbLrwCvFD9RssXFU6sGhqTfRwUV
PcQmR50Wkrl9m5plmmCUpLBBa94aJzaXqiyH5JbgQGl4FqK4hCK7YNleCVqUgCXuU5YfdAAGpztt
fH+N4kKEYNyYscg0Z4aIvtr7pRmaIBgu3z3Wg2Snh5cbXgTg/8IL4PIE5YiTDYsmOEGAdr1tU8Ub
WrIV2GA+j8Knj2HKl58fTLz15szB2fE37tZ990wVfj26YzCsi9l5dCQLjlLTjaUu/AUXT8HC0UPR
dP6wfvhlCuDhhZkwNIdAB2F9CkOjLp2RPmVk01KgTimci+r7gh1NRt0xOJ4k8j6l9n7SFDYkcSTo
D0YaG4YKUGsx+1uTFpAdCXp4aye4TYJXYIGky7TpPFSfu7e/WKozWcJSIZ53ymBhSTTtZ/tF15/X
Py9VBcUTXP5I/V31/0y+5vvuXKXRkHsnjIDgn3ZS7ZHd2pYql6+SJZhtUlpuPeKJFlmYyd9MJP28
DDoa9jo335hZ6YQg4Pm0rp7EoXgoiSKw4fmEq6YgTZ+J1c1pGtESwK7x/ZxUt0n8ZV2IzNr4DCm4
duC2YBSXxzH2rFkfEBRFdvDoFGGuGqPi6yJcIwBox3AIri50RIt5IDNIrBR5qBQsS1444Q3Z6W9G
PO7i4P3dWheChIPvD4nv5zUOvmX88P3PpWaHcfvBUTEtSezgQowQPoNGwyiTEoFYsnytMMRTMy9E
8SF0yImZ39b3RmIAF7KE46P5II3KDDON+jqy4sNQR8l4+AsR6AT9PY3Ih90ut9+mtLPNGtufJZ87
e5ciutQVZiy1AHRpAYJIB5eTiP/izIVb4jWAU5rlM3DtipR+AEEzfW5YAqZ5q9YVKVTZswDQuhw2
FsGLC+DiS6W0PCWdQwcgjSD8DxAlAYTip8+0W7Ostg6lv0ym7yaUQsLYC3ZDrP/M7FjxIyR7d/Eb
BH9RgocWSL+oSg3G4G7a0t8BQ/mEF/xfvH0vBHGDPQt4F7akflzpmC/x3fu8Q/S0MF/brZuJxEtg
Jh4TRCiwII8qznaXLC+6pbNpBI5LkKKoWH9UnxcM3XPniZDYRbnQ3xq4Ur//xa9HJIN2VNghGCEv
l8gI+lY3CXAcChC7YbIuuR9JoCkeNhIz50Bbf4QIOvTg1zHGsaeR3kSW9Y261sE0i41hvqwrIzUs
vAJ4jYgntQQ5FZ0Lh3E5gXczdwekVpCtUfVYyDYEXZXYafTjIQUsCPESHyyzTYZBH+sXSvdEV4zc
yZRAgoTjqSBivqKcHEH/yfLUx4aXuyrfBtUOtKnr6yRV4UyEsOm0LJa8yyEiaHaEbL3t+uflGiCS
5TN16AkQjh0ycWZNZkTJtQvcVFBHzN2uqBS5Gv4sES7PAM0nf4QI3rnSc5DsuYgA8Cx3WKQnt5p2
r9XHLP/WN9+7QdGBpdKJ/5wzV9JlDSMpgbhK/xDTBMgXB0eFwy7flj8qifFGWU1FpqPgDCrbm8w7
aIptUayY2KtRaEvpVwO2ZXKM7axNxzmZjo3e7/y8f2B28dyO9h7pcsXh5xuxslFi9adu0OvMpgxi
ta/E6sM0jgIzSsvxMLEmRAfvfzI+U7DtYJx7Vy+wiGTWDpW2UGCTmDEGGHvFY01hESbfzTOLGPt4
wv0JQW71I6YnF8j85XRcV0bmOM+MXOzi94hptK1BkbwluyQ5NvVD0ISNqn4vtTv00fPaNzjIRdzF
lCSJ6014K2hgSIizdNv9xUwbpyz5I0G48Q3NQvYfTVaRV9Xh+AVjHOH6QqlUEFyOO7eZ72swsi57
Ko+DCjFbutcclBLkBLhXRA7R1iuRe3Y1tAXZdphMp2b+VMaK+TP+E6/OyZkM/hvO7InkRdFNPrD2
jaDalMPPxfnA+r2+YBD61/piqSQJu2F5jIxORRCnj7tuacMaIACmMWxSlGkYXfbr0uRb8+/aCVsT
pJ1rEYa107yjC06XROFf+K9dWzfhIkB3r5Mbmo+HtHGfxt/99LUClPmQva2rIRUD7gjkNDmUqyv4
labv/cZbJmSZiyAaaXVXJWbYaMsmzWzF20a6P4B/5+PnwOwT8zTVUMx51wdJ1I7Fgvq/2d0PHYrl
dtbXd0NLUDLDaJdiGaXb9JvqCdXz6zRgVnV2qqN8Hvl0AVPhrI2hXapevFIheEujWRDDxeCVvbTx
Kcc8PBJcSWQ331Nw9JWDIpyVHtQzAYIxYOy4ctPWTKKEeEeOFpgF7otDyW7dGOR6YIwLYI388SYY
Q5LnLeBO4G7Sca+jwKmCOVV9n//9zBe0yWJXc4y7JXsF95mnwomRfh7sBQBV4xxxYo6eUa9LABKN
2lD2ye4OCM/+YnnOvi/kGyYUHbNOw7M2WzZkOEGP//Z9YfnNidWuT5s08sdtUOxUTy7pUQdWM8c8
Qse7SIezOINXAbEHWd7lh+nMm6lEf5b7qVx0xToJgtD3x4HaDaT1wU6GaF9IMOVTaltUS7MTAdcK
gFf6Z6OYNxZCWDt5J+/S/2WBUwIMOABNFY+ejzxDr2tldgIi0oM32x8Su9h6VvljfWsE33UlRjiA
2eQjp8Gq7OSA9pMSc0MwSNMQbZehEaFQVTmF434lTYjKDb3UJseGUrVrbGmHJg/ahImrSJ+tS0H6
//I09rlHMLpSZCdtuPPJXm+fKhUalUqEUDUDnNv/RXjt0RwP7Adaf9Y3hi/82TUpLBUAHi6VqNsC
DYgFNia30JpHjS+F32zbwjlZKP14ZHxhpgrpQW7ePkolMG3OEXEp0qV57afBlJ1alEsoWob21A2Z
e1hXTHBm/yiGgoMJ2Evgn4u+GNnVUfMbPTsF2ucs8qtP65+XKgGcKeDyepxHTNiZmDl9UNE6Ow21
mYVGPNwQ3TkCHfrgtyq3r5Il7NFUgkbenVl2AnSfOR3tEXhOGJ98X6D5/wX7VyPBezbUr0GnDo08
UEhxONVt19r3w+LfZEV8N8yLqvNVqha6cHhJy8E/hVu/8Lt61luSn+hwm2enop43radtcxUpqdQS
UMaEwSG68MQqI7GqzjWbIj/5042RHHNFhCQ9o6AWQgXtNxQtF392KXuZuzQ59bk5f9O1Z6t+G9LX
vzA2VOgxHIAW56tcYlzXrM8TaNCBzdO5STnC6XFR9WNK1wm5GRf9yGg2c4RzWRErHwjfj64gPwu0
mVWa8/YXigDchbMk4cYRH/1anARJ5qX5KZs3lbMhC/DTQ0xyrUuR+DQMbfPWdpQawQcsKJKjp1RH
u0F6MvrmBtqayDR1bdiMzjOb/Aev1F7nVInaLORR+Pm5kMrN/cwOqirPXY+Q7GQ7w2MVJ7c4ahvb
6V9YufxCu+I3re73FR3fl2/4RyxcHG5vjCCjPnkptqydccj9LDv5/l0LHDpG7gAbrlhRiY2jSxd5
ALCzo0wsPj3IhMAD6LrZqbEOy/KoBY9J8n5/DdomjBnDPNBwL2ac667PS+AY4SICZvAGKMXrNiEx
7ovPC6fUL8s6M2N8fknCmdw2nqITTfZ9dIajcguYSt3TBWfWDXTOgSWVnjpr086bUlEbUX1eiJ8A
Zq+xCTO+J1Ls8vTj5Km4LyTO2AYmBFplUHhE/CmYEfHN2AwA53WydTTBViAONikygUU4AVFqfSuk
ongvAAoL6PwWb+akmOrG9Jbk5Nk0bEqyZeYvfSLhZKpoDmSOAPNUOBecDwB4FJdnAzmrVi9pn5x6
pzpZuXvUu2WTzQFD8k/bmWlyQAeXwlfLjgpONlQDgR7G14WFXHJrQLKgTk5mmkdTYN6NrP04zqrL
U2YQqGTAVXMIuasrwTCr2reTNDktzYksj9b7jwtHbgFEB7eFq1mEYcEsZ9mb08ls9/6XRPUSFKH9
uNe6+L4Q0hT+2HjIkkwnzbnJHBDN2Y+YsWetHxrF7RB8IO3npQAqqr1dtz1+DIVwF9kT8EqjVSdA
6GZdWkRRBvWYZtZ4KoYckJJvuXVXaDdjeazJzbokie15HM+JD/dIhpa9YrBKnZDxtFQnrb+b0wwk
P1/NNkKSUK8axX5JrA7SfPDNGni8X3VrWUWeoMXOGk6YTX3QUjdipfMx6YbdulISq4NNY4oeb1O0
uYn399Q4i6MN3QAnPYQzfQ3eibbF7eJCgLA/QdBhOHHohxPg2tGxZS+K/Zes08X3uYJnlzRr8s6x
+ff94jvRtpO+88iP9TWSbPyFCMEBgOykIN4ychU+6GMCtNYOrubR1fOdX6Ix/p2AaFdLJsQdXYxJ
YQdYOHjoeOHM4X0RqeMX7LMualWDvTIDcLDzfJSFY9EJb94k6EegNdRI3rQvzsFQEd/I1u7888Kr
qu91Oy7Qe3+a87DIDmm3xcgDczaMHhoViq/MFBykuRAhuvg/0VETAE8wv6mGkzU+Gl2xbZZXYi6K
cym568CzgWqkx6scmOa8tDezQGuA3Zo9eq22A2DwcQeHPUpCs69qS5HtDB4hyN3hagXcjnDXAdww
NfWa9CdKyzCx3xbFvab4vrjzdakN9kTy/tRFzNhm1Xb91Mh24+znW8JCjVZdZKTDz7ecmyS9W6Zb
1ihCNMleAICIgx8ZqNhgkS73grFJ7zySd6fEuMXdkltHDuWlGhX/XcYWrhiIASw6prjRThkILmzO
8sIwCrM7+fYQpuMUxs3nMv4em69j/jFrw1d6HNzQi+hPzd9Qd8+MjUOO66t5rSrecWjo1DESy4kF
+N/P3FzNAmoEC+1ONn5Dbt+kdLd036rq3VEpmBQwRQJaHNQHMbt4KQa/ASOCJGA4rl7YVMixvZPR
Gs7tUoJgFpNZVxhPhwQONtsBslNhdtdWje+jlwshgQ1iUpHgUyu9ptJTk52S10r7OVXf1vfh2qrx
eazNb1u4Ri4xm7wdaj3tEAwe7WRTgRFleO+7CY9OA3liwLoBDOMKpGxIuzl2+kaL3EMATrJiUKHa
XC0RF4CaBpoROZSD6CfrmOh6bmdxlN9XZIP75Z1LJHxeMNWmKYF46ODzoKAyeham2g/iKGIxlQri
yQcqa9bF6DCIeyt0WoC1mwo/L5MAxDEcekyZAWBIkBBYjGgW6YOomr/F/q6gqp61K0vCMp0L4Dfn
2Yl2q8ArTIxmoim00vctI6CXxmjtfe2anmK1ZKJ40xd6hDFTf1UGKi1tShuzCiLbeDBA0twYII6Z
FWkL2YIB99yEQfnIy4lc1jPJARHS1FqUeACG642hustL0LC837iQnsWAC4b3YcWCLx6KLOvHqSEn
v59OdkDuvNE6GCzfvl8M8NDx7kczWwCXdbk5SYA0+piYcYRkIHgpx8dUH8OgdBRGduXVYQMQgHkG
QNuZV0/L2qw9rbCAcmBNGBQux43TJY8o52F8VsWvJdseFDBBYo5+UBOO8VKjvM3teMgCcirLUn/J
dWJ/BOWCqqKmkiLELNZizMU4UHra2uzNYm/ruyL9+m/viwEtTlF0qYM9NrPbGC05pfPk74LBc7cL
KePduhTZpoD4FLcgOiWvYRUDI5mzzkMvc2D+YvO3uf5a61+n8vu7pSBpCqBBHEl0lYrdpPkMQJDO
z+nJ9ypUGzZdZ4a2U227VJWduQrBEdmfS+KreuZo+gRodrqe0hOj8b3XFqfBnAG+PnTfSyfZp6b3
UtTmj7/QDn0NnBcZNNvi4NSYpK45g5zpBLSWTYL0duYc9Pkh8VRNIWKfM5JX0O5MkmDXNZAVGECD
yKmbMnMLuLF8k2JMYQeWRecl0cwxZHOdbhKjRAeH7tR3VY1WMWARWjtk4FuVV5cYD9QFEg9ADiWE
s0GalZiHZuRUBc6mKZ/Ri4eR/y9W8Gt9gSUunfemAOoFrZfXpWsDiE/G5HTkZLgx2QCg2ziYQU82
ZZ2o8EX4qboIf/kKn4kSVhj9oy6YeWdyWuYh0ua5BNQ6Bk1NTIbn7bJZQGa4LOM2H1pFg6zUcNEb
A6pMuEc8Ti8Nt0jRETPamhZlDvrIlqT+haw5T2cCw8J51ef+qx+3KjQy6cICQAfFehMVYBHybGrS
shjtmpwSqzkUY73Ti2Ybe8X7nYyBt4QNnKsACRKxdbaurMJuXEpO+TSjBDQz4zGbjWbXN/O8yYrE
V9ybsk3khU3UFPjMk9gtiWk2QOsucGq+F7DbAs/OvUvm6nHoH7Rplza70qhRI2wm1SSdbD1x5XAO
MTRRIzK43MRyWEqT5gY5WWV8oHOShY277EB6o1hQuRw+Cc3FXHEvxX42ImyGxzGdPco1bY/W4OP6
mZOdbQTmf0Twv585UsRlqLRlhJ5Acxc25I15DwEwEIIP62IktxzW618xQuTZIeugTbWGrQIQTjjl
2bchGxWBh3S10Bzye0eu+YhzXx+twffhNf0OWBwP7eLsip4qpEg1OZMi5ISbJu97EAVh76t2Ro9Q
m9+Uvq1yuSpdBDfBYkw7DnMMXQh4T2dL3w0VHskdqgN/sTHo4wEcMTrBEOle7r8NUG+kS/n+T8Fp
1JEto0zh8mS6mMj34ApBP+BVeNuglAoIhxEcxIgNQ4OVxY6OM2ixTBU4gWxv0JiHGjrXBRnmS2Vc
r/Zp4pV4BBL6UthuNBNT4XOkyqC7Cq1zqANeBdEUCCFE66o4Kto52DJ7/jFaM7kL0Pzw3kQQ/DWe
A7xlE++1q8aDLG4AO1TTOGIsbzaW2TqHyiAbxKL1xs19VR+1TDFEEhxGF1WHq6HEdsoHC9yu5NRO
+65oQtc9DqgGrFubSgjfwDNvs9haZ80NvyGCMHMfs/YhG/bvFwHMOEA1YfrEuZrfsKYqczHEC58Z
79xvcbZ3fv43AULoMONtZdoooZ/6DPyRBag3ARXgAue1xyzYfxMlHE5v1jInrqCLDmfp5Qfb+alX
N38hA+cS7NScq1Y8M8VYOmbVICChuK3zO5Od2F8kNni880eEcMfUgwUe5NrVohhDbGmPDBNRdAXJ
brFzCcL14pLWMMkEJZZsj1nUTbLUuzIuN5ZqpoGvuBg3ngsSNn/xl8U0G2x+EQCd+bYeHoP8llmh
7YegWU9UXTsyhwZWF4SAoIEFZqSwcqXlo9ysQa8irJpym06qnIBMwG9sA3Dp8MCbH9izA2nGWrs0
M4OA6odRv6nqv7LzDq8PAC2ecbqKCMfeGWxcw8gF1No2XszHvPtYJSqyEL7o4qaALQLFWqSS8UwR
lOix412SlIipy7oYwjjX3QMB0P1mnjUGe6DzIU+GEbMCo18oJnakC8hbEQDoj6lUsSHEyfS8M9xc
A/sCng0Aq3VSxQ0tXUO83AO0AFneVbCZpbjpxjbTohoMxqepAtFRnlbWsWBxrvCdsmMEGE80PIIU
A+Gm4G/AilGXQ71okTM521H/bLvDNsmAR6/aMemqAUIWFw2eCleQGqyrFh+sSFpk0Z03bKmqX1j1
feHcsGGhGNPptCgg9x4LvebjutNUfV/wN1btIAbw+LFBD/eAOUH/y7oAQ2rTZyskOJo2ZgHQIiAh
8TeguzCSMH3V3qyT9mb8/t+gbTEI3/6y6nBOwtg6xi/rv0BqdgBfsBAKGACKEWoaWuKDKiAe4LT7
Hc1BFwBeIYW5SUQg3QngFrgHdNtdlR0XA7PaFvWjuTe32jJv4sV6qsYf64rwvRC8w4UUIWAfS1TU
Zlvzoopar0VQ7EHIHiUBqhykGH/ayaiIcaTyEHdgvAIDpLDvS5fa6F7ctW7lR7EDULG+OjpDFgJY
AOASrXVjdqitrisoMUY8gDFsAxwG0IlcsYl4GFCjtPUjLx2/zUBT1Ofm07oI2U6hRQSdewis0cMn
PEca+PHOX4DW6MUPJn2x5qehURShZMuGm4gH1WhFueq3YvG4zEAQDSJXq9KwzI1HjbIp7O3ik+PF
4B+105t1pUQoU55mw7L9K5Iv7Nnlx0yriZskwURUPx60nB2IU+1o4T+OaLs0KNlrqX+gaffaD+xJ
X6bdWOfP7kzvUzO/cWh7M9eq16XIIvDPb7JQh8e0nos3hmA9bKKLFRC8L6yRvNRaAvjpbJcOxW0X
L9tpqH8aBD+uKcctkHcVJ0XicwCyh7gZk1QInsW0xgRRMSdqjaw+7w62G3ebzszrA23BKNQXTXVf
0/R7CvoQhQVfN1rxncCXAfPHuVTEiyfNMQDpxloQGWVv3y9IYh4nVugPSaM590PjpIdqyuh93071
czG1+q5Db9uNUXQ/FSYhtUIfqSSklcDsIraQTq6XYLoIdT43sRzQ9zI7JEs93mfpbBwTLxu+Fk2e
he4Y908to+192abBtmxa+wNYCastqdJyE9dTczCwjVNIW615KBuSfV7/odKtOvudwoHsjdqyxiQO
IvRz0A3l1B0VQuyP3TwCJb1z6WFkgJ8MaKXaK5krwJTtnxUSDo3RjMgY9EkcdbO19elt7s5bTVXw
lgQigCz5Vwj/EWcnc6Jj7OYThBR56Jk76u+rYbN4ileDzHGiIcDlrQF4bIu5j8xzem2kJIhay94H
Q7ufElVKVL5af0SI/SgjWl1KxL5+NC7Za4GWbgPNveOoDIFlcly01qHGg2mVK2SUcvQ11+1oEA3k
mTAkPSd7T/qf60YnWy/4f8xZ83auq27O1OztHPQCQVSmKABkAYKC53UJsn0/lyAYl7sw3YwzSKiW
Y+0fG/d78WapBghlZwdQ3zjgyHqB9U+IbLygLJ02D/xIr7xNi5nuNPhq9D8Ws9jhvGw8FUWHdG+Q
KsLYEuYtwaV9acxpYMdxOupBBJoRZ+fmQ41gpw1uKEYMNuvr97t8IAY76ID/I8u8lFUgO1W3xhhE
k+3/dGhw3zD3wQ7mhwpsgCl1TiNLvrmxGYKZ8sicYDsPZjR5piKyk+4jmPvQgYkhROSTLn/GQJk2
s3mGpfQW0Brt3HLesnauQswiFW8LkHIVd7lKIPfrZw4jTVt7CZwFhvNxARJPZX9L9LA5rq/u7zDn
anWBQodygwvbEWfpSpJ0WZpkQcR6b7zB3MbrUpvGZo6n/AEgSNVOZ9m8bRvX+ejGuXWTFwvGFJe8
3gyYTYgSOpTbJfGHI12K/mDXTbtnVj9sAKY2bgL0fO7HjMbbamjMe1wuFeCOA6pQQnbD8TY/F9l4
04AWwkp12ty1wNWNMis9WO7RcY6O3uzA0hbmw3Z9wWS7ci6Ln8SzXTHGpMFMQICumcqrn30jj4/9
TOgPn1YdWAQaFdWdzEEBxh/JP7xf0dcuBE9aBejOxCziaBr3xtc6e383yO+eRbz00XLgiPGRo9V5
WTE06PjZnRsZWbS+WrKyL3Bz0DPBO/NRqRcchc8mY6gLO460hMwvbtVl97Pnp5ij8+yN1dJvwxK7
D2BE9SLfK/3vs6brJCx0Yzh5xXuhgn5Hoh6mrDHwjtQ93jKXm9eRuFwanra3QIzpbDIVoovMDSPY
x0yazbFBxXaUxa/SzmkoEo9a9bWJx9eyLnddNYXMw6xiW9S/kljVWC+VidoysMNQcbpqQPcGs+zq
DgY5avccMt3+VDfFRhvwLvzW6FSRwZc5frA86qi6Im8DRKTLFaxR5SBejKNmLdFivqVIFGA6SXHG
pDZ/JkTw+HoFZA8GRslI77KwokWoytnLBPhoTXIDZIV4s9WlFmU6dlafIBabd4Z141eKRVJ9nv/9
zEf0Rl8jJsKhopP1y0+8J1TUtusHS7YP5xrwv5+JaMYxjQsCEaAVDZxbMh7sXnF2VVoIF54XZHSp
DSwSe9SHFyCS/TcNBKcNyN4k9TwCx6brt4TFX5dSf/R0X5HMVC2U4K9pXDJnBmAb0LsOsbWN+82U
Kp56UhHwKKjQAJfyKiMcsNIqyeAF0exvfe04+KihKWIB6V6ciRC0KDFF2TEGERSvIAtdMgoVZLca
Sku4YALL91BiujSnInPTaRoGOBH9EBNk//ft8rXJFV3LUikgE8S8JPpurgAcrbQISk9vcBn0Gwp4
45C9FJ0qXOQ/VQxo0D35R4hwYfbwhQP6AuOoLctHatdhk1kPwzS9IHbuwsZHjN8vxc9+mbakBxFH
bTyvG7YsGjn7AeIlM/FEatfiBxQlkj4EZHGlcw9el5ecgCDVd/6iro5iN3hCUSIGRLFY7UozgHkB
LT2IuiTEFDwQcCwVGa3U/ACuB4gYC9k/EccPnMUMk4l4mrfU2+cOJpBcprBA2TWGaUEkiHC9oI1I
sMDFTNBMgRda1CZujoxEan1EXdfc615n3JI+647IFqbbocHA7fp+cYO4MhjgCAAQAYCIyKte2r6V
e2lBffi5ckg/o+p2slNrW0+YF8uqXTCDP0TzlrBkqcIzSU8DZ4rB1Q2Sa08IRlhnLZbXL6jsZ/Nw
zDULYQLi6sPkavoGyfJ2v66nVB5G74BhiIZ41JIv9TQ6xGJpgjRcYn0gyS8aPObkQ1t/XJcis/4A
3BaYvEOfTSAmIDyEq3k+mj5A7bqdgdBnrJ7G6mPaIOFvKIJXhSwxEzFwOgUN6IbI53/PyccR3JfI
FFHwOjZf1rWSHYAzrUTrNIk+usMISYO5NfxNq3Baqs+bl1sDrlMQSuFZH6X+t7H5/O6ZUqQig99j
BLihECEKt4eW5chSxi4yNllIsnAYd3+zOnxM4Z/vCy4XWFigAtXwfaP8HAOrPgEb5roE2RX7rwZI
B10uEDF8Mo617wPb7xHMP0680+ObdRHShO25DMEPtJNn4R3Jcyg6uakyY2sm3S2eTR9ZpT37wXhn
AJLRAC3YturMzzro1Nd/gMwPncsXjKBlFsquuDmjoavD3P9YLIcAONTD8AhOkpCOp3H+sS7x97Uu
ur4AGXlM4SH5iQzY5bLG8AZJV+Z+pOlNMhzqFsNypFqS576N7R8Bnp1PRjogOVwnMX3oQEh1YG2c
ol6S9SGp6edhHrMjRgCaJxd57N1Qp8tTQeNpS3P6qSKFc9Aqt0WmZpzeH0ugxgroP4z986FYwaYL
v7fdObbxbByR8CoedxX+4an67yQHE4VjPpPBR5av8mr6DDzwgRpeNG508tnPv65vgMSsOacp8uZQ
BadHiIGX1p0BxYJqYU3qFydJvs2OzkKmF8d1ORI1QCXx7z7zv5+9FlpWYQYP2MuR09+OddjHiqtF
6og5Ph7GLdHwLw7hDE0ARjlQoeH7zR61SVAaWuFSHeyi2gLWSnFQpNqcSRO2Hk9otHgMmR9lxW2a
3QDH6i9WC3gYQMXDVKgjwtbQymqMIS/9qAmsm7hlHwfLf1sXIbuL8fD8I4L//WxDmDm3bQPk4siO
61DP35DY2tjxXTd9WJcjMTBQkcCA0UgCtAKx9Eb6tKJOA1VQLE43uetohzYtp10daLnCf0ptAIME
oOGAAWCA5VKl1MI1gMKRH5k1e6j7Yo9kyO2Q0+dlzm+G6d0oU/xO84HSz3tUOA3QpTgCcuecgqUF
md6bNj0qnxH8v79yjUgPABgF1Xz4mMvvgxgR2Ntdi3i0n7OfM8q1m8orgjyc9FE7GF1g3i4ogyxo
MIYBNphvPZYZ+kzCJjXmkLJaCwHroysiHul+ohsYg6UOfpqIe5qDdN4dXFSUF9Pex920d+ttqz2v
G430fIFKF1N1cLFXHNKaBxrBlOVB5Pl9+NjV/fvPF25w3iSDtBXGZIVwobC7odFbBFP61xQ9Pyqk
AdlFDmArAAXCr4KNQoQ5AVeiyYwlwNVgTE9OSn9YQNZz83TrJ9oHmqOx2SvYzvSG56a07qtFBaUg
K3ijdQsknigrmR4m0C9txxyyqakrF+0Zrh961oOVpxvWvWQFb3se9o3TbWjpbXRP8ZKReJULueal
3MWcSK3lPuR68/egmj/Xhn+cbIA9deAwUOyiYIpWAMhQDBF6KHHbJm8MuRQWMIvU+DcAIWy4Iagw
MSKMeepx3K4bo6DTbzF4I2E8ie/nVTN3jU64OMOMX8Q8PwQfR2G6u8XZ9sxU6GPIFEKXAg+FkBxG
bvBSISutazRccpRXOhyQN/qgMZZsBi0twtgAT2TVpJuMDtsSKZh82fbBHDaF95DF06Fq7INHP69r
LhzD35rbBpbZQeIfuCmCFRECDpfSB/vYPB6/dOP7QoKrrwu2YqG+j3wP4HO7z9a8VWYMZIt5/uMF
92zPWt2SbAbDCd2XbDuXT1b3ZX19ZJaBqi2SVQj/YInCfi0AthzHBvjMQWaH9Qfvri/QjqRq9+TB
xNk98M86gVjAQQ80cFdEmM6s0qeu84A9GuPl1DuPnXek2XGsnusA81T5O2ObK3FCbNMijJ6zFADj
RvLRTUOje15fNL4oV+qg1ANuEzTAXcU2Aa7MLIl9Ei269WT147ylMSCSmDXe1p0N0I86InH/pR9U
9iaEB/8ohmI+Su2Yb766T0dN19LASEFxoIP7dJy2VmXuJ9M7mmb30o7Bbl1PlTjBO6HwPfl1CXEU
NPT1OO0zV9uCIWvjFPMTOIn/wkuhFg7oB0xSAgqOn+WzeC4b8EACdBONRjP90lgZuLazfYNThQ56
hSjZyQKlF9JkfN75qhcv0drR6QZGowzAJs1hSQ9gTV1fPIWI3/fbmTZ6jbdE5yHjX5dfjOqVkbcp
+LEugi+IaIeoHxlo7jAwdSI62w6jghgCq5Jobu4y9pkGr+vfl6mA1m9EvLh+EQ1w+zhTYUpoQXwn
yaKyAZa6Pd3ZxnPtvxO48bdRIyvKkWxQPUVEeikFVgZGDUAARk78vSSfp/mwroVslc6/L3jRstZS
2GuRRTaq6kuI2ZL178tc6Pn3ufyzVcJ4mRVjkCGLWPACHmad/tL1Nzd7X0/S1SrxvTqTElSTTzpa
ZtHInuZ7p1MoIfPQ50oIRx254bQA0RmU6O5HLUEA/jOvAMTU36XlR8znKeIE1ZoJlqXN9eCZHcRN
/Qb5tCp+duaDkgJCJUW4B4BwNxtxxy3LBjIH+0IxjYEHtZe9rluAysKES9QFBkSbMGjj179azED/
j7Tr2pEcR7ZfJEDevEpKV1kmq6pdzYvQVl6iJIoyX38P+96dzmTyJtG1s8DMAgUoki4YjDhxzhQo
bunfaWXxpJ8tj+hMGp3rLLdVeSq9YE/ZsQyOWnLQEjRN/Cj0OWLNC+2/W8FhNLaWod0x1SFSTKWI
+ja8fKUV4JinhEQLij7ZPl23Rnp4x0QCZcpT6/z1K2Qos8oztclsoUTr7GzUthSfl91nvAnwP58X
gsF6QIbFhLw1mlq+Fs62/NmXm8TY5Zliua73AzgI0NgI7VYdj2sRbpItQVUzgJlO0B8IbajBqLCW
16uBHDFE9EB8DlYusNtcOgP4m9nLfFqdwHMYTvmXgW56/W6uVPxF1xcA6AYCvP/Q5I9hiNFhC55Z
DXru1YmQN7a89Nad6Sgcj8wEeCBRcoMsBGh7Be9pQzV60nuWnxqNhi0hYauoEMkW49yA4Dgne2ms
toGBtqYhCBMo0g1/u2u5uATaocHM5YDPUliNwvAZXbO6Ph0X8rGfPtz+umSCQGXDG4mA4kcuTdi0
0LGZArR6Ya2rIaRaE7KhAjuLqgB6fQFgQ6GshZZyjmUSs6huik710skqiPY918kGwvXPVf48I1Cv
hzubKnALkkW5sCZ4Zq1xe6f3Ya3cO4+56lUt+zraFlE9w+nggOTL4zGbQQ3WnJycgNMP5xefqlo5
VAaEn9+yCdrMaIo6+UU89PE8bm6vueR8Iyf3ZwDB5QDA/+/pK8H3G/Jldu6mOqLzXeG8/r0VzpXN
EwJo7BW5l/Nipl3QFt0JcQvZM+vQp/uS7G8bkU0Vnt1whvgXAjxhLQA6TYwg98jJ+d4Fn2zz4+3P
S04Hfv6fzwsrMU653s6GS06kQm5xiOox9hMVDaLUCMixgEdDfRwwwsvl8DwNfBx2QU7eeNdnQTiO
WZgvigBPasQDrE5HAQA5L74nzgK81stzLWvN9uT1y7wv84q9gSF3/AgioCC+PWmyNUEbh4nMIbiR
rpiYatI5DuCq5NSWx5Op/V16FZEqZ93983VhILW7IkVe4uvUuetzElo6CftJgQ6TnRB0pHPYGeAU
oCu8nK3SqDIgl7EkLZopiHtYllOLiptKVUAyU8gTY47gfaGX6wsr72hL4iHP2Z5s/Zk0p7/E6PGp
uvi84Ns1XLzaUOHzCc4HOanclGRLoWcTuUVw3pp4JfK/n20pt0czSzdb7Ylp9UPdpUgtGn0fB6tB
FZGV1BJqFlj5gJsSrkBHL2rHKtb2hD0XlrkVGiyPJk2lGs9X9TIM5pqkf8zw5TobUIIolCUWzJTk
U9fPUGUOQtN5SvQjWqEtjYLo7fvtoyIdGOqjYMTkzKS28Djthqah6Wpj6WeQiVvx0j5ptcIPSzfZ
mQ1h8iiDD6u5jbz/kVprTP2ftwchOSw8+cbb50BWdyWFhxaQpqzQu4aq0v26vmjNuMvRf6hPKvyR
bCTnhoSjD7Cxr0ExIz3ZUV5SKAeqAl/JcqDpPfA55ZTPQ+DLDcC8igA8uGhPvvmme1tqHWz/219P
FmjjUBdCypijwfhPONtji8vQ9kCZ9mQGr3axhKb7jXpduP4l3oOf/Qs7wlxVnRHU4wA7tjuFbfXW
kc3tgVy/dmCA63oAtobIzhKuRjQlLJCNTVMIU3Y4KX5EUjMcwNcKUeTQ6kl025xkk12YEzwylNYS
tNkn2lNZfu6dhyDZgPa4UQG1xbLQ/04bSpXomeFRtxgO03aw9c7M0hM1QITZR5DF3Br2iLAesgJf
vCqNy+YDGu3+PsbH8wTBJC4dBOMiPVcJlVSkd0l6Gt2oflOiXyUH5+LzgmNbzbEOuqBMEX0PUW5C
8klVWearLbjOCwvCth4cvQyCvk9PAzqNYrfdaflnPQtHskkUG0F6Rh0P3DSAely3USGKKYsqt7Wn
qtZfDC3IDv48DQejeYegHHb4mSXBOVteq81VD0t+v7VKoFAVkYx0VeBowH4C5McVssSafWN0piI9
9d/1eZeT+PaJkU0UnoxIQKOIe826ukx9m9noGzrNKXujtN2UVnDEzlcElrJRnJsR/AAFwxtdGcx0
mvnGcvt1Gd9zOsBBwXmjOXrFFkwknjP0Y0Nz9PMcl34/725PlMyTAafgg3BVR7JDDPaG0SraFv2s
p8YrQlszY95bW7R3bZYfDEtxG0tX5Y8xEVFq6y0JmtaDrPdabrLU+VxBHZVN9s/bY5KtClLqgBSC
6ADckcKUpdNgtJUHM4ze/Sx0RTwm/zonqIUuHmBXfJBnl5ifEmswZsi3L248sAdtfMfWBazh3+8L
l5c50wbvLmjQ2/Ql8Ppd7rtRPucKpytbinMrwtuxSR2/QztSdnLaD1st++x6CgOyjQWREBedVQB9
g+fmcppyPWdsaHE0PJPsWF8fnaR+ofp8KAJtAw1DVZJFtiyg8nWQyeG8PYGwLBP0OyywQEAp1ArC
xxFPydubSjae351T8Fbo4BMPil6D6jrvBngUeueyB9+ILTtMgjj/cduObGHgFHkgzi8VsZ7rjGtl
j2YHO35dhO6Y7U2NPPhOqbhKpPMF3gcQwvAchc7/fraNNVAZ9HOH+SL3JQOT0ugqJkxuwAX3OFpw
ATIRdlgbQJWWGHN+cvps47sbVtiKIcjCIiQooOPDsR7oYb4cAro6C2/xZ/iuXovRNReO9vM4ZfEK
hPXtRZFbQqwHOigExyIEPx0Mf/DpgnjPiCyvDllYFiSc3XcN6I8ZUxiQXZWp78FMOqHuAJ3YzjFC
QCN3/vzp9oAkrz1UAbhmF5qjr2lfiQHMzLxSHsACe7N3pq1t3FeQJh/x4o+SXnHbi5Cn36HluT3B
JbdJu9Cqgz2wA4YNgCpWv3WfAEzLt1U4DnGOrpD2HRmGi0EKLkh3u6zIoF19sqqIVLGmUsaSHVUP
HKhoFELgenUTGESzLaOdMInBQ84WUFIcM1+lVKUyIlwHTF/coqIwsnYfmNdHbXLw0NR9ezvIzirS
iJBx40zliAQuNx5UMuep9PC4bN03yl4We3/7+9JBcOgtx3QAfCls7BGtC22g0eyEprqncV4OYzOd
GCE/b5sRu3l/bzPUhJELBXwELafCZGmL2UE7EsCAkYDyNKXJXdolW0srT6szg5qMV/PsqGVj6Bgk
GpOJw+42t3+EbC7Pf4Pg91wzd4oWTbYnLdj6+nFhqgKv7CY6NyCcpcx28qBHa/KJTceifdPsZuut
blzqCOD0d2yM342uOLw6QkQhKTDOxCNT4iFMp/u1PHiH23Ml2xcQQzFxcYOH4QrShj5lgDAhuHhq
jPp5mtFobU7PQzUqCmHSJcFLAASVOrJcIvS3WxGWGxBoPtF5GbZloXm/QO2Zq/osZU4VHNZ4myG1
cZ2Pd4x0BsQdsXQP5v28NXYNOQRVFqYu2iOcKXba19FRxVmyq+ncqLAbNGrW1KRGhvb0MaZNBvjf
W5clUaar9oJssZDp4gOEm7iCxQ510qRtBmDP5LcPGbibwqDNIwg/fb+9KWSrdWYnEBLDge6to8XG
DLegHaczdJqJ4tkmvY4CqCX8lsDBYgln1DG0OTGHNUNvr3skK3lNav+pGbVQZ+lp8noQC3XAiron
qETEGlitb49QOpPIfCN4waG6IsHRfdAM62XC1yx7RO3xxJJ0l/jglXuHHQ9ds0AhosAiusPc9wG4
1acMVJALyly/ZvrTI6rEpGQw2NUWILb8CPvi3dEWKbPNvspPhqk9TY52WAcwe5WzwlVI9jnMoFUA
7ZcAmIvhZOqPY22ZmLN89lDMnqMchyzVntPxx19PGtpUdRQPQMvFS/OXdyEDhUDe0jo/mX1xSJm1
o4YTmYOrqLJIdjmCbmAAgJIHEbRIv1UbNqGDleUnzd+n2U5Vmpeuyp/Pi02+ZjYXFPIMCO+1MvQW
Gvred2aq2rJVVoTroQG+Nc3LHOBnZ0BkEoQaEmBLo4qBZJlJ9A9z8VcbTL+BK9hBN81IZmRdT8X4
GZ0h244lUWWTuHDWkGl9aJSvBjRCIVJ6ey9IrtoLu0LckrbB5DgUi+QMXZi1WTy6H5P20KxrOGeq
60O2I8A5ix2HvoNryOHC5lXr2KQ9odzzT1U30ZBPH/9+PAC4ctEbiyt4Cn5vpO6ExthVezLol37s
wZ3ztATfgCuPtUrBQC45r5yGhnONIA93xZDYeX0LbHiXnooUUb5/dIxks475vlvfUULmThRkrejO
Bm2mMCg7tZGLb5HKqJdhU67GfgSYJuicze25E3meeHB5YUe4aRuXjgRS2ECdLtpDokGWo6+3sz7s
8u5lJfXOghqSDf4Glq1blJ32g0+iuVW1AUiCjItfIbgnWnRJM474FSkFBTJto7pExXw+luvnIJnC
UjfQpf1ye+h8ZEKC+9ymiB0rBqMG5AqBjYe2+nx8TP0imkf6MPbmzmmnk0tfbxuUHAXosKIJByAs
uGDRB09N0dEGxPK4U6y4JEM8qB7ACgvikEb07zOLBghm8geAmENXRWsonTPAGgBTQ98+Xj6X18hS
WmRClidFz/FT1cVLtkmNOCg/dNNuegfQC8WAP7b4YM9yOWQK9KKw9PSULJvUOnrVqz0rQiaJJ4QJ
pFN5l951bWg2UXrIAgfPUPQZF9uqfNDJ3n7yVEUo6bqc2RGmTRuN1E54mdMKnlcSkfrb7Z2lGocw
VVVutVylDQ+afOOZ+96NhiZiPwNNEa5I7XCHwaFlKGoJN1an9dqI/mK8bCD9vveX5BOZ7Y85s2k4
LRS6ixp02v5+aHjigK0BVyQWSzA56Y1PvBkBbOA06aO/BGmcwWcdq3zuooKtwTaYyvbXbaOSCMDD
fRL8rxDgVbTUD7Y5dBlecIH21JP+G0qL35JUcZdIjaAahVQ+75cTwRaDMaAEOiMvpg/faKCFxfxx
Tt9x/UIcCAVIIF7wIr3CWTQzdYcFz5ukgFqKg7bX96wP15UA0xjCZDGIaXxQSwNgmJ3AMTcf8+Bo
d6i0fP77uBJZFoANDWD0kFcR7gevRVsGCFHxttDfiv4u6/6+4Qg8y38MiKQWcDb2tOo10g/uj9zb
pHVklXHQhCYIq1W0CjJvgNoXb+HjjDmecFrHshqCkaZ4UWt32sb3FYdUtq/AbgL/jvrXdfGLtnU7
Np2vPXUuCAwXgn6YzCP345So2qZk0dCZJbHy1a6ZRcEwrD3xlr11eGbgFbK1Jaycv0d/ei4y7oCa
4nl5dXPSRU9ctuAq8NMWZBra4h+z1WgUcbHscjuzIt6etVMFY83zNp5fvZkWe2xHZw8d1de09PeI
PaOg/PH3fgZt4khPgpwJTybhXuhM2vWLa8Mi3dUZDVMTEvCKuZMtErrokDkEHTboJvl2ObtG3bUt
AfQC/sEc19DQH2sD8ZQ3hL6xuT0YmSHOaMlVLSTKgEyrpmJuYShxyF0C4qIws7XdTHVObvGOwhiu
bZ7qwKaAnoUwqjRwWVrVaBttDTNKMSAjuj0aySG9MMBHezZtAdoXHKb7+Wly9AgUUi17hxuABZ/z
i9me7oguZyVporWpjc5XkOBqehMqNpdkPQATAJrP+a0SJ1Knps5Kqc84jj2DvDjFEW1NL/JS9rMf
vt6eLNlTFqBK/jLCdkYFWfDP9VqUY+Kijpiw5N7v259OB7Ixx96g2XGfpuuJ9cVdQGzQMjLVc51/
W4jjz22LXojTO9tpC9srJ+Ga72vg/Cb9SLVp0zhvXZ9H1qTwFLLNgTuP04PKVCcq5ECCtELqtcvT
sF12s14otp/EiUNkE3sD6EXMqRhoD80UzEHSo1PPcyIEPaE9OXEVqOqlUjNo1gBiBaqxVzlk1ATn
XC9XpLks984Yjcj3k31mB4o4WzZfqF6Av9LgtMXiaQVAw20118hPlrcf0rhVcRtIPDfuOmCgfyee
rp4ldcfIgF2JgkhZR063S9jerCMGHoAWrMy14ylWRxIHg/4GrLfwc8gQivhuq+4GHfyDJZ6rbbRA
3Mod26gx916W7ntP4Velhwu9IrwjHWU50BtcuqKWJn1XBF0Jmuk01AiJMoheZcyAW5pCM4cy8vhE
g5+1o3oeiUxFPDnAcZM82RHg/4vHGklJLxtM9BACa+YdAXqqwEPf20dazXOIdA8IHizioxzVthFo
jeiuIiOYrpxpufPd2o8Nt7lP8r7oQwqO6hcoVg5odnaDTdf6PzNvIXfjZIMXBfGrImCUbWwO9QZe
mmPLxbd2Y/qj4w+kxK1XfmjtBVgmG9cEmNEUno9Pvuh9zgyJQYNbtmShJRanc4M5bPX8MHT5vYeX
ZPs0ELZHRvS+n5p4bt3YSNut5lSHwUy3t3+G7IABRYWkOKcpQb/a5RZxIQzAiObUYC2guynT9tk7
CoBcy+FfC+alBW8m4zp6sFC1oEo6jvbu9ghkC8apVaD4i3/wKrr8vtV3VoXjVp/Ger3rqw8+6CBS
8/ttI9JpwvPBBqoc3BkiaSMxzLK2/KQ+OcwMOy2uVDgXmSMCAfG/BoSoIe9sC8TkMAAUynasxs20
TFOE0/ILdZu7qdfrcKm1LL49LFmFGNkFdCkiVwh2LlsoLs3AIHd+EVRcLT2yiiBKXTvMy59O3oTU
uysSyEE/uW619bofOaA+t83Llu7curD5xoo1jpN4aDgj90kfbGor3fqDCmwhO2g+ugrR749SOFIC
lxsEuEfQfhdpjRzKENpjs/dSckgyMBwmlXmYkBcoeeXb9u9Wk31uFvPoz8VDO6Y/b49WFlZBOwuP
EN4YCtd4+TuopWVjDR3j09ihSdgOerLRUko2Obp6wyy1WsXRlswu9NwB+APDAS+sCN5fa2qLDkHb
oMzbRMDuRbn3YrAPfz0ouHdkPEDEgv+KLfWB3tTzMuMCBSl5OAKnF1LX2ECEuwld7e/r1he2hAFB
b9upEyjSnox6a0O90Yxuj0VyBjEMsGzwHCsIaYVY1BrRaOfMaBUsrJfccDYJuafVL9DqjvU/Hvi4
blszJOHnuTkxFkjGHiDpBOZ889nQjn13MKiPK/rB0cewnB/yZRvYXwlInZbllaYvyzzHjfFtnr6y
5FfjbjWV+LXEyV38IGGDWqO1MrT6VqeZbddngx1uD1gxvb990dnDyLZWv+pBbglKES0KVmjkvujd
M2tf0uRTpf9z25iEHggR45/FFGH0XmMMzA1yWMvRR75+6dMjWf7RtZ/EPw4JDbXkWLVDmFAzaoun
ih5Qngkb+/n2z5CdwfNfwaf8bMydgfAFV3t10obXETSR0NtWUWdI3AoGylNC0FNA1yOf9jMTi+eS
dR2waqUzbpxV2zp6tS8D8wnovf17RvPHlHBAxqBEfr+GKb061gXEDfMDVdEESSJkJBsAk0T9CgVn
MbkJCBnJGwfemvg1Erb/BJMfL/dVNKRvtwcj2+2Iw/FBGw13aCW7nLdy9nCh+bj6qmILTWCVcKps
Wc4/L4Q9mU1pb1oYR1fs8yrW/YfBBujg74OfAHAhXN+gJEZ+Uwh+sCkCalGzPBEoJFSHqd93o+L+
lG3hcxPC/qqCYSVtCxNtbsdV+tDyWL5WZQSlq4EGBSDIuYqc2P2md+5iT4aHB0OYe/epispc+nmc
Dty8eAwh9XO52JpfjGhDXRBsgx5vfgSdjSKcl84S3gzAPuIVedUAaY9D4XT6hGdDWsdlqkcVu7dd
hTeRhWuIEdGWiGc3KoFiSk43TLY0KWaJEP9+NPJDqwN77awR4cyzWhVBqnVnD6kRFl3z2rtNZAaJ
guVAtrFBD+DzDDGS0LZwC3f21JJpqqtT1oz6duoTZxPkVr0HXd6yoy5rXm+fU6k9RN0AYuJ5ckVU
yeygsXtS1accM7ogM7Nj2RcUqm5bEdUu+YuVAw3+NcN/xpkb5W0aVjCDWqGYvPupdkM/rR+rMts0
tnfMQOeiZ2XcID2UeeudRcwDa4INs9lXhxZv0Kh7HHOyIZb74Hb+B8Vv465IeCqicwfd2pyk27jK
9vIUmakvSXVC1ve721GKyBWdr2Pe5ndpCc4PVtpl2OlLvmuM4t4duh1JF6bYfdKFOPsV/IydzZCh
Qz2XFPgV1ZKG3qdVb8MVsNLB/viu4WJ780ZYrLpwWDNcz8TqnOpkLcWDpjU7vTJ2VoZLu2jIrpqy
R3e2X3pveSrr5qO7qAIV+UD/tS8i7qpsAXdLCvvB/GrNL6kV6n1kviODxgtruOU8fpZE1523dddR
u2wwSmir08cG/cx6vr09lzK3dG5EcN6DnXaVXuXNiTnfGrrX2PfVVETlsgsblAvgDMLb+7rO2g1L
AClytz6ZKLfr3f2iBZHuznutuut6VzEeGVQRUNI/1oRrFUxqs901Xn3ysn9Q2kG7VBYhSR4yC93m
EDhNe2gs13e2DQ0JVfKOT5Z4DM9tC56PdDbRaxO2i9EJa/uVBVlUOnno4vANxUfU5hSXiiyBdzFa
4ch5yAHoWe/Xp8SAqvgA0k791ZibzTg++7xFvNsY9hpOY6aYZtm2gcZqwKmFILwkAkJZ36ZetVLk
bNDU4Vt3S/XVGFVQXdnGQcIfewaZG87YcelPJuINZEnhcbu1f12d4Fg3xh3VXVSzQBKsVl6S7p1z
g3zUZw5sqAytnSz+AO+3eRdytWwrHvxdDsJ0JB/N58rdUxUelI9C3DT8qublTonek+Wu4wQeAYCt
tajctebm9gGXfh6divx6ghiGiEgPKjsdTBdtRS3YwGry0A3viPk5MvN3agrJfmGVKpcGdM2BaWTO
C2sP2vCSqJQ1ZGP47QVB6GggQcL98dm60JbOhW+VgJg2x5p99nJFBCs7twhU+F3yWz5KiPSTOTfb
jGEIDcjEWt+Jyag9I0GDbof1ZPVsA428l9vL8ruFQ1z2c5uCnyoqsM51OWCzTUq3VVNGYOHZpa0e
j0O5KUHBmyLLPdZVjA6nbdtl28TNY6SEkQjGW8dvTl21Rjn+5tP2vqbZPShIDo1DYowmymj2o7DL
TW6ORwqaNK3uYn+kh3YIjlbiHTrb3ehKomaZU8AeRukKL2v0xQjLBJT2Cr5d3lLIDmO78dpd3Rxu
T5t0JyC7imcLPAIa8S53AiLYwvFzgu7eMUaGR3MVp0XqAlBo/I8BsXRqovMqZYDonlzHDx3rsICA
1qHV1tWeK28zDM9U+96D3Ez3VTTX0k14ZlnYhJa5dGgiAAJ51DZ07cLe+5DOJzKcEggRVirWUcVE
ih1GdTK5ZmoChV5T9kqzJWZlqXrySFMs55Mp3IfuDGBiUKOYmbjlvhnckPVOWLp9mOf2wQWnXtes
XwB/+Gib3bao/efKQaeRY0XZDO7Ayf30X20eS/BUrES9yOe1VS8HayVFXUlFvyY9AWdryP9+5qja
OWHoxsChNoYpXJL9Sl8sFbhbtU+EU+ZSLTc9qE+fCugNJ/aHBUR1aXVYSrYt2+9GoHj3qDaKkEAY
SuoQD3q30Pg6WnWKd6MiEScrBULSAK9u8MH8rnpfTloKRfVsDbAsqYlO0f5LUnxAMkFPHmfjuWGP
vvOirQNUvz4y8rmuuhAapvaQRDbUvyq2a6svRvsNzPlNpygti9rrv1985z9McDb54tVpt+CHle4j
a0E3D8h82p/05WAOS0wsgNrb02h+W8kPvfnKum2W/CqGQ8Pebu/b/+cc/WeGQOh4OUPo/G+MvILX
g7Rx1Gnu4wx4X5gbzdZBXLJSPRzA1ZPafazNdLfSIbLxc8E7vTcS/Q68Tj9u/yC+xa7uLp+LXaA4
g6KUsCfYMqwFWdBIPCxjaNEDWg32k5bEg6NIJUjP05khfhbOztM6jfZqzGjIsc3lrkFdemj647hQ
hdeXHSlgJdFBDhIycCAIx3YutCTLKtz/i+NE6Kwb3CkiThq6BYRN83RXJaoGaeneOjcpnOJ1ydJ+
7eHtq4FF+bgN/H9m5KFp8FzmejTr6NMos3gevsz5Ft1CkanNG3d6HFqE24H1nmcEtD8dUCsDZ3WF
ojACiG8Q3pPUrJ8XKJYFRVhP+5E8OSwPGflq0y+zSkpW5ljObQoz4JpZZTDuWJwg35MwW1UqwtJV
PRuUsEshg5sYa4lBORPZoN0rashb4GrhOtDYsF/HdHf7VPDviacCIaQNGIVMKY0OYzF7C3ZRT/Id
6+Z4ShwUaKYHl7eNlOb+tjn5/P1rToxULJMVo21iB4FrjABbzhTDkZ09D8TuON9AC4Ef5PLsNSUY
/z0dTscEvtdhOwddwHmzvT0I+Tk4syKECNjL9jgC13AiDNWP5cV2j01d7sBAM/evDXuxi6fEvIdq
U+iRDwQctsnwMtNtXSsCS+lmOfsdfLbPPA24MEwtofgdbL2vPwVFxIZQtza9f+96qjGrZlZwN8Oo
m1NRwFaWfdWqZ+b8gP/M8y/lQsKg+NQ5J7rs3OIfv9sxj4S88dZWMSNKA10P+D0AxMGmi/TS5YBX
2qxaC3Kkk9U86/SjvgxRQfdF4YSgEo6CJA+hFBK67nOhOpeyxiA86nmjEwAlkCcVTPsrWXMQ2aEB
qZq6DbUN/4Wy5Z/CIXWI1vqfrttVGz0zkq3j0gJA6eJXvpj965g336ZiUCVRpEuPXY6qAlp1gXW4
nAlvmkGryJvWervfdKl+ynI/1vAKy/tyW/VlPDLV609Com1gCv7YFA4XvHAfEA8NeoBvPgLotGGl
uamafuPry1ajLLbr4mmoh69zkez1No/hKmNC83tmmfHtI6gavrAarg/B6Ym/BOzFC0GuHeXuofT6
0M2rzeTvdfL5tj3p7j8bunDSDI01GjPhJvUBfh/95a6f/Vq86uttM6phCYfMZ9mkFyOPW/t9YwVx
NX4iFB4s6aJUR6ENe+22QR4NXrn/s3EJ95nTdBTM/vDHedq8Jl3zo57nQ5a0YbOA9NcmdjQ2bIPC
yf4ddpEE17mwHcIXYfv6mjVVEDRB/igbH4xquG908gaBg01dlUddaw55ucYee0e/YoAnvgmpO7zF
r+lqPOAujQb9xWZQ7vO1PXTA7FFgZYjjKGZWumPOTPGlPvPNbWa0iZ3hsFjVsmGG9mKsY8yKWgE2
4gt0tYDoZvEcXSZ4Vs80tzsdZsqGhkN+NAGlqDe9CuUjvbfPzAj7pFlGk2gBzJgJ/Vpq9q+i9RQj
kW7FMxM8UjmfMCtN6mmFRwPV4kNmZfcmGatQWyD0O+hoEKz6z2u5bNolU9FkyQYHw0aAjnCILIo8
zinYPdk0QCbI6csIoh1h0inCEpmFwOapH4BjzSvQ0kTGwmA2AL9ec6CPpPgvPy94p6DXCiQn8Hmt
/mfJvyYqUI/053OyTeAw8NgQi6N00vDzV0DK0Qj+mKf9M46QIr6QHRfU+v81IQwBfW2VNRoAeNt+
nDtRzaJMNUuyDXZuQnCuqdvSfHRGRG00OQZg9fIICxPU2+pljAy7/Ilr9ElLVbK6shMaoCCGIiyo
FkHxJ+zrdE37JluRT8qRlVvpxrLGT3aVPgLcrJjEa1PIlQMTh+4JQMrwv0tTDbQ6QBxdFydsQeAe
8386RCJD4j23re/Gtz24JBbjiXmE2RakQ9GZLUynltdrUHAtJfBtR+v6A/CHcF2KUGt3w/RZNwiO
EXI9br4pNNVLVDpQ9IxBQBo8cFf4Xm+kqwnRSggruRP6R4FjjvSJWDtEaL0RuuCzUVm83p8YLYr1
gesDEAiR+supnSfgpYmJR303aR9BCh0iU41EjyJ1IB0X50j3oXoIjLkQ1iTTmnSQjADZ2RK00ej0
m8qw76oxuDcXFbHa9XHAiM5sCSfOdbU1cHrchaVXgBtfO5a1GbMl2EKAN87reqPT7rmvmaLNUzpE
3L18x0CzSNw2a+kSF0wPaJAc7bhvZvSrplMYQOW47KDfd3uTylYNemmQqQSUGjyhwqqtyUyctgFv
jkl+BAtQnDjpnqaIZa69IyiTkH74TYIIrU5h0cw+MbpsQGLJWVaop1sdCm+dig9KZsTk+H0uZYE9
KIzEM8dlsikCptZ/RadF6NQqzgHZXJ1bEAKWaXLKxONcJStocZoW1XtEf3libf5+SSBRBvCuC/7h
Kwm21EzQDjGicrgmd512aNxwVuklS13TuQ2+B89CCZBzpXpPEdUubRHOASQmPtX9ErvFLhmncDKf
E/q4zENo2B9uD47P0WU0hgjibHDCKoHW0ahWC8+Swuo3pLbDTH/L0HBK1hJlTAYCAtW+kK/an+kU
Vk2jRtozBxZJ7nwY637XsSouQJGmOEmSnMfl0IRrLPMG4LwXGKrrXZd+0IsmCtq9Yf7Ksm99VcZd
dZzsT+hQDG3rrgYltz2yyBoPXvZ6e45lDuRsjkUcSwtJOMigoVzh6X0W6pPzYjbjXdlX27EzD7dt
KdYzEC7UvEshuW7xLH/waCz3SO8HehkmyHm665unan9V7dvAvNy3+cBSu3Xw/FuDpzL/qZs9Goqw
Ycn3EQpiSQMOkIZj+78bqg4+pWnBieWQNzHNic9qF+vtZ2Clc/JzCk7Mx42evFnrA5Q3Qneq/jt3
IMIlDLQKlZmGIQd0U7NnYhzm8fn2IvJDd+NQit12Xf6fQ4mo6FNpm4e0z/ZFZoTzWMWjpylOitxT
/3siA8H5rMFsJbaPmWTGL/B2hwv7cns8sov7/AAITsbPNKcIenhQzXLDTAMzEgVRLcspaCiy46D5
j6NNT9P4DpwmdwF4QCMFh/GJ7dlz3xZaXSE6sfxsVxpZuBr1bmAsmpo2Wsm2NO+qNI9pvS2soz8p
KlvSZQRDgGmh3obWbeEsroYxOHMNBxToj3MSu0kZtcurq31YAAy9PcNyU7yKBvnkaxK8Ji0IYwQv
hQnEcWZE27hNd5kbO6oahtS/gMHy/wyJvsz2cn0uODIgAaGL8Ym0LOQAxDq9N+1fXvtye1gS4BUW
8MycMIWdUxel03C9y+C1aoBrq9vQBtaQ3OnWj8F7qIv91Cme9VJ3fWZT8Glpi37/FlkzkNB6u86/
NzsnHOiDEyjiSumxO7MjOLDFyvQMesKoYjvIAH7q5h+3J0+1VNz+WUxhF3gbdybG0c/9ZiRmaHXe
xmNBvIBWpjfbOOtR075tU3q5n42J//3MZroEftN4wKY47j6btsDQ1FZ824RyTwjuqunsUc9rzJuz
rk+Nn8dp4zwPVn4HEsG4xluS6PoOJfC9MS8K21JHBuokVNA58EZ8UzVok9XBvQhH1gyR19ynwAVB
KCZ7TQq29ZNv7d9LRGH/o3wHLmSUgK802YF/NjOgl3LwZhjbtg6+TnURI0/38/ac8q1wdeGgVsD7
baGwJBahQMpnM7+Bp6oKEk3BV+IpoF8qA8JeJ0bLVjfFpUm1+vM8QfncTb/dHoN0u5+Ngf+Es63n
a8U01A1MOM4SWvmLv/q7lHVhS5+N4pM9q+JLqZs4syds9aL01nRoMWediezSh2zSwinYqgXWpVOH
VByonF3UgsS6SZYwmpMZLBDFGEFeKfF3t+dNemTPvi+4O02nxQK9yv8h7ct6G+eZZn+RAK2kdCt5
i5M4djKZZOaGmFXULmqnfv0p5T3AY9OChcwHDDAXAdRmc2t2V1cBEOUGYf8MVaqliH9uBMi6TAHG
xIegMkDVHAyZnqQYQUTWBQoser36/BjOLShjaKXW8kS6uJXAWuFhILZVblHWvG1l7pJF26qO3hgX
3T4qPnJsSxo3uYZLFlwfZtWuZf9NC2t/tK0gqRcC+Xmn/Wds+jFny7nAqz02axhDG/6mip40d0ly
cNYC0gBoxUXm5oqYqxGlV6UuQdgXe37WAuVX+bcdtmRBmZYySptMDE50/OKNrzH9evvrcxsQGACQ
u6J47oHk4NJDjIITNQQm9lj7hbaTfYCC6rDUgzB3qoAm0kRGBvWXqzz4aHcE0vLgrYqyP2WGwzGK
AtAt+gl2fB76VrxA9jO7xlyUmJBpQDuZuts9EfYR7WFPYmEx8b007CB23wvD3kry7bYDZ6cH6fFJ
5nCqxijBVQFAtDPkSAMJ470B3uf37c/Pzg/arJF+h4YLhCMu50cwS0vTBJ8nvbPWmmE12hTk5lEg
+gVLc5ME1gTE+OZEw6uG+QJVa7PVERGYnRPUfRzE2mNe3JdVPxUhD5wn/7CwIQ2Fdm7dhk6FSqvR
SrcTILxEbitfdX6qB7c9Z84OCOm5D2GHSWbn0nVekTKWFXFyjGWro70gRdU6HJEnthzUNod+XJUR
mOZQen0zAGr/3uXgJeAOE+t0hLh2FnZjALl7Y9vXcb/WQL7mow+3BPeI7J8iUvb+GKIHlnnGb7uQ
BRrlynIFcmR0EWnegFKxpa9SrXW/dSUbF1a4ct/YSMEjC47/kIKnADBPy+bsYBO91TAta/tDK6Ig
1w+V/d0exYIHlUDtwwhytch+Txqk0Ce6NOIC5NCmcSEPcaWVuNkgmC0rvUqBtjD7PW8K7S2x7fDZ
Ipm4t0HJshQIz+0tVH/JpGQxwbSV6KCMm9YhICE+ahxSKTr017ALlsqAiiuBnAQh9JkRxZXFkGpi
TLFMcP6JJPZdJIx76x8uonMjykUkaRWBDwNGND93N8NS5+yso/CeBCAQb8qrwoiVe2Dz51UC2hBS
73XhQMBk1OKF+HPuLLJdUGlN8mQU2ejL9WDLyg4Bn0TfqR7v9VTzsy5fo1HKH0t74WyYnRQQdqEJ
C7VZ8EhdmqJuHfYOd+KjbpdyN5C0ABMvo75Oy2h3+5z4yDWpcTvgjdhL4J8mYE6+tGWllCSpZqMH
tEEbkjNin2cDtZ4cO4emBHd713etfADKkLXremRIIA+1+w5Xf9Nlkwd6ZxerGuxLd1TrbKydbvR1
p7SQBfaqA+7camXpGih/mqp/TyOIx0ZVJffo5a58FL6TjZ3jiee5Bd8yqXcMJFeV/STS5pveSX7v
DV22QorHXrtphM5Nu3UfXZSkgpG79JghvgmILN7BnDE8V3o+bh2rfUcq6ofUZfJshOj6jAGrupcu
SdYNs1cggsIzTyY/dSnCbTPGEz0PEG25HJHqM4eXjlcxdI1b82GgDvMbPXJ8KBcdQAhOdn1BHb/p
C5wCaRb5TZd+0z35nYPyJQCaZNzw5Gs2fHHHUwG0JHhXtiBfk5ukaiECk48+Z3G/6oHWguBp3YHA
SQZF6ASsgFoYNdxt6WXZStTo+rQKCz3aNtKfhZUWQW027t4F7C0QqMht4rIQ/3IUAA0AECG60K/Z
d9oiHdukw+N3BOOHWWXBaL8V3cLRPRecnBuZrq2zo7toU7NOQx4DQq4HUE3+aqbeeswgMdOHG8z4
wk6aAWRP6m/QsjWB90RflWIvbTDWJm3iY2w2nZ9HrD96XCvuCuKx+wLLOzC4HNZUM717o9X5Sy1Q
VQtKfegf0ZlLNpaI0/2AZMG2CVNrIU80t9FRtCZ4kyHHd7XRiYUuHOmJ+Dh4Y5DqxSrS0VqUvC7s
cfhU3eIeMohoW4PA4hUPQ5qzMrYrPG0im6RTa1n/BUHir9QdC79qbPIUZm23NXDXPBCSOwv3qDLG
6R6F0jbiUACfQCyjNgJh89Uu68Pm0JJ811L5Unk06EHAtDDVc7cAgHrTOJGsxXPwcmWVqZvYTUPS
oyHf0J/HFpw4F0+dfV4F8aYGCjAjx+dltBfDHoBh6my6cm1Fv/LoH5aFC7i+g0ZczJr6LKmHQgeh
EvryU8KOIQ0fCUi223QJrTV3o6EWDlwYaJWx65VruY2L0Gi9Bs3ZE4I+R1exveKFs9HahUvmo1Cr
rsBzS8ouJFB6RgW0hSUSPsVtr/utZt4xKLE6MgqAjV4ldep7db+z6LjuvebATeuN8CGwZLlr0myl
9eaq75fudGVtfkQ/4F+YmgkRSyIav1wz3NRr1rM+PVb0l21/99o/zpJy09yBd25CCbByy5CijGUK
Dv8fTf0Sek9muWHJcwj+vtvbfGkwipNT0IhyU2Awji19L7trhqmPeWE3z68ZOGyKgdAIpIQL9RiB
xzWvwRuDBDobuoAi1xPRO1QoFywp8ff/n5v/LCnxt0b0KmIFLKG1RA9AXVIFcTRae5PF0YZZuJ+i
Apq3YYnbUZeou9725sy8AfSMyBiMMkidqgMFO1XpEDsDG5YDVI/ZkYeRxXcsd3YiJm+5ra1v25vh
kALFF/LCoKsCQwVOysu1yCzQzXpdOABrBiG5ZLgn/E2jxiauD4DFaCxb1/xdeJVPxd/e7oNI35fV
L9d6wdvBhxvR+Bw9Ge4SueH1uYeYENI0eBRP72K1AkUtqvEwZPKQG29dUq6JeJeRBQjZn7G296X3
fNsN126Hu6eXHcWNOLE9X3phECTRNFuXhzJ67rOfIvuWgoE7M5KVbvy4bep6gV2YcpQXMqizq4LI
UR6SjAGLs/HidQKssUtf2/Ao5ArsfbcNXt9QuOvROY5cE9g/UHi9HJuRaiaH1sR4yKxN3K34wq0x
+3kEuuCKRQXvKs9UptKS0knHQxWmq8L4a7GX279/pl6OAbgToxOKkUhcKJOTQvwN2VlNHtrhyW6g
vmPeafKtcg9Js6ntY2b/SfuTdJqFg212YP+ZVdnVyhH4gDKJxwMQb8R75v+ArAM1NsBZwCoC1gcZ
v8uJ6SIn5WUMHH/SVIEt7qNoalrcatXXBQd+3NyXF+GlJeWMJkS2ePPEaJXJ0a5sAQmwcXr9pxVW
7msGLVAwGRTkvXJpfJelpX2X2KRctaAb/J6zsfpJqUC7sYOfpw+03jRoe0MHiiU3mV5/xZvROQC1
BS6EKCFrANzpa8jC30lLnTaIRof9Gj1dgpJ5qDduKtp3K6Jf4rYwg7Im+TZ07O5LZgzxsA5jL3qq
CtP8G/VhV+8IngP3aEMRr1pXiaBsCRQAe+Y+RFk5PIssq5AX0poTd7WvnCbeCaoa2dpLC32bygFp
ojBP+KEPSbVF7ddJfKgrWGuagfso6CK3u+vqBLTUhGt4bLbAMaZmGPodQLlbq0vQ5dBqEJYIbWtT
1qy9z/hQ3sWGU/mh6Ma9Tfrwzi5wD8Rjw7caFgzo59E4X4MMYdOlwlyFjcmOBqJ6FFjQkWTaElFv
U9eBaUWh57eO7r73eaY98biSwnd6p/vZu32618eNW7V/mVf9sIHB7iNtN8bWioLz5ZnHpLqv9e7E
tcbe5oNo72JSDGteAASFNhUdLzkhg660m4CCXOmJdWV1aFEW/OaYkfa7QEPLJhri7sX2NO1+9MQY
SKuh3wWZCjVRkz05lay2CZExZtgYZWBIh3+vWsM9FbgfQX4V/R7Bu7mpR2QQQeMbbbJS1GvT43Qz
Rk4ReJT1e9R/oNFnZWzXc6/EIxbqBgC+AIFYmENgGEl8h9Ydgq/0XVAN5s+2cHPQD8hxNTouXyEw
awItB24keNUjI0i0IXnWG5q9jkXlPidmET9ysFn5BWpP9zkNjaeOpWDjYFUGRAjkmEojLN9E1rZb
6aY0SMFIv6Upcx4NK0QfCxoiQEuPLIM0a6hXQkQbffS08Q0npfvUya0furS0v0aDOMqLQYdA0O56
V2VJu+4KPd9GrQ5n9xkENNw+XiNZB00FWTQbqhndynTq9o6wwthrVlttaQj62ojhNa5JQwSiZl1g
xrG5JbZAUJG5zsK5fx0zXW565di0mVbSqkriJzR4bUzvXURbD2zyzPt1+3ihMzca0v3g3UB/qD2R
vl+eY0izhUOSD9HTYHHyQzg0ziCg5NR7ZpEWewAJq9Zm7prqzbjDRUL8sTe9VUlEtadG4vlDlmiQ
/v6ObGPgQI/kcajiLDDbb6WtQ9yWNus2Qit+PzbjkWd6/9OtsWJMEm3qpjcDSKaYgdB7+ynHS2kL
XeFhHfdo0Y3brF6JKi0eG9ZYz6gYia1mjmzTMUiFDObYH6NW01Zlnb5Jr652kYPMiGbHdNW1HRhd
QRi9jbOy/dk2ab7JiPdL5tD7CwWyrnSMvKDwmPUoBdJTleduTKetn3U59mvXcwVQnQnpXoSVpDsL
L9V1lTR/s9qCTkkFCgNL6u22I1mFKECreJClWBADCGCAeNDxEmFW59M6av42kWH7etz1W1ZDI4gn
UFgVaR09ZUZbBnnNxanP5VImX1k9/3s/Q58bUSjuXSAGLidVw/ipJ9vmIDxe+m1R3CMW3OQm5E/0
ii4wQCkr6MPYJOOCvONEjaxGvV6ceNmIWv6BZs5qcLRH0FYfoVSZBcx1EzSdmRuI8fw2C20h3J65
47FndeTO0TSA8otyBRtRkWpOZ/AnnHIFCNrQW5eDm2xhg8BV6u2LNlycDSaECa/KSSYLgZqXI38y
+5XVgWVzPcYrlPrjdnXb0OxozgxNfz/LcrEo1kacnjDUPTE78vNsIXadC8WQowPQAgUetPer3Jo5
NyQUSzX+JKzxwCV/Tdu+A+N3/3eM+hPjDnK35iOaOx5q3v8pxfC6MMIpOlZ8iSQLPGlPRw5qm5dD
hBxTbIOIkR3oWMjI5yTztjVoCF4dM7N8AQ2QFWnqdNfFjlzVLRUPVZbW677sIQo6iPgbGvmNR4hQ
s3UKOcdgJGX4Whg0W3kdVkAFydkNY7q3q5g7bnBB/EUfjXgUXlrfhU1YVsDsGOkmcUT3nKcjOXF0
uARGncqHnqMF1UQL3opEdFghuY1U7eglwzeJWTkx2dETKEnDv6xyiy+hjkjqtnNUfNH/thHeLzZ0
MPB0VHNRicGcRppefbC9F13bIWLzoypfMS2BhuSKa29VH+LIWcitKk+1/1m1wYkJwA86dq9KiolI
aejqNeRdyhWCjg6PYxAS5BrSO6njbQua8e3AlrDJM082MqVWgaOf2KXUBpw6c+sOWKroKbXoY8E4
hEyY+VVSsffydBtydlrw7vQSVpYeARHcJGaD1hTkFy+XXjKILM91irOipMUDiZrhQSDDte6d1lyP
uRPv4QW9w1lpek9WQ7z7duTaHgVmtiStNa3yWz/FVH5Ki94moyP8aaKEKLJ671nl82gNn649QTyT
oiAEMAfFy049HVsnpl3i8CdqGAFuKr8mr0KiBNsvPL/nDq5zQ8r7RCRCkxBw5U+t9xaD2igF6PT2
7M1ZcCYBcwjuQZFILaNJ4ZWkcFukKozB1xwdAkELp7yyDZA48tAihY1ngzMah5PiLG/0ijrWsR5H
DRGkO4LfL/crTfNRBVuBAD8wlzQy5iyCTROgWfTcoLNXOQsziax0VJeYntSl93j404fR0ce1kQvv
wEuCm1NPa/4yNuaSgNDcRQC+Rh2pEvC6TZmqyxWYyi7RXTZaB9MQchv3lvmagfnrmZpjducJYL0I
6i2QyiLlJoxxpXIReRtzNMK/n55YFF+BKUJC+YM/8vKHGK60+rCV1qFM032UFfulLPLMyplknqaW
NFAkI117acAUeZKEMqSH/MFwnvKlNumlz6uT2GtDVFug7Gm6fZruUP287Z+Zo+Li509x3llMUHR2
agDvRw/I/+bdb1C+10vq2+bMpQykAlY9NhhOPBX1DxCebcgsIoeSpgkDMYBGwccUQQoOXAE9FWsK
bYLTlH+UWxEB4o3KbLnXGDCOdRU+Q9TTR9ujtUk6WpxizdDXHQphPxKRy28iQmDlI+xEwt5wlqCQ
ivf/d3dh93iA2uvoGFW8n3jx2GsCd1cnK58n5AWgjJ+3J0D1jo3B4+MEFJVTHzzY7y5noEygWmmk
ND8xA9EJuhX4tpRRFxQRkZo/MNkfjKRw16KFwGAHFSGbkZPO43SFqrbrG3mu3Yna4Kssd190205W
VhvGKy0bm/subF9pWiyB8lWa6KvfrKwaw8yQf86c/FTagCO22pvX8HsmDIhFR5vK6oIpj+TZw87N
nIeYoX9yXOoHupoaxW3KeSo9ltRRDLfp4zdN21ssXNgZSwaUS8fpOMQmpjG2Xx0K+rCFzysb738u
xKUJnNU0EhXhQDw3a0obSoGFyAFweCyz5xZ2bi+u2TGcGZn+fra7J7q6JtJhBO9lSQLQ9N3+/tIg
lLUbFSVKIdMgbBdZrpXEq3yp4V2J4678pCy1ApA0NwYu9ZT13+P2zjbEuhUPNi82prZU3Plw+lng
dGVMWVSulwGJUIHRxpbfa+0ecoHIKn3Nh9bPmtfCe9KdAinlvyDp20TFe7yklTSN5ZZ5ZckNZmGn
OoP53vGptUvjPbr5xn4hIz9rxZqId/EOQPVbCVT7tGAi7d38NKZBbAZGuU3AmrikDTa7NCyKzlJU
FxDzKK4kTAvNocX2qbO1aWw8sSmWhHdmV/eZCcVd41i4AN6Q/MTpa9J9gw7Y7dU95yjgnYiBLMfM
y4UnJaR2oYV7cqIne9hawThsq3ihWWZufU/cuujAttzp1Xq5RT2ehmhkxiBK96kb75kZBnHxNQ2/
AGK0cOQoAeHH6kZV3QbKGx1juKouTdmtaeV24hUnOnh+WISrQf8S9vta/iqaXeZ8v+29j1+uruap
UDnF1ajLqs8DgXz/iOR4fkoZHn1gBzC7IM6daoffBq6uiaOOO20SjHnON4Pl1ivDdftt1g/EZ5qW
7jzNNXwe40px+4zvidVOL2s3DfD4SgONlzb3gY4tv9Sl078YZAzXcezRQ+2I/FmvxRcnFgm4Hpuf
jkzbL2hYo19yQuIVNNiGu8GIoFjk1LlAXsAtVm3o9b+qKG6A3RQMoGRk7Yamw6O/HPMvmdnXS4mf
6/WLtA9E4Oik6qBfUQxYaSNDWbX6MR++suxbFi5BKa734KUB5fgvIsMFVRYMILDqSbeKtEBvkk/f
AZMRXGRI7k4KB+blqgLlbDaCw1k/SjtfibEJRu3ZXuqDuN6KKBEhr4MKJZDxV2xjDpowG1NrxQmz
AqbjR5kDRfDK7GJhi1xPiYlSG/CaAGyCC0nNVetmwzsNi+BUuEFGArlUv7+ekcvvT+M8u5DHkjZ8
yPF9E/A9d+MNay9faM6cHQI0iXFwTSKrjjLpgxODeg/8ayfe0FXdQI+xWDgX5wYBXUwAqEzs7StB
vIyUOgdHfnQS7n0Ub/N8lWQLGd8lE8rR3oVaAvaeLDp1bWAWIMFfh/mnYyPcTGejUOofkuZ6Y3GM
gqBkma2zcmFfzM3D2fddpZBfRBa3CpJGJzv9CxJ63wvvbh+wCz5S73FwRZLKCzEAGb2R8m9XVYG+
pFi2ZEPZ3K4oHZOC8vjUCsBZtoAa2ksxpEpngGtpmghsuY/ELeQILveEjCUvNaHxE0XPLchqgiHZ
CfIY53ctQ9YATb/Wnel9b/mfluCB+iePdrwFeHUpPzo/1v9+h7I3PaurWW4wfhrNVWtuUGEk3ebz
U4aEzMS5AtwK3qyXQ8WTtpcl2DBOLlL9ZNuxl2qJWmluFOcmlO1Pq66j6OOP8K4I9PCuhSbHUgvA
zGFsnJtQJoxxu65QkopOEX03srUGwUMREGd721dz++fcijIduA2MUMtC+IqtAcET+r/MhUURm+LS
mqS6L+cicsCQFCYWPxX6nYjXZb6tl3THZ4dwZkKZCyt2ISeSmljZjS/ywM13/+AiMHBC+gGNTrpK
BlZrQGo0EeGnkECmO6iX3qizE332feX3I2vcFh3H91vvEGYQxzm4kS8/KSHzsf/pmRVlOeVt7kTA
IfCTk27M+D7Bie+ebjtqaSDKWuplQ6oqo5iId9eBknTgxfu8XzByVaXEOXY+DiW87kEND1ZUeKvn
+UY0QM2UAI44P1p73dIT0aFP+3x7WLPr68xzyi0JKUmDWx48N8gNo+t46Whe+r5yRXYWA+n+MH3f
gkjLkSQLt/zC91WsmxblnhtRfL+Ccu+fdIlNf+nzytPKamIAHGJMCHooxDv5+X9yvqNcjWbSWNCw
x5pqmr0jNt1S/ml2zaL4DB4+ADXQdHN5PjV97VKAqPgJMjIQDs9A99f6ufX2D6M4s6IsIXCj096s
cAombuBkO1Dx3f7+7HV09n1lCdUAS0HqR+enerzrjnF2N/Tr2xYW/KTGWSinMbvuMYJe37tjUEBo
B6Vl9n7bysw4UCABggWpWrB7quVE0SSgUB3C8NQUvhhAmL0dmgXGuZnlarpQijfRlIaz3FWmQqId
3i55qx05A+aD/hb6sLk9iBlXoRiEAxefh86deuXpNtMTvE/Yceih7ZTce/EL7XdZu5Q2n37p5cvf
vLAzjfTslWNYmtvlmc2OqfbddvVA85DdL4CXifxBfDeLBcdNO+GWOeUCMd1wML0Q5nTrHY1CjG9l
9i2xwfotF56H16vAtdF5iVw98hroHFFOFCZENsqE6RMLCAlBlHFoPgnSwNRMJpA2Q05gJulEQrwa
wHNlHHMzoKG9bhbJN6/X2YUFtQcXIrlxnX1YiMBnH/RLabk5J0FtDtxAU+feFQjEaKpIy/PBQKc3
2bSJ81xmcqcVS/zy17Pu2hZ6lU0XzwfweyhzUcaoZY5JYxwLdPCwrAEwtvxtoFO4B4pS1O3C3pkd
FRDwqCZSAqIEZZGN5SAzWWNUmdbtgXX13Rxyevqv2zv0eucgmaJDlhBQOQdKVYoVB0w2IEZBrFDx
4T4W/XNNgZVAj94viAEA6zq+uPzzaU7YBPBkmqsJpKcEwpx3XhX3qX7UM2BcxyT7IXH6WKLfVdDM
8m8PcG7xnWeLFGOJZVVODEbmo1ffNeMTIqR/+D5K+IB90EkwUHl1O6RzgNqKjGNiv0TRrxSFidsG
5tYBWrkmKAvQD1cUkw5Ut6waKsVgeY+g4ck42UJPVayKzlrSIpz11YcsKFItYMhWIgDR96XRafCV
TepVw2TgLJFeLVlQrpwJkhaOwsVy08sXHhcvjgFY9G2HqVz1HycapgJ4LGAQgIFQptzS+z7RGgqP
kTj0bQgAmVx/EKJ+1bjlU2O0IapY/ylGARUPHu06UuxYaUDxUPOJKNe3f871HYiOS3CDICUNSCHa
aC7vJjNqO70dOvMIjKX4qhnH2oA+4MJhMedXaEgiWHBx2SIremlEl5J2LXMMkE/ybOdCVn4lShS9
bw9l1srEpYEWAWRQ1Oa/BHStnV7rxjGKEz/8giv3/2hA8ZVbsq7DcWUcafwQDfdLbbBLv9+89FJl
O2FSydEA/6jf81Xx6dAWM33mHmUSxNg5gGHj8xrddeVdoS98f3YlASKAvk5wtYCl5/Lnt+WQJ1lr
G0eQszZiW3tPnvFgfj4NglGcWVGcxESGxmX06x3RkLsy2mj19/Yimqnlo6kT4FoEfug1wTq6HMZE
YYiYI9JBBPPmGC85SbbcOXLzYEbFQzU2kK9jqy4d0Cr+1PWffgHCOBjAgEYk0AFQb9WiGcuKC3c8
um6+Qqv6and7dHNBAsWhY39A1FCGvBxcmBRFmRrjeEyGApIkaKhAc6eWtF9BD4MmDCDK7xxLfpI7
+uPEw3ENdmrwWCBaVFyax0Zbt+jbPva5FwLwl46PTo3qV9E47R7Fvnahhji3Eqc2ZtQPwXhzBT2M
ZMKtKqx1nGVkmzXurs7vUrKB9Mdtb85t2HM7ylqUUs+cAjKDGBd7H5NqVxXy620TcxPmogIDxDVF
o7EaAImEkdEz5Hhkstg6PH50dPRk293wmJrOva6nn89xwWVnBiffnr1VUg7edIimjMe8fne6fUHE
qpRfOrv/h7PUgzooRuXgDtTV0wjyQKKnun40ASpooWA8FqvbrpubHY9CB3aq7EPOY/r72UisUZYo
+EnkmSKI/pRbbny+eoXAxkH5DVcnNQFzvbQAdswodMZpXYPqnVnHkkAHPvl5exgzAda5EfVWk2lT
0ZjDSNEDi4kYGezNFACFRYr+eUOIeIFehXyXio+MycCSbCq/es2u1n6z5r7qv9wey8yUTOTayPdP
/9BJe+kwCABEEdUSC02I76H3J/18jgjMUHj8TI8tZ7qJL79fGM0ICKk5QsvxsarfO7FNgLHP5PPt
Ycx4CuGS+cGYMF13ytrthDAKqWnjMar9pHki76WzABKfteAh3HQs15wCp8uBAObnSOSKxqM1lOso
6x+bga1Flbx/fiCQucElh2QO4OHK66A0KtsFm55+HLVHfQTT5RgHVblQHp2ZdFAaAtiFEsXE7TGN
9WwfFkM+Ws2IO40VB7QMp3/+YQxg0EfNAm1CANZffp5oXhJyN8Y2L/lGq7pjVnqvI9MXzvq5GYFY
lo7enonmV215lj3V3KHtsbQ6cys1iIOWzXvEk4Vq9Vz4ARo1xzVAOoa9qD7jaeUmFclDnL+ex3xm
ajIAa/sdUBubpLYav4F+WB4ad6QcH/Kq+FWhgcFv4/Dltldn7p2JzW3iY8HauOLcGwiXgOjE4zHt
hk2f8oPmZF9b9NRbDCQXVC4sRBUgPYUIwPpg76J2AylgleWiG2ydpR0a1pw+NjdjacS/28rrdhHC
vRUXQ7eWHvBZA9HS96qlZAUJo77y0SzxL2cIsiig3MKxriPzdLme0ONb6dr0S0I++JWU0J31gjBL
ArpEAXjdgDIN2rIsNNLD0BUiXToZF3XqjEeTFO0jD5M39GyGBXIOLd+mpCgOKYi093pl10HDCPSr
NfoPT96pLwQt44YDvgj1LCMsLWnWGuNxqPnacstTYy3JJ82EYxcmlIs47+M8ry1rPCIl4JPhEX20
qypMgnhR0GbuqJmeH5NkNphZ1GwHZG8H1kLn4OhZQTgs8/XNfR/BEWYLGwMCL8raSPoRiapRymMf
dOGB6guJ2+n6u0zcQj9jahMAbN4CS5pyr3gx3siQcpNHIy2BCvsepfpaGC9ZGAZD+Gx0p9t7fG5e
cJpNfvo42ZST0xwp93JWyeO9Sd82gRa+ff77UBVycICgJotej8ud1Aob9b+kkcdmFzYrwg+jeYiW
1JlmpgSbyMQNg800Je0ujeARN1DRSefo+SX7Elevt8cw/3nsTZAj6YjDVB/ZYUu0pHGOefY9d+4i
pOxvG5iZc/z+/wxMfz+7HXOr1qo0hwEcBdvKrDCKbuW5X0wQQA6hCDozXN22ODskaLXQKbZAOc28
tMgTt5d6lDrIqa4hxpstXPczFyVydA5YwTCuiT778vNN31V5XTX0CPLUCPvklMf/MIBzC4rLkq7s
SO3UFOq6oE0QfmTRhUlZGoMS2Lcgd6kxCHps2dow1nq1qhf2xrwFoE8pFDsBeZwm6WzaLWY5BbLq
9MjrPVKzRfJgsuD2PM9sb0zEfyamn3BmQsuFLmtk3gCnBFugNp2GdvI9f71tZW41nVtR3otO6ppj
NWIgkb6j6dZcQkNMy0U5E0HFYoIvkk5FFJWL2SNFDtRpSo8O/0GKvTtsy+iH/a0aP49PQzUD1YSJ
zhGnuJqWNfLWy9y8oMcx/VZrf7zy80mJi+8rM16K1iA4b+mRuZCl0Nc1wJTM/l3KBTj7vMP+G4cy
7U09mFHXYRy9se3sHeMrO9mwn94Sq/Ts8sLdAd4h1wANj3Lwmp6jSSR8yFFzfqZaULtPCRiM/2V1
nRlRzirBWjO3XUaOeuO+8czcUdb+uL2AJ39cL7D/xqFcuhAk0iOr18gRz7Bvoks2YQ6Cw4ENu9t2
5jYKbkO0GaMLECVNxc5QhKmLOXeP4HaXYhUutWzOjANMSch5gfELEaX6QBGjF0EHAe3Khrd1srv2
Nw0/PwKUw1AnnwpjEN1RZ9yuwVACWqNjm+7rX1G0vu2guQGYSBuDcxiJV6LC8YnQvbzuHNyEJYDx
sQh49WB1X24buZ4FNBCjvWDKEaCLTR0D6fHEs4fYPNYgCrZ8b4lG/HoQSD9DhA8aeegquMJFjMSB
rEiE9HRN4wDQgnVhJuiuJp/e5DADvi8brcQT5YSymFzg9IvK0MyjhDCd0DaEnjLjoUm2pv5622HX
2/zSknJs8YboSVHBkja8eGKfAahtAEyZfh4jcWlncuzZbVUSCPgUqWceDTCR2NZTK1K/bI6Dla+q
6qH5PEoG/SWolyPMnri+1N3ieuAJThNqHikNsQq474SP4Hb1zfH5tv/mFtyZITXFUkhQXuqTIeaa
66H9XgEId9vC9YEPeAy4/dFTNCFy1CXdc5JDelM4xzIToF4HPbQZ9z/LJtlEXfITrC3vt+3NjAi4
H6Rup1fKBM24nClNhKxrjWE40p7+TgmOGhp/ugwynTHgW0eJFAl8NRVpWIVdx6k9HGPnmW9svjAn
M5sUnIE6mBGRusULXFlrTVmXJg/xefqWtA8Vf0w/yRuPdAYGcGZBjYpomw0Zs4YjSxK/bV7kUnA3
Nwmgd5vOefyH8+xyEnTu0sgycwmpDRmUDfG7cIkPfM5L5yaUIDgLXTKgGVNCJloPmnHVIz+Y9gtB
6kziB6kHtKNPpBQ6ZlyZi7CQltm1WE1dfWexILfAYLQl4TbUAmxHR65bsiJLRY4Z76G+piNzOzEJ
IVa69F7YgZSqahqkus0+cOsWrcN3tzfJjPNgAYl0lL2R4lE3CbNlbbRWgV6m8KcLso1BrLpke9vG
TP4I7eNI3oL9fsp/ukp0lKYWS9sOtZqyfJQOCKzRoqVDtlJP78L2MSz2oKe9K4tPB7KwinoH0vfo
ebnCMyHR6/LBRJK9TryAj92vXthrPQe7PzE+nQaHqambaiITABJQWRxQy8wMvS2QdPV2efenNw4a
/3rbiXNL4dyEslPjpERvTSuQb220VdLL/0fad/VIjivN/iIBorxeJZVpX+rpHvci7JiVoSjKUubX
3+Dgu+dUsYQSes4uMA87WGXRJZOZkRFPXUc39sKqCdS4kKVwgZFT90KjMdJQLUdusxDgy+M9+P/G
DRvyvF9GsZgpcCpLsSrEN2opKqtGc5k6DEODNhHzyxfWeOAgEd/LJokSUoog75oNN7o6LhQPkBZB
u8rV0aVagWd+hdUxoR1qI0P56/bSrJwhbCYkjsA2IGvHio/jjicgYZHMJ54/6ZCunSCZKvKPXzUm
EjtQw0IPCvCmipExmTzapUjplYsWFe0Ssq2H0so0XVhQ/OjcQeVAEFjAinjfhq0uVvm/KysPsJ+P
vg2kdEDXomzgGu01Rmtr/Smzm3vOcisoCA+qfn5uCuPZSxsnoMQKcn8r0bM2LnQfIheKTiUHj/NL
J9pMWcuzoRoQQo1hlyXh+HFsEnAQeFAAPIs4AE7g0oKZOLM1zNlw0voxsLvHWTtMY2D6u9v7bO0O
gh0Q0oAMDKl4NQfOdQ2gCA12zHq8G/he75wnSQjV3zveciR9FtEKzJtguPKnja5guTpXq4e4DRct
5vEqo4x61aKlJh1OVf6uSULF4X4egGwrPw6OwlyeGVLuCjBWyoR5OZwWxyxCyoOibLZKJ2s7AjRn
+AcR6TV0BuWh3C3qcjyx8osG4lmycVbXJgshJ/jxEfIA5KpEnqUxTOCGQ4mvgVRWD19KBufOTL1o
KTdcm9xZ6rLIqxvKFyjFAQZ6ufPSVLdHxipxGrvXJR1BOfxPqqF4kaQQn/12e/utuTk8QoBvxetX
4ggubVkWc6wK1GknI3OPztTzkBX8lwZtw9t2Vq4IlC7+a0fZAUsnCEi6i+GU/+uk3VP70/wOjYyn
5udGSLe2C5Cog1qCC01lFEwvx9PzgpVmPfUnKqI+sLboc9amC+28IIjBbWeCDery8yPNIenSdcNp
AM3ohH64pGlfXW8L2r42CqA6sM10+B7kbS7NOAAqGFBlxHmhWfQ7BbX17dVYc9tIaoK9EZsZBVZ1
1Tm0f8c8GU56deLFv5b4ggCeDI81+rGK7261v21u7ehgK6NOjvQmaJmU4Xia2VYQ6RpOSVcEVfat
rX+yBYXjrXTBnw+pJ+fckJzXs3e8P6K2bXTSEHs2uyKCQM3jsiQgMq3fG3MI9LR/sSjfM3DVhFb5
q0idCIu8sQdXyui+FKN3ZTZMtskrV0en197S67icQMH5ZPf905hXqOLqYWs7aPrvIQXMvug6fexE
5QeAjR5zz3z7izmXLEmoRqLtTD3Y9UighTzgwBmDFbDy6InYdb/yxNvYSn8+dDXnvsQlALqFfKyy
l4RT2pOWwIPYoxtNafXA5+mtBudrR9sx0GcnYoUV5dUXr09/TEMfcJu5SHVUYat7P8H3GRl8eh48
lDQJPdRm+eIysuv0LTaBtaML3A/aBSwbj281SB2qFCX3HBNSOkfePFJ0gXv048AyHyImMnFgy8BB
hc4gi+vbAG3OJ0t/qshhi49e7l9lrpE2QtkGoDIfJVrFu/HMSAerNqZTzrug/mLPHwcZ48EI94ZL
FCyCjisn8ewALeDFTOwKv59TyAghHwbI5O19ueJ6wDuMmi9kZpBiUTGFTIcKnN6M00krzdD1GNLR
cT//NO23TP+RzA9e8+m2wdU5OzMondPZkNKa+9RL8MZvtEetMwKPff0bA0jqwsNh3VXvhhqnYbup
PkFUY9f60fQXGxevUKCaEekCweQqAygb25oW3xGnekqCZ894b5KNqulKwAEL2LkgjsS7WiXtTyEc
xd1GFyezLb5qi7/vlz4PfAAjKe+yQNjZ8faUrVwI5wZVun7Lymmft0Sc3FIH+cxeQLSqzj/p/cef
8Bd2FN80cep2bQk71POf9Nm7b7PhLfPb/f82HCW4acloVNW4iFMKWcTBeHbat0p8m7ZYnNZ2Mlgr
gYiC2CAQQsrhNBwQIA0dIlABrlr7Menebg9jxUOih8ZBWV7CFz0VzMaXsaibbJhO1iyCzgCEBdCP
biPgXBuEpKiWKiYgIVRFoB1r/r/jWC150NFXzjeqE2sGkNJDPhrxjdR5ujzvYMBu9XJsx9OQIbzs
so1AduvzigtuIT5Q8KUbTw2kRt2QbkWYa2fx/OdL/3nmrnQQTPbLiO971n7sg6Q6EHJf12BFjm6v
9oYhXw1loWxCCjTrnswugmRl6cX+HEJAqmo2XpnrhtB74+Nxe10iqLze1ryMjyfHFuAhzMPUmQPq
vupLGUzDxvZa28NSyRyPdvBbXr2dRq7hv+cTVn/5VtNPnv5YWxtOZe0GOzOhThy6FrrJ98R4Wrr8
AKqzqUdjYNjyh7KGOBoEILa2xJq3PDeoeLG2skhHFxh0xD+sfBjzR958K8nGJbA+cwBcgstHRzeW
XMazjafNrgWsrD6eNB+XMtqXLEhtdGg5ub3tVs8PLpv/b0Y5P6hxJyWwwNh2HMoRCJHy4e62hdX1
QZ8H8lHoDUcT9+VAGID3U5vCATStPj4AjtA8IQdbhonRVg/u5BJk2XRxdLvZB0H/bG/cbWvziOAf
qUmgs68pRO2ZIr8/oS2ZJ5+Ifm9Okdjqq9wyoUQEHUcHLgC6+onwbzNNI+J/8tEqcXsa1xbqD5oR
gEYIHqt5KWdqKod1BooI7rcuGvR/bn9+rX4AZC9aXeUsXTMfQvBvTuplQG81EHo22GX7z9XwOJc/
Z7sIuPOP5VWBm38cXAUqZCgqQ18Jf17lDbmZzU5pLPqpB8NciNuofJ4cS7wsNbQlbo/QkNe+Gq0j
LW7jOgVi01X7qcAIgyoNhPpOnpj3XfeS6zHS/XuklkO7jXqo8JRwvOYIQQoklzV97+r3DsRjxl0F
uSmL/KjHx776qQ/oHqJ3TSN2t3+gqicmC4WyLRfzAbZbWea4PCle7c9Va6JVabEOSe+GPCEv5uCE
Ute1ah+t/IBeV0SmYAD8x4bSUBPj8IbWhLDAjIW4Q0AS1eVWytqQZq/mDVIPeOAAzYCL/PJndW6V
UK9Edw5e8RZ79CHq2utHXRtjxn9oVRE7w66xecDcx6l5yvmPJWOA9oqgXtoDRNLuhwEi1G2684qX
cShiryNh2o0b/nJ9eTF9EgaB1lX1hd3RKhEVwfI2xWffy4J5edb716Vp9gSP29pDKi3ZtdZd0v20
qkdm3tfVKZsyPMaryCDtri2d0HYnMEwmAbL0sVPEt9d3xU3IlgeZl8cexLv3ch4hXTBOCUPvg+i6
+XXmRvqYVmazc6p5C9EgvbayZMh3oO1HhqbA0itLVqRCs9sOS1aDLfqRdmzeQ7Rovrdn0YXeUndv
Hh3q11bztQ1vv2r5D4UmkpeILuRtcHZt2Qa1SYEay2n0wBQGQQcyP3eQomvT/Qiyi6XdONVXbhF5
cmT/AHYCTt+9KkBWUEKyIATWn3LvwZgf/r29ZFdXPb7u6qBpx/sefdFqzXFeNGvUKUE9hdt+WA0U
OldVP4T2kuRH8IWmGx0fV1tEsafeJGOjdaM/9ieoVoVTmUFWUAciAdm5jWm7CgKlIVkpQjYKqAH1
UpZATdqP03AijXDCzkm9B4A7zMDT8ndDZPMB872FU1qdTMljh5YWVHDUGhH3y4GZjtWfyPTYWSSA
3vfC37sPPzjk0M7MKBENIopeGBPMmJUd6RYNsunb7V2xskoo4uF0ybQMNoeyxzvHLGtClvbkLtnn
YWnK16peSGj6Cfl629LKlKElC3rI6IyU2BflHHvMAdYxr2Apcf4B39SLxnyIsJY7UQ5bnI8ro7Kk
hJCM0f5I+lye3CpfiJs2doN+vJgPcVne6e7b7eFsmFDzDOgnhb4Vhwmi3XeQi2vI87jV77tqwwCD
j4ODK/M/l8NgqG9mkF6vT13ujsiVMLGrSVk+s2RxNw7RyurAJUCWCLVCNBar+8BIm9nved2imLtb
vDt7OXbiOJU/bk/aylEFWADdyxIajkBW2QMsqZGgc4r25Atms4D3ZDoOWmMEBKmUB95n5dEZlnwD
2HGdNP9zR0lKWVSSr2Vjk5kNuZlicKW4R9tGnTzU7otLcF5fLNRb+q/QLk2aO+ZtHK4Vh44GZ8Ro
mE/seTXrsQzlOGsGb09OT+ldoblLCIHsrZD9OtwFzwWOMOrJshPxiu+5cdk0jdC0O6VD/1YS44sw
SCjMNEpAKw64C42yoY5IY8+hn+kbT9brPQpJDBTFkEBEUwSO9+UeJQloKCd9ZKcUoqJUT8HxoQcf
Z0tCN/KZFfW0WSbjUJNa2Mmv9PcRebBk8Xa396b8oRdxhmJCOWyZ7YDLbyTs5LB/Z/46oFINvpeD
NTwN6fc6O7kfRugoBpXUXlabhoYHAztlZugTN9DIFvb0ev9h1nDcsC3Qcqur/mPx66bzeljg/7YP
H1QswcV3+XHl5xe9V3l0xsep8TCTSCSvt9fj2iNdfl95QYAgf4LyA9ZD8+6bt9k5suJo1cfbRlZ3
L0RlUaf08SdRLtjU8bXU7kx2Ktz7tH2cswfH3ijuryyCzKui90KXiGZPjvMsiuwqv6JOkbGTDubG
QBQb23b986jnAuoDrI+KmG4LbjmmRtlpIlFruMGSbaVVrp02/IokvPw/C/IXnA2AGUIA8cfYqTSc
/VTCtbDsWBfugTjJ4zyzjXVfGxBAvyhGAf6NgFi5I7J8cHiH8tOp514wmjSkJLy96Ne1XDhJpHHl
uxTUZVcRo55w6HROE0ZEk4fJz7+mC3tM7AH81vqD1mthD/1Iiwz3GdF2ZJnCqeFPudNvPKLk5lI8
zsXPUCbWdKvO51Rnp8UWNMzz6QWo0V3H+4MLJj1A7n/n7bJxJV2zMP8ZO1o9EVNIxW/FzXGQ+noa
JNNOtnBPk18esy5/hFDAvgUn67ywHQRRnqZsDohfR2a3hHQqUEMuXjIwz+ot3TXoVw5uL8jKKSQm
2q5xewG4fnWHDIPfOYuhlycC+R2rOYGIPyohhn3byoqDhxUftTSbSN50ZWP1LtfG2XVLQJIeZw8K
DJDbfc0qJ6xbGvTja0s//4VBvEjA3CT7kFUoBNpvtIWJgp3a6sUVXQBZycb1gzx7ai036GodmQT6
cYcmNaSRaIUi13W3jKbxRRQ93IHZHIdyN0NTad6q6a0u139tqND/lOPxA/FnXFxIp3kZLOTf8yXb
WK4VK5KCEchP9ABci4F6C7KwDnMhAFp9mZovlL1T4/32Aq24mgsTygHMF8ulZLSr06Affxv+4fbX
twYg//7Mb/Y4TIneYgCZ8egA6GvZ/2hQVr5tZOWWvBiCcrtwYRTEbGCkJ196nR1MRsGxNYfpFofv
liHl9DRt206446qTPQSZGaWAEdI7Zm5t36sEHZ6i56uuXMhW7pgLrWDGWYaQ0l9uyYLazoIk2yP9
vXPLHy4EjJ3KCr2xOVROGTjsUI1JuPAXf9DCEtGv/qizJXC0x2Ypo4J/w+MmHIUb+D49zhSqvEYT
TOAhru4Mtjfy/m0h837xd5ATCXzjN4hDgop+KbsZAiIVUlpR45IonfWogGaXZ//SxWcKuWlavM76
jwmJjR4i5o3x7mdPOtm6fVf2KI4aMhuyhA5kg7KLcjEZScmqWmIMHIPvOrvYmPN1C5Jd08Cb+Qqn
x22IGTs2rU8GmcLRQ4/gFhB15SRgDP+1YFyehBT93jN38/rEyZtIDvn0xdZ2t8/B1iCUaHHohet7
bVmfiPfDMB4hd3r7+yvb/2II0v7ZYRZ9q9c6xfdH/akcgZm9m5d92m+cZrm7lYjgwoqy2LpjD5Nl
YClc03lAYitIkwNioQDqiZo27vzhx+1RrdoDO6KHd7+HPINyqAnVS003DA4EPwvrtAxcftKdfT0m
kaE9pB/u0LcBqcbthNYeUNoAPXY5iVIR3OrHhJ+mxXywum8lFGFvD2h1G6D2D9JOE1pEKlHGbJh4
hqZ1jUf9Y+EG/RYkbev7ygj6We/RBctxGu2vVvmD09fbv391m0nKSsnRgve04s7NclimpjWwASCw
w4fX3PhcNig2bIHrt+woC2+NCIDzhMAOPFzuDodmeEi852VL9Wp1gzkgscByI7RTy0Ba0VEQ4Dj1
iToBqj/dcqxIUBdfNB4uW228q17mzJZyRAnLTT/lmLtk9vY1W6JB0DvReR+PSyTb5H+GpJzRaqmZ
lxsYkpYcvNoOpirqiy1K+6uxoI0XaoHo4pJ4GUQ/lyelY7QqGMqk8WyxsOyPbXlMs61NsGYE2SIJ
sJSqEiqguUQ7TTvkvIpp+5vV35PxOam/3N7PV+uPcZybUMbhUSheSqqDGOQGjpnflf7BA+0Qbhhm
pPsh20Lqr9pDRRSdqXg/otRxOW8ZW7zKgN5ALLQy6ME4a3Us0JiIWvFSZz+14u72+K78AcZnApqK
WicaOq7gbbM1g8hIZHU820FZd5E7891fWMAbAg0pyPDBs12OSEu80TGzBuJ0yT7Vfo9bJEarIzj7
vjJjRW3Rvpo4jy1qBsb0my7RxweAFBQeQKigocleOS9DXxh80FGEdE2AlIPNltS1XQxMDsSccVpM
CNZcTlBOdaJV3VLE6NpLxJ2m7ZrNqBSfuLiWscrnJpQ1aNOk0v10KuIRABxvGGMyNC95425cXmsj
gcsH1hMMaUhVK045r51cd/lA4z7d+SUgWgdmbQQYWybk+TkLY7LBNyY/G2lciqU+eLzrDtQokh0o
2PSNdd8ypRz9JikLe2pmGmPd0FKdPTvT3SI+el9iZZCYQt4Z6pNoN1Duy0Z4/tIKncZdtSvM44Ie
0TZMfnx8B58bUdalnpDbT32DxrPj/1q0bg4SMm6s/doxRLMUYL5/us5UpK8xLaRCtbmMAYnw0pBt
seivrAZuFJQkUf9FIlhFFLSavgDWk9ex1n3Vpj5y+WufbAGwVwZxYUTxJVMLvsKUFHXs97uGB4a2
sXu3vq8E+RlK7qNnYxBo9Yps8UpbJ7i91KvTJDPlIPZCf5QaEOeMCYYGcR7jATl/q0GDubGX1g24
8sIFNOmKCs0163JmYuHxIJxHe67vvZ4/Nkn16fY4Vu5BXLz/NSNn8uycUwG+Fgou5Fg39UCIw+IY
4QR52zl9tsi3PPt229zqwiBpi0Yv5FMRUFyaq3A1cp1gVGPeh8joBEb3NwM6s6AsfcJtvenQuRGT
yjv6ix8S56VLoSHnniyvCPIt5P3qOsnObCnRgkeLcqt0Kdiydafm0BQqjlCz/3cemyZcki2MifQd
ytUim/X/Y0e5WnJklmu7GaDVavA5KA3h7Eg3NyG0iM1AuL32ypZxq8N1fXCS6gItWiY6Vi6XC9nm
RqQgQcB9xoLmMCT36bABld4yoVw0ecNJrfUw4edg979P34r6r86qzBWhTRsAITUzYk+OMPtWg1S8
/Yomer95zrcadVdX58yEcr3gEcG0oUZ4xzkS4Xacg+TEcX5l9BfZIn9bMwVIOfqHUCoGcFFO6NmJ
rRI0tJRtAhnyzIcUZvmUMB75hHRBuVhfIMJu/YWrQ1CDHjJAJa9Zj8xK00sL6pixwckuz/Id5DqA
mv+wjgbimHMzimuY4LJJ5mJcmvGr4Ohybn7axkdh4IoNxTmwBWTlLUCdsQYm6c6oI7uMc9EA2pfu
nC3im6uns2JMca0aakWgvMKAfKyN1X4GDi0SSMwl9cYRWnOq4KtGFgPN79e9upBFRQuvnvLYqOwH
zUwfzSzbMLF2StEJilZ0/IukgzJxLuDyRZpjD0AtOjDnl0X7PPj7j98N5zaU+UIHi5aYAgLhbIrq
NkjJX+zj8+8rB8ee0WWcEXwfzz6AyrvIF2gxsTYeemurLkkfEZ3hqXfViSVQqWwcZ2IxmYyDZr20
Papj7Cc3dn8xWwCMAKDmgIhEdQNdkucoxlIWJ9prbt8lW4mF1XEA44PuUTRwwm9euhmTjZ2fdw6L
9eXQl3UwZBC+Lg+/bo9iLfxwgLQBuhsEDlc031Y2pZNb41GpAa6a1cdh+W429yITkQtYirWpsP0H
BKpeo9jGDkCi4NUAkO1yWNx0y7Z1Sh5Phb08uJq9hIXWmpE+Ee1QeI11dIR4T/SG72oD5Dup6RQ7
MQ468NF8CEjjzKBNM9vAyJGayqFidp+gJTW6PS1rxw2FR0PyYFvgRVAue1c4IyQqfbjc6jM16mBx
vhrDBnZ4y4bib52h1jWia1WsG7HWvLQAM2v1xpFeXd6zcSizvQDbnTLk2uLOr+/RTv7qmss7N8z7
pqgj9K42UP/ZIhDfGpfiRhgxRDl6mLv2K3OfWxaJ5qOAVTh2OEEg4PDYdwEWu9xDAHEtLml8hHyc
hY24y8SPCt1qf7EFzowow5iAmXbnOeGxqOrQ0vKgsVsoIL39hRVEd1BpB7wBEfnlUFyNCHDkOFgg
/pCNy2Ex3JDgSXPbylrIguBLlqaQRUTx79IKOvrMARV1xHgCDTf5W8IPzG/RdfuWlb9um5LTop7v
c1PSrZ1FRwWq3cQZEOtN0+dRPJsbn1/bXHDtqEvoyOFBAuHy825lly5NTI7MS/mYesaejOmdlnkb
WLnVUQDhh6n6IxOhTJibNMjxiAVnEzjvAPQswDZ5P27P1MpQkAqTTCJ45EtneDmUlqdVopkujWn/
syxAs72n7sZsyd2jLAaouRCXgNsMzyP1+eDzQoP8iUZjqJGPybF3/BAwqnCs7vI6Q8fQSzNvHM2V
W+vCovKaoBRvNIq1wfJPATWfmhS9DosTOvqWVtXa9KHdGphu2c9/5QSyXDA9pz5ycBoLpmLf5k3A
vI2wa3U40ELyZeitX3XvmIxli9tmSPakX21WH6hzLLo+Inyrd2J1NFKfES3kPohL5IY8OzZD21SC
D9gMlvbFdZaAeF/7rR7MVRvAEoEUzpQ6a4rbTFEKSZcMa1MZ6DWJzOxFH3/f3tNr8yXf4SArRyL2
Kmni8Cb3vNYqkc0AiwjtA51MkU4Rvcwbp8dZOaKQCEfmB3haC/yDiufUil4s7dCWMbpJu1PjDN8b
llQ8tM2CFUHCtFNSJS95me+1uEitvVba6LpCdiWBuP2xXwj7CvpruvN7sJA0deHg2bhUX1ky58dx
Mei/JZL5e38x/CfqtOa9EOl88Bat3dm1jfqBZvRHFAanOOnqKmjHcTpQzSoibCQRt2UxPolRyyO0
Hxq/eNlrD05NQLy7dKb/U68HawqNyhsicxiMaFma8d/eKtrQrOfxN9is8/eU2cXPlHP/CJ0scm9z
pkXeUIqDZ3nvhahEwFNU5nLNWQ46wGJ78KT2IdQJFzxKBQ9IYtFjSfPq92BW+U5ziiZIHYfuAcPX
Dn+x7DiHUq4SbyCVWbgrLFrmWY+z2Bx0LXieNJQON2ysrjd6KiXi0EYznRIP86V0zaaEDVZ3u2e9
ancfHQMwdhg7ajdAnGH7Xp5Ax2m0yupwAqFz9RtNqbu+Lb+MGXlkwGreNnU9FJB8oYUD1S/cYygg
X5qy+SRyUVOYOiQD6iAbL6BrFD3oalDsArEolKHwdlCGwjlBewhBeQJoeuh4AzcYNM2Cog4X+2Xs
71M+PUyt/n1OvMeSLgfD5F91dBfeHuW1L5C/ArSJSF2hE1fFEOi0anXmIhkPlZd4youjLvAOt3l3
9OwtcNV1nHtpSwkLbGjJmXZu0nhY2j1EmCJnuaNLv6/bV6/1nootd726gpLUB4DbP0wylys4Dq1r
IX7HDItkX6fkURjOh/c7hvSnAQcFX+A/lfCA0NbvPSQAY6rDVaS/O1aHtxdodRDoXcQzDKVfQ33k
iEyrctBpFzFY5Zz7dosGfm39LZCVSGZG0OFc8apqrcFtgVocy4aXsvR3pKBJAH62t9ZzN+K1VVsA
rOjy6gQXoLz6zq7PEZ101G+SIi6WYrxjrTXtW7dD17WLon/mN3V8e+qur1Jg0PHuxwOEYGjqC4QK
SPL4Y4G9bRyot9MEslf72ybWVgcEZjKDgXfBVeOaM6D9hrscJqbU3aeuUe8GI9lqYJVeU40QUQVw
EYaiQ/SKhRpNDYA2U1kxm98KEYJGswJ98+2RXNvAZCHOBGwYdK14T18uDi+JRfOhQimzMnY6+2w3
P0BkSFASSp0tEN6qLTRHSRD8SiNF17dOb/cZRaqZiTcH6cbQxiMYJS4zSQ5Fobs/liSzN1zd6nY4
s6q4Hx+BB0kYtkOfTUcZQYSOOZBQ90y+MZerliSvBWJRwOLVrFNazpR2RUpjm3+rpi4oxlfD2eiD
WLGBLY0GBXSAYRbVzT1Onjm3mZ/HOZ5XC7RgKiOythL2K9v7woj8+7MTm0qwRFHACEOTfxMVyEfc
3nWrowBbEpYFXPhIoV0a0Geul/XQFHE9NhGYlr/Uc/kE6qyNB8/aOMB5DpoZByn669ZjQoYuLw2M
47MB/eT80+1RrH4eLbOQkQR6BU3Hl6PwDNEjqMbnE42GztGg/saGWgsW8PrESgOGIzWrlGABIuod
EP1THkNlY34sDe0TiMXZvkX8GUJmcIrcif9oNdt+csQodhXvq3uPl85jLQryYdZyUx5d2fiH14OE
61wOt9LmBv3qVh5PhhaJSTxlY/J+e0ZXQgWwCaBSKLN71+WbeWxJM2vYeKX52XGyqNStQ9Y9NoUf
kcyIanNjBdf2IR7ggIgZIDq7FnOvnVJULsPVlLSvzG6f/SY/9mP69fawVm5AgnwFYikUIFaKRMk0
D31t5nGbtMdU6N8zntz5yxTng/XttqnVEfnyzQUHhiqYskhel1c2z708dpvI1QFQeAYx+20Tq9v+
zIT8+zPv0MhYX6+xSGIkPJLQrdApyq29v2VFcREtGGL0tHHh6OjRMJ/t8fi/jUKu2dkoWC9a3oEm
P15cFpmSHI6nG4HP2hCw6oBtASyCfhz/0kRnmwKC1AncT7VjbbTFHrFyncqOVSRa4dwQISifT80O
/tXykP7qj4bzYHif/PyLPj245sejHTg55CZkc9F1HhS5y6KfeprFYCPeC9/fmeCA/PhqIFWEAvQf
9W71QrAb2vvymRpnbxy9PT/+t68ra136c+6kOb7uAw5cPXZkd/v71xTRcI3nP18u1dlmautuLu1O
/nzSRJyBlg+MJlox73g5vTiZNgdsmH7Pon9Krem9rrfSlWsXBRBJLtRxsNtA1qPsBfj8sp+HJo1T
arzY4lT3Pypt+GyU4Lvr8zIsTPtQ9WRnkmLvpOQTJX9xXs9/gdpbPEF5urEq/ILOsU46T95F7t/d
nuYV3waEGso+2COgw1ZhaqljNePYGmms+4+T9sTaePY//naACRf6HMj1wV0rvi3znMYtTSeNc3vf
sfvFvNeSrc0iA87LsB7NeQZeKEgD6GihU0AxTm7TwbT0NAZ1Q/XNcEUTTTMRR83r0Zxi+enBspEj
4m6ihaOPtFTWWH7gzql2R812K7WyOqnYvijKyheA+tAca260+mRncU9OJftqN7+hDHF73a5b62U7
IijFXDRgm4iLlePBmS4QGVd5DH/7C7XEn5BXCWn/u2+GPXHYw1C17yY10BLVJ1sNcCtOGMlhxCx/
5HIRWVwezd7LCmpSL4shFxBOX5Y827gOVyfwzIASBWrtvFhz4mYxJHcJfcxrVAs3qBdWxwC6aUBA
AHa7CpcHfUyI3tUINJdmN/YkYM3b7SVat+CA8w0GYEkNG+hQ9Z0m8jgt0AVGzUkPeMm2wDJbVuTf
n7nJvrDMqh5hBSrJgQVoyQDSitsDWYkgQY4HhiMkI1HJVt+zPlidfLdlOZLcTTcF+Yyov1hE+7As
GfrWajK/+HpqRCZYYTZMr0R5uOSlwAaeNdfAY+iZFv5oIVjXmuEeTO33pbe8GaN4T2drY0Os7rkz
U8qeS0A3CzU0mAK2LQnEkNXPBthBQ08vtrb36pqBzRRMnTY6flWnu9jc1IoKUT/aW6pPtN8Iw9Ym
DWzMngSgQcZR7e5NcrAN+yAriWfzUIJm2jMfSTmETedsBDFbhqRXPtt7pr5YLfdgqC3fk8F60LpX
IPbRSvFx+C5a9NA5jGS1Cxp61b0nU9EXFdeyOCkPrXGcN5AJa+tBgK1FjsFH0KEyFczQJWPgwsuA
Gnge35PmLy5AgHYBrUDqGxUDZWehbARx7bnO4sEmaeQuaf0+pfb46LRoA7l9VFeDFtC6QI8QRxV5
AMXp1HPdFfVkZPHcaX2YVIDsTZS2z27ST3VgFiTI0Co6OXmEFJWI7KJOw5rqzm9zHPyNVIEMkNRL
WXbwyaIlXrkqcfeUOfU49AzAwRKIQZQ5+jAzl3pPwM8Rua5gYZVCc26o/HeXuNOG61g7z7CKkAYQ
AIlqudycaFMSNkm8NHYm74GUeVCKJMrKw+0JXz0CIHPE/pT5IzVIzFhdQZCpymKd9z+9gh/mxf9N
GxTc+m5jOlcHBKJ/YLAgQ4aGlcsBcdzI9ugVWUyoL3ZjM9cvAxqD78dmHDbmbs3jyzw2ogsp0aIy
283aIJo5xy7KnGF66UpgZ8AnZXfOHKUTMZ7atLEis23mjSfL6vZFry9IMFAWlrWpyzH6Wg5RymLK
gJaqTnXmRyUac/oSkvB1HfUoQ5auKEO389FRY/TRiOpHMpsfx+96ktRPUltBGRPA18tfUWTcq5e6
ZHjw1yjqZ0H6rdl68a9tnDMbanNQnbRuYniwMQ0HPorAdurAme/MsdhwCWvODbgRXeL2IFOl6i4a
6AoitDJQoqZH1wpd9unjJwDt38C5QCYGvQNK6I0U89zO4FyIy0wcuuYryqIB6T8b/V/cz7LTDBT9
oDyEdsvloqQG1WYBwqzYzJYgQekXmGoNoJ6PjwaPFHhQqAkiD6n4T9tMq9SngsUtGu+NMPfuemBp
twg/1hb/3IoStBUTbyvTHFk8tnPQghe1nP4psiyotF9/MRzkSqQOMmZOfXsJ3aoqluplXJiR24a9
HyT8n7n/G1+LjIl8RyJDdpU2SYCAaJ2mK+OBDEPgt+yZm/33waYbr541FwgbLi4UcOhe4XuKfDL9
yR2A6Fg6vObMtIE2FT8srHu/PW+rjujckrLbAJcQrU+mMgaHxb6aaFDo3uOo+QEtoUmfQyEx1ffL
4n0CGU5Ql/m7xcnGwVo7uDK9iaMFuhTQmSobvis6opVLGbte/x1kjyeebSGg/+SX1SsaBQ8pj4xn
JDz9pQ1S21M15xWL/cZ+s5oloksejY0UgORgXEAvU2l1gTtOjyZgQHTy7xkv7qbOiG7P9+rC4m2B
si86B65zLcViMD9vWcyNpo86DbKqg5dFHTDAf2EIocgfPB0iJMVbUUbzfBjgrcaJFm+Vnad7dGmm
LEgGL9mwtbqAAKMCvCdDA/UWpUub9k6PySXdwX/uy7+IWlFm/M/nlS3KEhfEUBNuEEGcYEy9YPhy
e67kM/7/kXatPXLiTPcXIYExYL5C3+aWMJNMMtkvKMmz4Wowd8yvf48jvbvdbtRostIqWmkkqn0r
l6tOnXO1OUDorRrzUJvXa29tPrhjRRL+nIjlf564993Q4NW9vTj7qev3t42t7gAITCFGBk7kCj0B
zZV+tnwgED32Ef0mgdl9LD1nY0WsdSsI1hDZoOdfJ5PshswvG95Vzz01y8Cvl49OzI5QyDnQZDxA
oWMvAhmAk5CSHVmMpzq1PsZ1euqGaYtRY212UUYjUG2DgNtVAoLH8ZRUFhrpGbrofWl9a2o3DyQe
C/u58X4NabnFRLI2eMU3+RvkCUCRdrfl5gQeehQznqXxqEBFoBej5PvtZVy72UD6CJ1iPD4UUO3S
oQh3SfpxRsxvsyMp9lZ6AHuR/W7Nb2wSlZH1EQcTmNHCRC/xjbRsKH9GAfHY9Pw4mdaHpcw2vNJa
GAyRSkQ3YCcGrz65HAxoKBBq+z6H0vc3303DOPnb7MYg9d4GlweDJTe255rDOLenLRC1xzwFAwcc
RglRil8EaiS3V2fNgCoIgICWKQI7zUA94vw1TqHu6bsseXDeX5wBax2UjhA+Mx931+V8cc5GPCdY
gbh5AstRG4hmCf9gBP+a0FPiyLUvRcKA8K3Snt/JuSk/QFh6UyNZXQO660O0hI43FADgjNThPcts
4LTL1mwBE3Ey7n2T8ZydjMzgoUPH6TQXcXEE1aB11/RlDJhPRg8VtPG28Epr5xVpc5RukUqGr9J+
RDI2Q9m7I6IdYwkB7HkrlvlUlfMfTCkiKlDcAfyNgpS2KUCvnFkLV41pcRxK5AOmrazE2rY7t6D+
fj6bqEIZNIMFYYcM+idb1HLr3wdVBGIY4G1M7ftO3LEUHHrl88Keyt0wb7w81vIYKGir9mHU6KG9
e/nzS7se804guh3pI8v7AApi4QikC+6G1Hj0cxI61uH2Nl9zo+cmNQeXINTOah9g3x6hCavnkLd3
BFU8ezzdNrQaAZ5b0jbZQnvA+XiP52HmnSqw/lXU3Q88PwyZcz+BICUoveSegVrAN/qvVeXuKmZ8
HuJ84+m/uoYIQRHI4kq84uPxEm9M6gmhPZ27V7+c7oFE3xjrmgl0OKA8hMBPKYtdrqPTGG4tOGCi
6MhKP7OYxw/MG+cvt2d07dJAg74Km9BKj6aqSytjDcyMZEvxPLvzLk1eaY7s61PtPPZQAvKMl9vW
1Nd0R4WACdkgsHF74JC8tAbm4aSbOVBztgv1GjH6J176d2lRPiWF/eCX49YDea0ui3TCvxa1w+Yb
HernOdBtMu+eRsHTsDLbezku6Ergw8PcJAdjdAPZQi0WapFN4PXT7vagVxfy7CdoB5JwuSzZwsGt
0QazvUv5xjNz/fuIRJEURmVNR/I6ow0qICiIP3vJCyl/LobYuIfXPDv6VP4xQC5XzemLHlLeWLWM
yxgQ4epuMMufNt0iW7hyIxR4aEWlqohIkDq/eu1kcy09w4t62rt3aQ4S0yVd4h31pi/+nLt3t9eF
XO19Zc8H1hugfwBF9b2fNGTwBo+ziPpL+tlx0uQjJIStF4/b1q9s8fudamH92jdoYFxqQtoAVW1I
jXseyCHHzmrvxJCxJ5bZEygNveSuSc0hhLzGFIiWDmHSmHPQt4UXpl07PabOYj3PtIXEO++70PNj
/62pcMy4aZVBZ2ZboISrdcP4lO6Jgo6Bw0l/kvv2knAwprMoG3dD1+DX74t30/f/tqHkItEjdY1G
rJEWjRtkyCM2eGHizwfefHQ2ucKu/MZvKwBQKWlQMLppcXprxgNoI3IW2UsLWk56ihP6AU7tkBag
RbA8Y8P3XrsNZRDtBqplHJIOes14YRntgEZkwDEYf42Z/cnNxMOMdmK5EDAJ8PRJDDE4cox9ltOX
0q82QJ5XZ1qzr7buWQwC3ZrCzJA/j+Z+uB+L5KF3tgir1k6bpbY9A1UiGE40tzQl/dJa2OVQ/K3I
vQGR+E9zPeCB4hbszk5nujGnq0PCy9FGyIN3kB6kZmQcqZVSP7LMD06BvuLE3vBTWxa0SSvFSI0G
WPPIng/E3ZvvzWCoNXHx4kF+BDVyR5k/W5MUPXN+ldZ+NPIxMOQQ/Lrtj66DG2UANG5Kiwr1hCtl
GcNo64nNfjRVRze5H3551YNF99BWauV+gvLqXtRh6e2Mb7cNX0WMsKu6XYDMUMSl+k4gbCF93TAW
lSYkMb4Q5NaAPmnqOpD127T8GLa2nlqIizBAGUSVHLVyhALXoEvDr82Z534Ecr5DksePxOD3NWdz
YLfoFO6L2Nkb8VYKY217nFvV1s9vq5R3RuJHM7c+czm8DaLdStitTiV63tB1AvgBKMIv90gV0zzj
UPKKqKLdjScQ6kA2bPnG++eBvgzQu5bzz9urt+bllcoR8jKgt0WC7dLk5GWj16QOPHD1QIuj296V
5f4/mdBJfJq+m7hA8AFtivyHP1ifWtNfgjTe6hNZc/NgOsDbEQcM1UktGHV4RkWB9zqkjsRP2xF3
1VikIZh3/rZyfwxiQd+veY+dqNAuqh0SnTyaExQm8jVsGVmE9OS898de7vyYZXs7BVWoCVz6Ppkb
sZM03lKMXBsrKNTVwQNk74rDNS6bWJKZAiSw3LUglUpRMDyCCtp7d+IVhw1YGGj4YHxoxNUmdRl7
Mx5Fmz4TFk6gi3U2Cr1rxwrIEGDTgTVG97oW01fMgX6vBPKR1g9GufO3ypsr9xTq6XjvoyoOXiw9
R4c8oI3cQuJF4zgfAZ0OZsvZV/NzP2/E0auGFLoKYHC8un5nY8/8+9gbwJ6PkxvFIglqK78z5+Vu
oI9lubt9nFZmDB3RCJewGChz6jOWOQ01axDgRkPuBqIPfLnFKLDiE4CfB/YX1O4ImXQsQ5s49bTk
xImoA41Nu/g8Ge3nvqzfH6WoDig8DRQVx1WqYabF0C9QvIjy6aG1wQIevn+iEJig9QlVdgv/Xrq2
rLHQ/zRnTjTau0Ie6/7T7e+v3EMq8Pnn+9rWRaMOSEwWfN+c9vVfvCv2XZvv0SIdcH8IWPf+AAJv
XkAv0JOGW1Z//fbELRaW+zSClGNyqorj7dFclwuQ/kMaE0BHE/H4VWeQAb4NIZKJRkiQmR/mePG/
sQryOz1tRtVVmu68yW0fWYUngc0rM8xA/3wEJVd2ZAPDjd/a1bHx3fnRn6p301iqH4f3EqIMpsg0
tNsXXcONuXg9hQA3+4Qw7eSgexp92rGzsWlWHCv4cqDtasElqYf/5abhpZmLGMT2kV0Ap5DUgVM2
YYsnkJUdPbJFN7bmNJBmw1FGGR7k39qFvwBZLrjkNCJGBPHanV0jj0BfF/IHWxWdz4AdIcMPImPN
izNWdTRJGyci/qfU4wExnxbztaCPtfEwbAWEa+4DWmnYq4BQIv2kDUqkRe02fulETjKNoWHyZudA
TmYHaLS5sVprvvDclHbEWYzkf80LuJD5ExUv4DjeeBSsbgfVQQV3iJnTYwrADEY2tTh0U8maPWUy
gySKKe9yzwJz0eh4j2naso2juGrUVy9VMCnh0tL2oMvLgaH4D/9rEqiHJfsCYTxlkIp9SfOft4/9
mhODMhUIV5B8h+il2qFn15ZDRFcVHXMiiCz8oqkIK6+6G1vrC2X9dzlVn+OGbNFDr20QvItVl63C
auhvOZAryMnn2I11OoUNjyxyggrPH1yTQPGiFo02ZRRptEmsYl4lU+PQqKs+iDEL3C1iuNVRUEWg
DzQlmJXty5kbgKmy0b1LI0F2Zn0AEjnbgiysvAc8ID/+MaF5vdzKWm9BG3k0ICsnuREYmbcbu1+j
92Gsvo9LcvTnt9v7gVxVg+Bp1eFFKk3hwnQ8mMiGbuDAIUcgR+4/LvOY3mdp4R6pBRicI+o5cN1k
DpZ8McNldLuHlg3dh7aWJEyL/G/hiTmCYnXnpoe6rQUe6rF3FFNXBA0HBiwYGeu38rRrBwZHEXTj
KFygsVD9/WwTUyQxW29Sv3lGu3bQ2ycfWTMvGOmfbCqVVkeUB7CcfjLpmFdTkcJfJ00eQEYBGupg
3fgDn4Nubdz0qP2pyv3laIhZE8NrBhot5ldJ4HWgVjQ2P0grgtzaYiRe86CokiJgRW8FUt2asyYl
cpjmtKDlZvnIvDsQ+9zeT2vfhz4xXikAhgDXoy1NV6Y8MQiCJENkr20xfSjNLTKvtUv03IRycWer
n6az2RtdTKOiJUvgj8YhdeEsEcLuk5Fv7IDrXhScD9ViisDVtcFIoE2YbRtlnCAbHCVd4oa1LHe2
0T+kebWfBvsvo7SfMt7sSZVBx7XaqButjhRuE89KhCdYr8uRCvCgWlNrwnbdtztIAXV7o0cAXVNr
OjilbDYuhzUXh3SpqTqsQb2g0xQKh/ZgJ1y8yDCtYEjs4yRJkPvz8f17BIcKYChk7tFCpPbQ2QJC
+8C2OrfzIreJYuOpfP6DzyvdG8WwireAdsXNje2lgNeAolgem12V3N3+/IqauYng4N/va1vcWkAs
Q3N8v0Rh2QEZKTS5mkW6H1lu0TwQWWwfG8McQF9k0rcuNnM8c6H/PnmpETYmL49gakgPXuFNUNlD
jYcCvPLmtm3+LIcZOPI6Lu5rCbKgpEHu0EaPyre6TOONcaifqaXVgBOy0ces0JOA7l+uQuKBUBVG
WTT4PCwWG4SUzyJFBZsl9xQN1LdnbW0r+/AHeMyAZhPBwKU1m+Rm2yWSRaI+Uf+LfMjAw/VuxQCq
CkJ4jiO5hf/TozdftJYlwMQU8fJTWU0BGbE8W8XclUNyYUQbiZkUw1jmeBSRlB/pcpQjyhj+6fZ0
rbhRZqqHLKJCwE30NB13K0Y64XuRb46v0u+AVYTi23+yoefp4mSx5nYBfctcxZ+SXj6yYnm9bWJl
1TEMgBdQakRRSe8OQetiMtAWc1Wmr2Df7L1PffXl3bQKatXRFKK0KBCZ6Vk5w22H3Ad8O5pHMIOE
ZAMhsbYUeIeqawCB5VXDY4K63MLG1o3kHFRyV2+Jmq8EfWBw//f75PJkNOCfE8hcuNEo6gPIBR7G
bnqZK1Bt2u6TwZbvjBTfQCW9kb9S21Q//thaePviMX0tQU6SjvhZ2rCom/a82pl3/M1oAjT/Ayjz
7k2ASOMfS/o+y42cpVbZschvjOc0dj/Fjjgli/0xJ/J//82Udll7dmykBRcsgnMLytLZLUwE2YLE
uvxx29LKrrgYlLZqVkVmo87hPaWzy0RgbFWnVk4O4KJgwgOpJMHDUHmhsztSVmNjQ6AA3jl37huv
DqBjO/TO05wYf7IRzizp16Wbgc1AOc2u/15BJ2r0fzI67xpnCezuf/lWdWB14s7Mabcni9M6q2gJ
l+ASwG/Ug2HDd6446Iup0xw0Gsu59CWcTo0GTvdApq/lVgywNQj97sxl3uKJg4tmevH6H5RuREgb
Q9AbaHAjjF6aYpKE/zo7f5kZDZQk4+0tfN0HAJ92tsc87bTwpmVtJ2uk97oZjzfxSunylrP2cQTe
32T9J5D5/C1i4wg6tj3o9J5qMu5v/4b1gaqaBno4wEyhvX1KwIR7RmYvEon/IYe2T+In38Rkbgx1
y4xaz7PTlBSpTTtDAiviD4+FT36CJxpFX7JxlFbNALb+G3iA6q+2LSx/FoQZgxdlydc6+0skv8ps
Iyu86heAI/nNTg/srnZ88tSr3HRMWJQaT07dBK4Sg80/k/Lz7YVZwzQg6/yvIe0UFWLoJyoAr4ll
u0NrdMhYHHbjxwbsyUR+BXK+HyCnC3iPfLcKiNqXSnQLylLOdXO5m1rFILKMRVX8tPC7jIb5uzvL
NRPahiCF5WZ1DxNAWTnjMW3eHzRgCEgnK2bj67Zyu1zyKkkQk2Sx903k41dQlm0cnfUVQkyirEBS
5DdA4GxTO10qLBvq4FFifkuSdAbjeNOHoE2AOmvW7XsnBppbfuS1cTeCPnFetpSWV/ciYmGMT4UR
er8JiLLwvHByLxoaEGrv3LcSgIN6I3pYCY/wOPnXiOakYmFWHqhYvWgiJniOzVH86A1afa17b3ox
fHP4Xi3JtM9l1wdZHi8bT/DVMolq8wUDB6gIr4AoJQBZJOfCi6zZvU/r4uiN1q6Ph9Ai7Wdw8B9l
Kn+KJP+fPXd3LviB8nK8Z3x8Hsl4zwf26/a5XHu1McXKqnAxOB3KBZ0t+jQlyzDWsRstxpAEedqP
j0mdQeY+7+RLl/r0mBCxldRZNQosjgfkFjyjjmUxJOTeZrPwIlbeZ/YDKN5QaKf0tJQbV/faYitK
89+YFhskGZejy4uqKvEj3AjtAUaQQYC1dOgQ5NX4soyLuZekPiTWcEpn6+X986o6LkCdqIhA9SJG
4rPMbJcEN0T1V09/iu4JpI0H1z/JrcB7LXY4t6RFjvkSNy5Iy9yogG40FJS93e2RXGvNw7ehSQXb
FTk+EElpt5AZl8tSDpYbeVBzFwE3MraDxHuzb7NOfF/S5gvu/CIgjdntp9Qs74FzLR8npxPPwzSO
d32eylOT2SKUhnT3TeluJGjWrsmzH6g/CNw0N1wyYJWlnd/3NfIkVRcI9w9c8LkVzXGkhVUY6LdF
gZ6jFryzt9K2q6PAJQ8P76LmoF/2ZQeJ1dTGZZ/H7K+OxvexW7/F/VYCcu3swcNDzwPcXdet/iWQ
kq7hIkLynXrHOwFhD/mhdeOfVjW92S3E0m5vn9XteWZP255e7zu9MVvIOS7mDmpIH+LmD2A0aOeH
+I2ntIKvaq54ZfeQSWEuMEhhHu+65jC5+wK0nu2DvfWOWl2lM1va62aUdiYdyDxFomCBW393rSYk
W+H62kUI4lUcNWTUwY+sbTVaAG+fZEhoGuKuBiPRXLWnJjfQ0VDe3V6d1eEAVYi5QzYNNbxLB8mX
fpLcmbyotuefQqKCvHifgOk4/icz+s0OJpEcgsgwY1EZNTQ7Ide/t92tIHN1r3noiVBQQtX4fjma
rCrmNrOBp7Li+e+krB9JSTdAJ6vH58yEmtCz+7LpKwj7QLAyspAcUjT2e8N4bOdQbJXcV/YAFh8V
d4ApcH/pVAFjKucJpTE3cvMskFj77oCScUNfb6/MynhgBg2OoBFGEKDXVzKriJsOBPd4eZp3yB7Q
wEUK3ZLDwU77ExhINtre1m4TtalBi4rWEgJglTaBaWEOBquVGyUvlHyFnm/y6JbLrvHc9CU2k/S+
L1M7WPzBDHNuRZwXhxh0x/uUlub3oTD5HaXOVvJy5SCgxos9g2SyorbRtg5ph0YQIEciMBka8bcZ
Shg2KoB/MNngUVXwXTxIdELGNLdzAhCKG1lOlgWJXR4Xs3xdKu8LVuHeQd3xtr2V8AfERv9vzzO1
lgbRsHrJBRxjUiCEhEJAH4gizL1QKrHFMWyXDXeycgDxvmKg1EV16ZrFhiOxmvXejFjE29ldUL3c
Hs/W5zVvBQ5IrzJNfN4Z3uZ70/uTz6Nwgd4ggE9Q/L/cmqyqx9Y08HnuPfj1h00mi9Wff/Z9dRbP
fMeEcEl2Mb5f3hHr0GSH27Oztto2Il10saD4e0VnJBvHyBHUOlFX8j7oXLbLlu4bGq/21W9uXuNv
ixVOiIajjchozVWdG9bOjj/5SPgQCQyIyMOpGMLRgSoS+TmxeHd7iGszCOCKktdVNC36dVVUE3UB
bnFw03/JzWd/45ra+Lx+TU0NrybS4PO5WQC0BRni96NV8dZSiV44Prh27T3idqQf5TDZEfVaFnZA
lh4dWfQbVtbWA/5VERFAPeqqd71PE7w8hGFHhB/L5TA1J9Kd5BZXzqoV1eiN0idEHPSxWIorpxxr
EgkkBmbbu2MQgw9mo9uhmLXlnlV2SKsuIHENLLGi61L3++XRyQGIng3Zk6iTdoLGALQ82t5XKK5+
a4HZDkoXNGotHs63t9vaiVLticBQgEbqinGaFzQBynS2gTwXDw1gmkygY8DOv8vRmELoZ7zZPjL1
Q+lv0eKv7USA7VQzGijvsN0vx4vGs0K6XWJH5jB8Trn/UCx84yZeu/GQkIOMAAhT8BrQ9mIF0doy
ZakdVd3JkFDDNnbDlqLw2rIpqClK56oxXH86goIVsAC/BsYpQVYhsCb+k0OKISCVW/0iPZqbyylN
dnFtm/vbS7c6Olzl2C+4965Kt1XdOTY09OzI6ubxL8Ha+QsD2/ZOkGmrzX7V1G+cFerRoHLQbqVy
cSXxjIZGcVE/ZYyfCiu9j+t8I1O7uiX+NaPn8FHAn1uRtjDDj00VFu/us0SwiTMGFB+DpBUKnJdb
zsq9rp5dfH9pnxp5P8TfmfX6B4viA3OOA0WdK84DBk2RrkZtNRrr9otDp5Ofxf9rBvbfzOi8Bwvq
XPHUujbucRt0yARUQFCFBIW7TN8th6Am7d8R/c6pnl3pqWsOS1oxOxLAWTgpUkxZ4Lnh7WlTM687
v3Mj2hO6Q/o6M2UCZDUY30iAF6hx4l5N97IbitDkgPFM9ibyam1bI0eHZyG4ESEoofmHpYtLBU+n
kcn3Bj2lyVNebAQOqyaA2IEFXOjARF1uOTHIjM7cBHx5Kd+muPlgl3zv5FvNLltm1E12tkiulfAU
NKI0kgaIa4uMZjuHc+PbtFjD/vZSOepprq8V+nmRwYFLBaex9nSfLZPbdpo4EURVaDBmdDx0edaF
jeeUQ5Alef3IFykPddXUO9bFbiiEMYddPBY42BJ456IvTr1n8P2cWM4QTKZZHrthrqHcZXb3TFpN
kLv9FCzekN1D/+E5F7X70czb4tBzJz4l6DY6mIWNZi9oovIC7STSteDeW/enm7EpQfG6N18Qi4DU
Z5qGcEqhIGRwAgBqbf7lGKbxpkT19kYqu8dOzoiDUT+kh5iiRxi5cysooFn5yYkhApxDcnpHq7G/
g0RpdjDHeCtfteL2lEYQmCnRzAu2CPX3s8UzCpIUiQcAoLD2YFTckhpZiWLweXQtgJ9ZKYZqzrud
RAns3exETfdoplAIf+jaU8bZxstvdRQIXFwcJ0QU+jO7EFAtQMupE5V26M6BMDdeeitbHFSsCkmM
2B/AW22Lj02XF83UOREXH7z+dVnAur4RHK+aQOpHcWiBEkK/H2QiOJlj7kR9+qOZnNB1oXW4bBhZ
WQ54OnQZ/BbouUJdQyJw7mjvU+CU/J1t88ACM46B9EeyKW6yMp4LU9qUpUlKG39KnSjxw9J9apFg
IIfb3mDNcSMdCeTgb7pTPfwpc3/JSw9Xaj32jyp1LOo42YP14mM1MvDgOGyjurSyzUCvivIZgJDg
gNa7TwbaJ91gUDsCpu2758kDUF7Pt8e0Om1nJrRp87MkHsfSRthoWTtpOS/+bJ1aMBnfNrMWOfoY
CwP5HAjIrm6fupiNavDsaJ74l94S90u7HF1OAcRPwW6aDEVQFluQ/NXpg29DMpQqLlfNGSwGiDNH
8CZGLn+RWeAMG3O38n3IWOCYYmSKfUfN7ZkvK6UD6n1X2JF00Q3JsqCNsw1Hs3KA8GpQ9VuG3492
r0sT9RxDX3dGQALVvZ8J6c1Pg83FnguD7ulkuRtPzdURoZIJkAIeZ1eUKlPfjfMwoq/Ks/N9TJxd
M248U1YHdGZB/YKzOZvA6uhPJSwMafxSOf5pMNKHdgDJ01BthcCro6FoEEPFUFFZaesPrYNhUaFx
5I1B4xn7eJOraOX04N7/x4IexBeuRI6E4Fki8/h74gLuO0/iK5vh5W6fn1VDaMsG8BrR9lVfLMgj
p7aMYzuaevG3EVtpwBaQ83LSbllSk6JFPIB3/2tJWyCBXtOFSOw4463P9/RLl2PuwiHfiWq/bOkG
rg4LWxe+TWG9PeVxz3YD82r0zSwIhWnXf4E8+Z7xCqhytnGdems7wVLqGOCKUHg57RhRsrR95k4k
6mdwH0qTA2BMuYPuzG6Ist5xdlUN2Xm/W+wXO+uGz445y8BGQA7Kqzafg9j1GiSxe4M9GnmRnfKs
LACjiMcDcfr5rWSzG855xx5t0XZ3LjPqz+gVL0IricUnLF7xwBc4WMjXOqG0m/TUjzF4WsDpyw8k
ptVDXKCIF3ii8kIvpe6Jt3370THa8sFP4nQni9PSD3ctGjBZsmPlDnQAx2Qud7MVZkY4J/GuctlD
njT0CVEbstBctDsT3DcvKSR4wtow2weLjc4z+FSSXwhU2d7x8+7Q5tNyaCXLDhAl7tBHaU6hmBCe
Dm6ThQiAvF+y9jLwReYkIGIwdpR2896OWXkAtDl78QojOZVWX+770dyirVrzFkqh1UYTJlCOVF0r
Z/sDrKx5g/YitDQAeP7SJLsq3+9un6xVE4p41UKqVQmWX5ro4jaldhY7kRvvPd4gms4Cnv8cxffb
dtbOFeg+/rGjbXVPtEmK3gknSvPXVOzTbr+IfZFPYQZyekv0SOdvZdnWTte5SW32AJKw6xo0BZE/
HQARhGwliD5vj2p99sDvr7rPVT/p5ew1DvJOsz8iijTxMMkaJKdT+7RM+TeDlhu1urVDrCRuURvG
fQ4Y3aUtQ9RyHLsczpbck/bvpNoiHdwyoHmJcuJ2XwgYMKddfO/Kjbla/byiVbdRlQIbkPYCH10q
eEJqG0ja5tdgjx+HeosMYCVCxdsHlMnA4aidpnbE2XlZGm7NvrAInqvxSbKdML1TXb3K9tkwt0CT
a61PMOaqGxQLwvSydj3KfDJLjmQJ6fcIjT+D5+fg5v4RsIuTNYwfc5rsqcuTENioz7f33e+AUb+m
gLpywbSK4hsAw5cjnfuuAEQPcavdFG3YtfShT0G7iosxn8R+6QonsAqBNklmfCOz4wYphJDwXp8D
rmgfNn6N2npXv0apT+KhA8IWvbOEpMMA8fgGYVpx3wJfFTtNIJIfvt3v4njZEavYpeIpM3/ctrt2
wKHNh5c0YlyVg7ucBKPmjtVYkkScPZDlLunvu3EDs7q2ac9NaO5RjJZYnGkm4K567Z/KbCMc3Pq8
5hUXBH2N7eNiToc323t7f45VCQv+Mz+aA3QaYY3oyiUR+eLMEIpO7N3tBdj6+Zr7s+lQSlDKYwHm
k2s2AV4cG8nCNQdL8Ub38UhHJVBvjrbqwqcGsPDADQygus44PfZQ9wod0zCChvXlxlZe3VLI9+Cy
RYof3ACXW6rh3tJWCyEoIzi7dIHSXGKGY7G/PW9rowKeAz30KIegQVdbGJ7gyhWoq0WZVQWt9cLY
E6/+KorP/82MtjyxbJbZljAzWsDxkhfb+zDjpWkl6casrfld8DUASIT2NVV+uZy1uieVl2aCRLkw
drIBomywToKBta9e4Ali53h7YGv7Ds1GeBCilw3dn5q9Iqm55Qvsu5mEU5YHFO7uP1n43Rd+dpPw
1vAGKU0SOeOnuX8FjPxPvo/yNijjoDehv52h9JIheLBxcqp+NzvZhy7PN+KFNWyukhBAdxkkM5Cy
0fYyZH+6fmg6K4Jeo/M5nv1k79W1+VrO7bSrhVt8AWO4uzMFFZ9HQyZ3lSAyzMkQ7zhHcrRNs/a1
akz/CeyO2evtCVjbMkjsoSsNL1PETtqPa5fRTqZ8saLULo6Zz9nOJMMTids5yAV/6NvNouvapsFl
iQsKXUNgCtY2DVLChQS2FJsGLUOHfjjdHtDq531IIyu+AKiUagNiHMwIRpviDqwA/Pd+pMWWL1yb
Msig4PdDWQ4kFVp8xj2/pxmkYyJjjvL6LythoQCse6H3w7RFg702mnNb5PJES+51wjUTjAbc5yip
lnyLuXk9fjobjhbCtFM1S4DXSdQyEMgasq6fjIbEmDuHgD1Mmgenr6pTDf0swD/QRW7ZoCR+/6Jh
O/x//K5DJABiziUKA05UmNYpXbL9VH2+bUEtux4a4QSC9wUvbyCl1KKeORJi4ZzX0E2I/CUJaP2i
kM3WVprsd7h3ZQV4d9TYwR91pTPWzV5TcgbeAmuq3I995U3BDCIAJyDGMojAmYafySiq0xKbS8Cl
m4TZlN8XztNk09gOppLGodtw5wPo9cHJScaYhkhVtU1QSyuHE+T2xw416D1YLVHjyWS3L8Ay0Qex
hewFnIX7U5peerekI+5MKYvsIGfXfRNmmYcJ92XoUFnvR7shLxDTHoOEiHYKvDr+4MN3i0GESXI0
+mPpmcPfqRT5M1my/xGnTb6klVXtnXGuwlqAepuVsnyAuyuCaamnA5mXMfBxLE5mnJc/bi/e2ilA
m7FiegO+D4H+5eLZ5eD1tSjcKO/vmX+PbMjt769tDnRPQAVYSW5d5Rvz0ZrmiuJ9H+Ox0nYGQKTu
XW5vCU6tDuPMjPr72R4srdruMwd70GzCge5GsfGy2xqG5voW0hZJRfB9hzyO4weHPA9bhKcqIrrc
4BZwD2jswDWGXjidZ8Iy5n4qIaGJilPi3fkDcCopUJ1yAXNA2bP5IZunYdeKydm/d4lgGEQgIJhQ
vcBM2wKlMzOr4CjYLSaeNenec/M9nO5tI9cLdGlEW6Cl5EAQlzCSt0fOw4RtLNDW97UFYpngdqy+
b/4a209F9+n2z1/ptVK/H2lm5OqhPqlfrY5bNpjA3EFJfzzWJg2nxgggc4YQvesf+WQfyUzNwBaL
H1pj9cNYtmpT1xE1LKPJHYlbT5WoNDcL0g5jyCelldyKOxtPhkBm/NBW/FPcbOnVXM8mmtYQtyMF
g+Q3CjqXx4mYQG4twqORSw+i+RRvtbxfj+Xy++Ty+14NgSLqgcEllY/4D/nFihz8bHd70bZGoW3s
lC7U7tUouBtWL8MWOHjNJ+ANBSU1AARBDaMNYgawFeBNDGLpA6Q/+uo1bTZOzaoJ6IHBDMhnrkJI
ng/+1GBjRXJJnKAkc4kWN7kz7fR4e6pWFwTMqACXAa151ZFhCDxjHGDnIh+sqS926WSHcYrz70uS
JJ+bdvkDsi7ExUCGQg4Be0yPSuoOcrdctvCn8WfnyZ6+3R7O6sqffV7bv7bTmyOb8XnLCqwH8m7p
ciCh8F4HLB5+GuAo7XFLF+nXDq2dCBB82p7yrc6i1Z8PRmfU7YHwvyI8Jm4lUCHCpSnvawM4yeTv
P5ies+8r+2e3ZUdkZRo9vu+gq/zJrzdqjKu79uzz6u9nn+/NnkytuvPHr0wGjnkstwiE1iyA3BDO
CWlphC+aL0Rw1sXLgqMn2J2wjrYojoMQG2dibRXOjWirnMfSSRwbRtzqoQmLeSN1tToGRTBNUYgF
1672edSBYqjHCyey2UdSP3YklHT//nVWCBaQI6OEDVuXCwEFcPChTszB++MOMW39JyNQWgFUFbBR
Ir/8fAwiJIBehRuZ1U5mr1n9YXm3fA9OmqIogJdVjeB6dRzSCY60KMJTKx8hYdazdj9NbX26PU9r
3g+Bz/9R9x1bcuNatr/Sq+aoJujZq+8dkAybNtJJqQlWSpmiA0HC0I7fn70f601dlxkVrXiqO3qz
ygoFETA8OGafvRfAMmhA/4BdQAxf4+KNwFmWQTCAuPkVWPA2VtZdAm+b/omxgJ1DcgzZbeT7Pi6a
M05uCSZwjNWHKgHqoN4XlKnNzHtgxGwndw4/H/CPx3hR1AXNE8VT0Wx39K4MReXwcjbOrdG7Itye
u2T/eIwXpPVyvjClP7JIgaI/d+u8cW9HB3Li0D4uM7qO5nOVm+UsHXvH74Y57q4qaguklXMLj4Fw
E2ykx+pbZ6DiacyFfZsVdgXUHDfFbm7aCUz4Y/74J5YRpXloVsL7Axjk477pmuTg+QIQgCGPI8ZE
6OnMyTi5Ue9GOPInetLnyBgFzm3+MBVbbu/+vQkceUPM/GMC5VzGY5twcY5GejlJf9ijdxNYJvjO
7jcQAg+s2QcEyM4TLtdUI5jeui9Bfy5PdHKp4BSFC0/d4qV+HKmdmioXPWIlL/oa7nL65edLdSKv
iEONJAxu+WBhRztaq75GUfoHoy2zHzrzBOZS9NWDfjP2szqppwn9WHNcoJxforTb03Xn5/F1+esZ
WvyKH/huUAAtTBwfZ1lP3iRVjtLr/E24cC7vfj7LU4uItiPU3RdtMSjbfHx8FsmiZp3wbkfrlpSf
6K+Dc1BdWBoWAGzDJXd8+1SDDkqNy+N2QN4VRCFnzvNyPx6dNpDGAO/shYuPdMxV2EjP4UEws9sC
mR3ufJ235Au6a2LuzrHsz+X/T5g5EFGjJxmRF/IkxxcRUcLjdiUjEIGytGUbEbbrgZHkl7cES4X6
wnKfwrU5MjLW1Log/II4gwMCUJQVhl/PBoJTBYBTmGtQqyCQ/LjnMqdO2zUEoo/y6dskH37+808s
0oIERXwcQfoTnIIfn24ANXQqMUEfEx0jfSqcL1F/ZogTh/bDEEc+R1PXZeYNGMJbE9wA6gwe84QJ
A3h+gRLi5CI6OdqAEIK2Lao69SEs+h0UKxKX3oKoEOn9xJrXP1+tc2Md2Xs+Fgz4bahxk3xV2JhO
Ql6C/Mo49z8f51Tu4sOkjqwZBVEuocbUh66BDBdS9+hldeRVMWV7H90vGQfOrJ/aBd4U6z46R6l9
YsvQrY6XZkkyojPq2IyNE2D8mYbgvHfTxkF3ZstOT+/d849O3eiWddMayCtbcu2xRzu89CSokbZ1
xGOT71p35RVXbnYmyDk5KzSS/Kihwis4OogIToAIQ1fCIR/27SqQZx5/8nAsMFobmDYEmcur9u4u
jWjhdHYJeeWSXPX+jArFQ9mhDd9v0zH7ZQQAGjoQhANjCEJScLh/HEs1VLYZB6FTPSYWQHJe3p2x
aycMA25R5JPgfgKyf4yrVgrQ12IM8SKBpYiaK4WUCXGff37OTw2CsHgpDyxySO7RNLil+gHaW/yQ
90lJk6pI53NX2rkhlkPxblfawlNTuaiJggE0LYdHaD4olCB+Po8/RiPQe3g3j6Otr6QlalljHoyn
HoSvoVOu13Cufz7KqQP2fpTlV7ybigxrKL1OLj8MU5c01aseI5QsvhXlxg/PbMzJN/T9WEcWwJoi
2ZICY4WzRLuLtSJASkKjJZ769i3vprUJuxc7k2kWTbeEo03l35vrkYUIwG8TuaXPD5MukgrpGmUu
W7XJ5NYtzxj1k5vnumEQLvoOqFN9XFZeoEfTHrB5I6TlQ+daBclA155/ZphT1gdc1P8Y5th3q1Hw
oKgQ4CDmdhyVMjb2mdr6yaPuwQkGfSu4VY9L64VN8jqXNtZs/GLAnTOFX+1z3dUnF+vdGMvn786g
U0fQigRKFnrHaREkJUpqoNU6d0GcmAm420FJvjgOy2SORtGyAS04h8It8IRBUCZifojyX86FwIV+
N8iRZQBji2WhPZajIem6Kl5He9+cA9afKCd/HOPIMAhkNAFkgDvSmo0fXFpQzEUtma5zwHgjqL0+
63NUx6feXEwLEDx0TYJl4ZgVS3EHqrmyxTlDJRQkDg3bm+xCoEjZ+V/94NlYW2KlVr76+Qu7vCVH
vv2HYY9co5KTMmAZhtWAP8044SiFjok9xUO3MjYa28659ydOIkIJeK5L+Iob5OiMVF5UUeTZq4PN
U9gIQK/LOfHPKWyeCFk+jHJ0SEzYFppNPvRs84097QJ3p4cXFbVpAa4gPX/9+SKePPco61rgUwM9
xnERpw98JZtyURO3v1PrkTbXQ3PGczg3xNE+iaGh3GswRKMgqfytrFfWOb26k0fh3SyOdgZYHV3z
AC8WQo4tFV/c8imCOEbbv3riEy/3gp3xvM7N6WiTxins0aBZ8oPVBKu2fdF6J6zhzI10chDIbQFF
s5R2jhMMhPb9xMIR1tW7EGzTo3Qogj8zkXdjHE2k5lpXppthXXmCzhvTpNBw+vUjhlAV0QW4PTCR
o9tO0KoIAcKAHHR+xwW4au6HX8efIyGL5AQ6o5AI/gPwFnRXNnS9oGsdERA47Gy5bfobNp5D0i+L
cWxxgDhCMgRp0qW/+eMlQaqsB8alrw5en8h+W1t3f2Kl3j3/6KqronZpJVueP37q82fSvIXmDNL2
1Jl6P4UjL6uw68EbyqlCtJqW3XVdpH+CXx+b8W4WR46UryEP0dRDdZj1Koto7FQ7U5yzxSfmgVT/
ohSEpPsfa4OOP9EaaBJ5ECEotCYrbcMLaZ8DJJwaBWWXcCHsALj8+Gar/c7PmKflgZq9pFtX7qb8
zAt44lKBg/YDWeH4yFEdma6esBZyBFrh6Pap424rtNCo4jWfNj8/WyfHiVBJBUx/gWEdbXxOBjk2
Ai0AbqRiM0VxWHSQvZhiTT7/fKRTiwa1OAAhwD8WQmXx41uCumpdss5SBymqtC1fCsDujbDPGMdT
jg4YX/81zNHCyVHYYW4GTIi2aV6WaF1uQFTTJ5mzqqZuW+dhPEgnnuSnf29+RyZzUmSYJzKrA5+r
ZPCva9eOxblE/MlFBA0F2MlwK/9BcCmQXuY3M7ZL9eO+L4bNPD4y9ev+KOJs1OYWCU9wuRxZZteY
NnR9ow7Nk2Uh63Jg6Hz6+WKdMJlQdkBed0kbwL04OnbAjTjRGOB4D9W0izyeou3tjH9xbogjewNv
yemKCEPQGpTd2fhqA3v381mc2A1U/SKU2nGFAXR6dNbmwu7qsM3lYSr5Vun62p7k2g3PpYt+pKOP
LpgP4xwdLc5toA0RUR04r6Y9gOavqg9AutbUzmUVFHQHsIqdAMUWrCZvYHHFgvDKuMGb01veQWaW
t23zoX+cMxBllkRAN1C65WrwgzfSlh1UYiBEoKy2v3Dnmu+Um72VHZJ6s0sefCndRDulSPQYPhV9
D5sauPezVTobIoNo20aEPcyNZV+FWc6fXCqKxNeRHQ/ehAaXyS4SpwOHTSAZi6myCiRYuigR0dxs
c1+otczFAHqs0N1OtZzRaeiNCRyDbGv7rZOiyNBAVqDIH5qy0ru5tq0kH6j7FLncrMDxETwAh6gR
1Fjdp16KLmG+362yXEX4NLJucjBbX4S0BQF5SLNPkZX56FKchip20WYFcPXyn1np8lVTrPJmD8mx
ao9+Gg8cU1F3oxpX7Csuwa4BeaN4DEokuUabbDrL0ytHkS6ZhA2CPy5BOtO54ernZ+yEgcYbGIVo
CkPpAFSKH80mlWZsWpk3h6B57qsbPY+xRNR0zlU+N8yRdR5b8CVXddYst3Ndx3l1lQPs3qx/Ppkf
ebTjk4wwBr4SkIqLhvTH2Ux5lhGckuZQu3OwZW4FTT+UrRMhRRl7zkg2s1eQ1JYC4NxeFnFoj3U8
Fj7dG1+ZQ2nqYuuYrrisoaySdLk1X4y+qVYzJC/uTO2Uydg6blJMFvCOTqdSOzM8aUI9Po7Gizai
GObYlhI7KduX1hRvfSfKzTBG3YpY4E3MZJglKvJkanlQrWsnVINRJQpjXtsioQiZYmoPB5eZKRZC
hbGu+/xMWnpZheNVem9XFrvzLrfhZ6Kcof8uD7J8E9mqBHmLBerZdtjl0TmP6URcicTqD8lKWOM/
gBOzQFNLlqw92ECR+NNBkk8OirwgfdiV0SX9dWIrUIADUABKEecEt1sbuXOBgl9zKBU8TVpcl+Yc
A9AJw48hAMkAGRg8zuPeiXrmEB0MqvYwyLlHa2tJ1kaUYXrmKJ/YIwQvC/FGgHfz+AYrVdEUAII3
B7Urs0ss1b/3+KPba9J51o4FweO9l8tIfP3500+97SiroBQJVPUStHw8YHlBSWd14OzOtIEETdDU
MchuVdwwcokc5JmlOnWcIeiH9npwo8BzODrOLq6Yggw5RmtKZGS2lcpiY8GrKBNizlWMTg8GmjvU
dQPABI/uZLcQjuaKtwchoU7/6MH5zyI0UEgV6/CsCspS5z5+U4Gp/edoRzczCccsJD5GG9APn7M5
zkhqwudQHjL/XtbPmaXjvn75+e6demXRfbfEH8vmHSdnaD6AeWCImoMroPDT71RXx8wliRm3xbip
fZX8fLxTbs67K+jYH5yYHcx0YuKg52xFpsuRAaVxrjn5zCDHsAyTKdOREYPk2rpws3I3EHol2fz3
ZpD//Db+V/bW3P5tc/Rf/xt/fwNcRxVZbo7+/OtV8U01uvlu/nv52j//2ccv/fXLm1CFOP4nH76B
B/994PTFvHz4YyVMYaZD96amuzfdcfPj6fiJy7/8f/3wP95+POVhat/+8tu3phNmeVoGkcPf/v7R
7vUvvy0Nfv/5/vF//+z6pcbX4sZo6FjgjP3tYf/4xtuLNn/5zY5+X2SykdoGlezSNo/3ZXhbPqHR
79CnB5YAAn+QWbQWKUPRKJP/5TdCg99RoQfrGTrFlupfCAOjm+7HZ7b/O7jQwMKILwHzjlL4b//4
bR9251+79R+iq28h3GQ0RoU5/fCOQfoNTf0B+BeWQBuA6WM57yE0maUMxAg8BYVZ3OpKV18h1RXA
g+N0sBLXrzKdBswDGpJMVuNHcQQii+52aMsC9G+STDRtaFbyFAWkyILoJkGjZ5QNGVv30EjxVnlt
8+4y68A8tbeM5mEcjr02j8EI73/nzCr7VHR01Ft/ngy7ioaMv0AJVdaJ6HMaQSehD19AYVWXaCXv
btkYArpUOvmqYrr6DAPrrf0BQB9Z5dWz2wtPpEChfY2ioUjmERoLYcDLa5JFxWc2MhoH1FiQ7Yuc
TwTgkS+F5mLlyo7fKl7AlabUrFxrrLECk+Kxo8r8Npx6ViQTthQU4j4hCXYNvJFWAEKtDjxRD/bY
yhtVE7C2cZQ1Dh1s10UdFd5m9ufxOgAjcqLnElnzstPBigJRdk0X0p8klKP/akn9HNkZTQJLoLNp
UPRWZwPExYKBNevGncVqYmXTwK2W42Y2Vd0nRjK6t7zO9HHrN+GNDljxlQoIhLKAP3ityHciH7OH
KGtbDhsdZlvHH8LVNBXhY9Fb+J6qdbnyQvZdhe1zraoqmbp5iLG13V7jYk6GCdJ9Th55O+JTvqmz
tnr0nWFNhiYFtnDQsTMDVtgQTlLEG966YZ28MG0BBQ2nJunsaP1YGUlvckaviqZ6LByvQi4kVFFq
j0X2hHibXdSZQUDfsL5G8AUePJCvzFvq1GMREwjXXvkDGbvY9lWTBGXA4xy/rU5QH2nRGoZgXQfY
rRHqGm7ctFG+65giMUrR5D7y+zyJNHVTNIlUq1b4zSbK8xmBUYeOpMny9mBnNHEZ9tPaqewVB9Uq
xtPXID+Z487Ji3isyk0WtHSnnSlIw965EmomqV9F02Uk/WtPCufCylkfl3wiSa6VvTHczq6YPbQP
ogzqa9aY8nV2Z9/EYLapdwBE9hs0SBcrlEzkky+4dTcL2SYyCvNvWkOpHYQ45UaIxkuNsMpr6VMc
QGJfKCzbbeGEeqdrG+LKZJZ7sXS9qbq+nKGxtxUZmA3dsEMwlQ0taBmAwUxkZbfYhDqQcPt9HZfe
1K18NQm8U7l+QBsvvZNksDclmGw2djE92gWogOFr+jE44/Mp5aHYd6A9uJgJiMOETb+gg6/cIS7I
7lgZDVOcudxDp5xfpQNvx5sQYM8VApAytUjvJTyyNvNs1TeGeGLdy9K5YpRENzoT87UgMkMWydMX
c2HNedzWkfvaoFk9mSw97LQciwtZ5MGaBvozVTRbNRK6EVMwiauSZiZBjewpA6JuvMiyiGfJEJUm
XI/Y+n0G9lrQ6Mip3YH780EwqWCgchWsWZeNn83csHguplU9SWx5XjD+JcQdnLASXzNKKJwdqL82
c4Z3awShBLO8G6TX67io8iEVCrrsLBM6jAmkYndM+TL1WcY/DX7n7CXi6QtwsIGRSFfOvqFsZQXq
1e6rrwWFepGcunxdE69IdAtge6zBuPs01uU8bYJcWmydoTWksmJs7ZYM0K4SsanI0H0Fm2neb3yK
gypTlY0XwSAYRaleXEfd0KlYZh4F29HYvFTulCWg/ooSWbr+1cI7Z6UlR7sKpivpXaCjAKUbrKGq
0F0Z0Es0ncD62I5GtTyrsZGHUWdjiAZ+nsXOQFGz6PnaaboFkb3VjdVubbQ/IYdyg7ZP0Cvh+G3t
bKIbWjtpVUxPbdYjn4swCGNcWkW/iljw1XXbfenma2Q91qWx7ES609bi+XVm1yzpG35vHDPGI5uT
hiNqlAjWeL5BWLWuB4a/my0HC2QYTN/c4h4COzEJvWc5U/AyWWuq0BLWI3diqzWiviQEKapTF3FT
hhctMFW1yy/QXnrBxmbT1PjRM+DeORLOZbvJoVYfKjsOVJm0fbSqM2ctIGI1ORNY4LskinKYDwBo
wbYD5Ixu4nZs28TSek88cJAAz1fEFWF3TjnCOMAxx0XUoSg28CYlEO8wYCobjeU+wMAhY4/KE4SI
/dwFi4pd5EkACQ4P1GyIGh10scWsa50V1IkPchBi1YfiRjrOZZOV9xVkHRRXG0VK6MHVlr31LO5e
Q2QzfyW2O8/7ohrogSpctjmpdCpC5j9KO0MSB1I8j8AL5luuBhhBoKtFDBZmk/QwpmsF0ou1F3Gy
AjkPeNyzwFt5JvpuC/As9Mj/JLOgl8LNvrU+TIrfIPzvc/Tv9tPc7aJx+MrG0lyx3NLJ2ClnV8mc
3fjIiacycFSCcvV+DCORjLnpVjYiwnVUunuYxTz2Bwka1VYPKdrqUtrk26yNbppATUlnujytIH2R
Sgc0pg0L5GoIlzfZ9K9sbq5oMe6CsOq+zsJJVRPd1A4iIzZECi9Tcw8dynuP1DqB8/JiSj+La9XL
2ON+lQCdmcCGrnPApIeSXNPRmq8AZ0W+hg+HHvdiBO6EZBQwJnzMPqH7IUvHPth3k95nTB/QuH4p
BxtGsufbsAMQIFRW/WmomyKFFzFsjazElRRT8DKgh23PIyk2zDCt4igai7UjwW47mI4+54tktQ8j
rp0i68CQFcEV6tvwu6atfenXNRh+ZVF9zjsLDLzBfIWbhBdxF4ooZk3kvqEbZ+8Ly94Z2YkVbOCQ
CI9moFV2v7DeDleZ1dGVByahIe4CDvq3PHymYwZlg4DdDxxpxrKE9QOvElqewQDVpg2kouPBbepb
3+4gfdqZdengYira+ROL6iGJFL+pQJra9h75YmYNG+ioGHt/2UMGfs+12vUDeaZFsQ4t2SU5Skk5
+NOTUjsHDwnI67p0LusOpFm1TcmGlDMshU2+63Zwr7J5uJut6q7zohZeCsX5bS8M99eka9Ixj6rv
pYUrg8zETxkYpeKsmDclkJPbqu+DNIebCln6yYdTZ6LYSGt61IVs4orDEWsnMsSGOs8hrb97rLTX
si7D7dS2F37QRslQy0+QkPGSrG/aWJWgNuxYrdbI7TlFikoxdCjCXLVXLRv5fuYjTYN5eLBtuFDg
23xhIR3B06XnXdVbYxr0EgoS9C7X4U1Zek4iGQiFLlUe6FsdBGpdmZyC98/wVDLib6qwal4z0Onx
hFr59EgtEw2Jr1j24mmkF/qQO8C+Z7V2YoFAshlHc2iwYmhRd6WVkNF6ssHEEXvh4KTlDNaiifT4
u0Mqh2xpFUGZl2RutWXaQ6DdNUG7AjvGAOS2BCXCnvtySmRd52joyCUKP6VonIPQDv/ikgwD2nN4
w8pKXRnPbWM5jOw688f51rR8dra1kDMI7rgvrjRKx1+sccjzGD7vrkJ2GbfR2O9kbuGg2cxDc//C
90cCJIrtGWc7IJWzQT1AruF4B3tkij+XtemheElnutG9Sy80+AA+60nC4eHcj8EtKNdjUetVmBe3
c04bpJbHr+jVptuqHEdxmxlQp6VersL+iY4hKTetYQGMNvEHsKQqPW6svmyu1dRNFx2lBEU1Ok5W
nyVQ10RavBybmb6O3gzefyTRxytqqOWndRPegeK5XljZ+VSnbjeqxzyE7nwMWgn60kcyf+IOm8FR
zUfvsoX8/BDELvqMNnWQZerVIZUPyqGKYPMnaud8JZbupL3V1YV/1TSNEBew1YpsYMaR0iUQbDIx
smaIL6bQRVJ27tHtV8TWZDGzUb5bWms70NKLGzCfR5/EKEN9x3OFLclHNZK7UZeq3UJj0K00ZLJs
VCob5fsS5NmaBPu5A8fO52psQTDW+iGID5XHAg9CB0J/Gcc21HEA5haVVn2Z5UDQzDO4f9zZwLjO
kxYdginEZ7Gcwaa0mn0aAi8L5mArYZXnfYViW/0gQWLS73wfluZe9jWzrxFo4poOpF8Nl2LqZBZH
wVTJHtes6l9E1wiS42Z0iwOUHep27+TEa3azckK17QtO43kCC+2+6qu2uxgY3G1H1ZgXcqjxrMAW
FDuZyVIlCAKZsineoO6c7RxDq688FxFYmOz+wIjxduEEHfC8Dq0EzKbFGvtDIP+jw4T1C3SWNFGU
gnw0R/Km5w9FFqY8yBMcy13okRmqjLOP4pC20iogj4KTG6cGgSXETnfM0cFWLjI/pW5ucG20cQQl
2bjO1eeSh+0KTCFy1dQ4PVXUrZFSlnddUZgmcZvouhr6+nPThC9M63Dr+v2TGB2Z1CRQaec29NZm
Mr9nln/Pa/xO1daPc5c3q5qZZJFKimqQNpfdcGsKNx3alq4dTi5opRh+rvOgbQqJ1xbs0Zo/DX7b
rqdiREEgksDdN+5hapxnVUd7RAksQd3TgtRps7Er82YaH01G09MwRNfDVH5i3eS6sexGg/xB+YSt
fjYyv80bD+EekS8c6SdT7TxhvpUWMOL+dDnPtbftS/3sl9iAMUpqM6duHiS9P9A4a+WulC3MUE6e
bGHdSW2t857edJGisanFnkXDmxW1PvjgIEJkE33v8lnE3KpvM3e4q2Z5RdHEDe1copK57a9Gpi9Y
YN8aiFbFjWW+RzYSI7LaV2ycLsFGDy+0hzPfjKti4SrJZH+YG/55isIviM6HrVOxnS+dCeydiJDw
GvpWu1kuQVFsa/m9ZHXs++yWh7jKHGfFTbde8ujJYPlfuJkv8o6jAhX1KZu1uyas3MwINzIefjUT
1sObdhCsf55QpxD9UDxPOdR/2VDsppk987D85jbCvqCW+IL8x24ChUoGI5nWUzav7KZ+GjPbWnVu
j/Ja8EJYzlMyW3ms/GJY99bgxpPTbFFqx4KZ66B1+zHp7fkFOlvQYxAlfndfJ4Po3F2HTjKUynxw
lc5O2mj8ZBtPsrV4RstjE08IXOMw5K+qIOvG5CBggEFPbJQ8Rm5dhgFJS3SlxWRuQxHXtM9iy7kb
gvJRVN5Bl/1Gep46FL2NiD/EKof+LoiAMoJ3G85dMuP/V60bbEDDdt8SvTUFhCoDsclK+96C626N
2XVZjU+jHNgj7+oVL1ga2PO1E1WPjtWnrQn3eW/tmpZsilltg9nfKiU5uFA6FCL5Khu02Fj2cNEb
tlUMpeEOyhS6euQokvohX1EX7VORuLdDSD2yge+pKlLau8UleKX3Bu3PUAffOZo8MiQfk7Yr3oA9
dleVnJ2N5Zo9m8Qqs6M7Z2J6C0qRBtICvoxBQruSFNQ0ePETPqnbcCbhTe/LG+RRdkjZfC518crg
GM64olNUVNl1AT68S2voaYxb/Bn6Pc5F1NpiC8BIqnJYjLIXNIV86JCWikS3wwDgWQ8l5Li1tL9C
HPU0jtRJUOp24wIkEKkDwcwDSM9tpAvai0Lh+lWGT3Fl8Rtwhtz7Wq5CoCNLX1+FBcgCKm89D1F0
12U58hak6uOptZKRSuQ5ok3dO0mALM8eraJ7GmSJB2Y7tzJkiwSPFTfcXoEa+95AVXpy2wR3W5ZK
Ii9mCXr3CoQaoPEoDkAd7JHcQhSODOV2huD1yMiqKPutJ0BfLK1gbQ+gZTGN93V288+aRHsUq1bI
N+FFKdAs5Fbi2imdRFnRDrX7GPEQahh+sA/4DArkCE5NuyvDaJWFfOuOFrki6lo1EkwiElhXMNRC
VQJpERqmVYRCu8teRSFjqw1BMTKG8CZMigb1/kllbRrJ7JNuHJxYvdG4shvEjNBluIW9joVU6eCV
aWDgx0NehVzZXnXHWLTmwl9N5o63wU7J8NGy57Sf6zsbCw4c0a6zEa0J+OgULqldrf2g62JrtpAr
bJwo7pnnIjafhzVC8AY+hHwJ83mVTdmDAstqWvDSX9OMdLFHqjbRltxCeupN1GQ70/l7qIqEd1UR
lwoaP7bFlgGgfmHG/qEI+quM4qdrCQ+a+3cQPFXQOA9XWnjICVoGHL6BfAVQYD9Uw5eqzK/4wNaG
jil0CT+plj/TqEo81sJZaX0kZgTYjslwGwI/JDxzMQl5NcDnCFB0aRv3aZyZicFZ9amsq5ueqsTt
9IWQ7jVwucGVV8N2eAxJDFX5IgYweeVP3vOk3JvKU9distHTAuAiLD43iTJ0B0fiqW3CtdXAFYfk
FfJpu9GvN6yDNHfFMmfH2AD8trYS6SPVaxOEhGNnP2asSU2dQb8Dj4n9arwqZ/CWhKIAxXT9HFZu
lBajtdaDnmJaWHVSOd7eeIKuqZ05m1LWL5zWWez1Ou7Grgt3NAcXFRyRZ3eEQ4lGn2HNXaS4oeyj
lv4LtW9rF8uSizxBeu9rhy1Ii2gINoOvt/AHnytNrITmagUOHIi1NkDR9zo61CV/FAwEJZ8jhFFw
ZQt3iiAzPnM+cImnFlCpTkcdSGzmNqwzwq37WufoXViRsB2njiRBoRwn6fpcVOsZcmRtareVggIa
oexO5+HkrIuwKZoLt5yrfMNZ6YL32kdxwGPoOQNBvk8faiiC1AnaS5Y+OuYF32ca9Lg6YWE1Qq6B
vTYBAy61qoz3HRWM4K6Z++FOWmFVISsJrdt4hPeEvriwhY3IuNshw9kSoCj8TLXPg5PRKmnVRBpE
UiHYDGtAIK8BtkBtIertR3jOkZtADF3niQ018M9j0ILRDZUJwtdB3S0ojBx2Ar8xLB6hyeFXsWba
ASbXGSA+lI1iZttKSmxjNJYCJ6J1PSU3ApSzGiX8BnIw2HZnXHWV7pDQFyHZjFNTf7FL1xyGUM03
dKyyPBEUPu/fSod/L3p9qOf8s4z256ptN+2buDfq7c1cvbT/HxTdliro/150+7//R3YvplHFC8+6
Qrx9qL4tX/1b9Y3S38GdBYoKkAABEwn+6n9U37zfEV+APAL+6KKQAnDZP6tvzu8//jU+gsYaDdHs
8K/iG56HTjx8DbgHywHcNvyV4pvzsSiL3wM4yw+CN8AA8QtRyvsARCnGyG21mBLSiup/2Duv5biR
LV2/y9xjAt7clgNNkVSLVMvcIOQa3tvE08+X1J6zWaiaQnBfH0W0WtGMViL9yrV+4+7NIBts38Un
FsHkPC6+KL2SfGOJlWBTkM13NhNALyrQhdY1D1kVOuMuR/wIKI81ziohixU5e14j6ZeidaBKkNdB
laj3lP4nbFblu1WTFrw31aitNrOhlu1u1i2l3zeK6b6ohcBAySMGJKETR80T6CHSP6Cye87VYga/
k2lVJAke061ZGXpx7B3FQHa3Mpv+9s1s/mtZvy1LnpbgGRgpTCsl6WB1I7q2FEANzXmyKgh2KGmP
d2pc9l80jZoJ9Z3omCWK5idegkMYFtjh5+stn6Jb/rSMU5cN8R4QmrZUpI+AmBn0ayPCUIa2Vfco
Jq1aIXC9Cqz+G9fA34sAKFhtViagdonRPJ14Mdai6blY2p7KxdZw6nHcxDNxr6poIjVuraQthnuH
/EX6lzKoA1TTAlTJJlL6Pt2342wTaE59lYIsEU01llBUwuZoKm3sbdJE5O0Grh6WP32mI7iXC7Nz
Nlrh9OYmGjEF2ppW7XzSvEHe601HTn1WpsncogwEexL0Q2cdutDoSVEJ8znlIv4lKqqa0IlwKJQP
Jyf7iGfl9LWpnegxjSL9nwbHu3hXhaqY7+AjqN+xhCjTbaSLoSFHI4JdXbpFgT5jXf3w5jb7XRVD
NW8pdQNOpYRkJjtFTEqyp/SnJg8Tzrg89sC0l1ve+gC1ahJsX1HtN+v93LrNb9ceyFNP6ezq+3QO
CMJKVA2yjRNmvG1L0dsq4PGsFUSNavnBCzOO+0wvB6w1Kl37ordDEGwDpUe4PCal9zvv9Xm6GcBs
P88FiXk/rzy93rYxD8ydBZzK24VqFaT3aWDH03ZEGKbcOW6jCW6FkkB5VnHtRH/8B6bKmdjq1NXa
/fUF+op6/ffacfFBwzmahYninbRjtCX46A16TZnLmGTlr9IFTGnVjfLXAPKu2kTkFim6DZu5rmqq
lmr5dYzSaZPBdMwpLu6IXqtNpkXhzesH/f876L80eSv835fQbfGrLH638e9TtIj8n/51/Zjaf6MS
AhDPxaXMfFWK/gP+8Cx+gIIIaoUSE8JR8P+uH0vCOyT+nAvGVmFAcEL9L/aD+0yFEsEPTRUxOKm0
+g7sh7xd/r2QcLKhcstBC39Q1dC5WsodWY1rBlbvWYc87zp3h7Vfz/tdOgTdk1jHnbVVInV6HDVq
QDfkZXNly1s7XLP8XFAK/nwHJiPwiOAV4BLD+L1d0JGjItVCCg+sSObofpSWI693e2DxenGt/iOK
nK1dB132cwbW/gjwOeYkyshqvZm+C7fOKWyPD4GMh6D3q4G75J8sQbp66FFlJu2i1+VPBVz9z8xK
x69K0Wn73kvWBLTOxp/m2MB0HBlqAg0ZHbzZyIHuKl2XTuYh6hz9MU0c8z7SaxBZoxoZj4o6Dd42
TZX5h1No1o0NSPav6/1d3HWv/eUuAvwjdakdZ3GStGSV7doczYPZZt7By/rso4kYhP8ftIJDKfwX
FMO0pa6JYxS9K6iAH/SsKT+Xdhbsw6xb0xtfhFKyL+hXIGpj6IymakmU05vBBH7UhyHEk0M5Un8d
1ZYioZrhCzR1/Qot4XzYsIFHlQHldMwUodqcNtV6iZgprumHscvSe6tp7fs4UeOX68N23iHGCmYS
Qoa4exhLGnkxapU3NMpwICXW7e1Sde46xRzIdafZ1+tNnXUIkCo2ByhnGVhP07PTDtVhmCqZ1Spk
WXJnq5YpwJqpep8mJ7sLs2mb95+OAgSenktRPWOGBWHx3Du0AuAt+u41OQbu8ZLHbexqv97bJwut
Ht2ALyh9i3XZ5zfrIUxifDZtLTgkfcHzbqjDctwaY9d9en87FqexTlsqcpCLdTdMTWn3fRMcAB0h
TaNm4AXMVH1fVMrYAbd908oCrtw4Vh3yVAgOvVL3t2VqCYmeWYPbLpcc94AjR42nkYN4l7FopY4S
A0xKMfIwrsRDOKTDtp/N4m/IHtVKgH+hKew0THRN4K5zA8mfv5ke0o55mjTdeGiDXN9MJCDqTYPA
yReIplSKrs+RsTxp6RghE3IJPOYQwrMXiyHPnS6K0AA4FLMRG4c2KpNgEzlWcJ8a8BP+Nu1GTXby
N/MuyaNAvzfbyhoe+zFr8q0R9ZqBv+xMHTQO1B6PgHauPpvm0A9bO6mK/m+smMv6uXVT8vJOlzqw
WbS0FmCnxmreGw4I5jJXgH80pld1VOOd+KumF+3om52putu+6ZvpMGJTVtzHVeUFtzlJWZAoltf7
lTNq+e1oK10/bigcN/WN0NPib10dmqOtNcAFs85QpnfR1JAL5IKD3O2AdwCmivXd6RT1faAnYa6O
hxwU1KaeDGNn1jGAqiRbI3zKv+ptJPLalONwenP/g4gFCvt2NQjFjYpQN8dDWmsK2Xa6HgySq1Q0
ygcSq+U9Ppzex+ur4nwJ6kRg3BaGjrjua5z1tlEUvqBmRq042Kmi7sFXlMNGNQPtxukRJVlZgpca
A2Kr8kuK66rLOyNsi4ghng4in/rtFIzTrRyHjdGvMicuNIVA1qvXHhPHJXI6mG0KhzqsQ3EQihf5
SZWnX+1xym/GrDVWxPgWz3S5RPA9ohHuDBTYlheHGoSDMVTTdFCsZNx5IvPuKmAoN3GR60cyDtNn
r5cpaF0kyrsPEJpG8s1l4pEaXAaNyVBlDn6FE5jHRKVWUSZVtnXbWszbAcTCsH/vYmEryAuZ/iKn
uWyudr1GL/tBPRRdpYNotP9q5sjY5WmRr7S0vIyhZkoSB5QHi+cBB+Tp9FFYj1M78OaD3lu/oI+Q
PFdE+u69TSN0hCMY3tvZciQItztPlOqhjEGH1o3d3Xg90lLAgZx3Bpmv/XnT1GJvIyddhbHI1QNu
VibZ3KjyJ4+i9/vnh5QNaolMEyYoi1CWe5nCfOfOhxmS4wYydO9nEQ5kQWSvSetemCD8Ms3XBCD2
3xKb//bcaCsASVodgy2EJrUvels+/mtrd71Dy7cIw2ZqCFnr3MRcysYiJvMapVNbzsuDDgALhqY9
GvCdKzX+QbYBYqSg9LXS5PnBQZNwErgnybixs047xm1iqzlFj4PbUu5Q4u7eyaJvYEaa908Wz06i
QPgLwLStRUNWLtowLXr1YBexeBlE2N8Ncxf5wonEym660CcCDLKIINR4Y1mL3WQaYwIWTRcHKC+B
dxNGTqX7k9U1zgb/umC6uT5r8stPLzKDdxy+UFAprPO8Xt7jPZqX1kyc5k3buqm/dmNp/0n6nzBs
3iZHLyyNk0YW7+WEUxnwN+BMDPfg1npljWJXNG2VXswvRpOuCcJrl3v16jLIqnSWg1i01Vw3VM4P
jdFChwiKbBzx8x0kV1aL7H5r5Nhvb0XW6+y9CsoJ5ZQIuKiDMcxzoKnpvRn35bhH3scOvgmTys17
x50oySYCly9M0mJyGbwJJ4URxi51GcLJZIz8uK2+2MZkrIz7+TDwt3Mpw76BscMBetpIo4Roz1jp
dIBeX3/LAyd44T/FK62czy5HC5EX0qncr9QFTlvRlIxYEjTYQThAOSeYI1gQ/Qry+R8nUlfub+Ni
Y8QdmvSZMe3Xn78ZN02YdapG1B2bwg0HGNo6lb80T8r5cdJ7U2J583L0q6rNy5tSQDI5TvlQPzRq
g3VSWKZV9pg7jWd3FHGNZriHAQ8TUCkCT+J9QwHapbHMfA+bm32A0VY13SasFnFjFOT4dx01Vt1v
DKt6TgFEPKmkBjTUNqvIe0mB9wMnisasmO6SLsbpAORnPPzSG7tS3E2e1s1PHhiVsYk5SbGZDkXy
0YJkpL/7FJFlJEaJ4xFzNF0O45thCluQGZljElK58NiNMEjQuwFKL2ldK02dLzLiPh79GvEnIJFl
cqHCKpvLpR4PXkmpRwAv39VWvKZjeJZzo4gljWWod2goqxtLaQW9NJOw6o3hgBDwj3yckW8Y2/xg
48AEuXuu4GoJhO+7ct4q+qQ/FWqx+hHnZ7MtRdNMRhRldzwbTkd1dIw+BcI1HJBbzcApef3naHCM
TWcH8eN7zwfSnKQ4LZKusruL2zS1PVCrlFQOtimhEqD/dzOChrvrrVzoEPcm1z5KmjBHtUWQb6JW
UCQ1HeLlVECvmfWP88zbSU9qfUV943JTVMg4iihHWvLnb1akKkErYdXSVDJkH8MsBkjAS/arqozJ
f9IrG7c8sjdcpa+3w5umXEcblSquhkPdxq1f2iL/UmETBztKg3J1fQTPH4LMkxTEpewHV37JRVSn
xA08q6ctz9vHWnzoU/fZ64InK9JBt2AUttLgpXGUBx9sSxlteYtxnB2nF54tGyzVcMfRC85WNaeb
gsfcu8eR/BrZQhLMXCFnfgk1EGxRaPpw6KIgwUisTja5LNjm1bQmX+wx+6dhCLVtymac6uQ82Fun
q8NrnD6q6kk/qO1MLXO0GvCjE1FxDV6/xh2J+600YIWJ+FFolM+2uotzykqV83xs+QoK3LyapASC
uviKuTNNRYdGBaFhhnMQKJACXNF1t5EzDiuDa17oMel0NOHZ4Dwf5M/fLFJ7ysJuLFTj4HT0BoVW
baPCYd1fX56XekRfLDJW3AbOUnizaLOsVUBBHzzRvHh91txEBZc0hbrQv97Spf5In23GjaiVfXfa
H2F1UdVM6ClOWtZ/yGyc68GAxod3t+KiE8JuRQkezdLFvaYVhgvrrFEOuLMX27CydF9mit/9AkT8
ihcFPnMar3Vr8QKEnWvMytiGPoWeHA4n978Okb8cy5VBO58eRJ+JvllysPZJap8OmkW1No2sEHJY
UcZ3doMGT89v9/Yc2CvnxvlBRVO8YSicoU1BtHbalJnWRoAaVegbdaGbwDN6ogNwjOQu4a1rf1Mb
72NfmBSvVzp5vjJk8U/e2mAHKHcsrjIFaWDEjOLYT4jZoEMXdTzxMBSrWjL04OQMkQ4B0pOE9B9j
uszQphFXXAob51C2yrQX2GkBA3GHlWj3rDdcyGRkdcS0iZVI/p2O44DERwz1kFTfZLvbzkRKdOR9
v5LuODsPqeTyPnCg4stS27I4REjpRWC3poOUXYRyAUnD3dhqpxZQepIhvSW56Sm/O90s8OLJ9B7Y
meXN0Zrv7tmq4TuM1+hAarNQFF70Fin0YEgzvsPMj5R5LfCf9kPmaR/GIut3tgeH8J07nC2H0jHi
qYAGZKy1aJHsQidskhXG5Nb+INzx0E3GmoLW2SziO6sZvHfJV7AlluYCdjFoha0Wtt8jG7QrHCSt
KvDFK6fV2famFRYJu46OYDm0uE/icqi63Jstv+oFgM/YRb9Zb34VWansro/apZYg+cuEkvROWgoQ
QvPScuh5uu/k+i+bmORz6bTlNplh9F9vSY7/yS6jT5zvmixfAgpSFydwjfGL7rWZ4UOlh2U1QRGc
LIf6W56IZyjB9r2hivo4VeW7MyOvLdM3St4c/ssYoeqB2E9liTlia2c8bEL3ZhB5seuTLlgZTtmJ
s046NgVATksZ3p0uwsnVZ6NXaSoatfRBeGhKlNSUPkVKnd3Z85D+vD6oF5aj+yoZwz0gw8nFPdDN
Y4EdZG34rqFgPD+0cH4nq1w5ul4T6YtucQCTzaB2ShXfkbv9TcwBGXoIdIN8UhcoUIQhATrqXrg1
vOuhyAUaiGMREX1llZcd1LC2HqFv1J/nGEzTLVQpHS41yal4qwEF+FmOdR7iM6Yi8TDpqdU/WVAS
1zAHF1Y23yzhi7z3Odv102/GM20wKcPqvpJPnV8FWbSPAjW8t1rTfe/Rw9P71XwKDyp5Vy5mXXgJ
S39GTgCAVQa6QHQ3tpKqt9fn+lKHSFWSL+dQkHZtpx1y9BSCEnJ7JH0gLve4/W4KiyRVPMTJzX/Q
lDzeeKHrmr485VpexHgNV6YPsLjYZQZwqiI2FH/0xvc+Vxk6tgkNoeZEjWrRqWhominQc9PPSnu+
q83Y3KZgx1fisktDBwCJLAABIHHzopUkzSNOWcXwUesbNunouBsLDYudF8H/uj50C9AaxUTZIw+Y
K7cvN/6yUoTiRTt6bWL6SWl3h3G0vX03C21vhjhR6dpU3MPuLI82AikvSdmIJwQVgdYpHHuKYc1Y
FGXm+08lCgVcxIwxIY652Aqu4okwIMzyy6KNn0xrsr9mSj2hYVyF6NAr3Yrk2IVTUBYmGGige6Q7
FoFboWdanYbIwcCzVbf4dj6CM931MUIKyOj8uj7gl45AKaJIeA/8gbLI6bbwekyKByW0/Ij6G0X2
yPjYJd779Lj/zCriz0QqpoXI9HJHICpQoP0i2HxWkz8Os9XuKjLEN8oQaiujd6FD0rgIRS7A2vxp
cfkjaTFUAjCq72Sd7edgkfdmYdgrwfVZgCbtkbilAKJJOPayMoGUWmYpE6dJkcKeLJ1x2ptRnL/M
Rl7elpFZ3Sd2uVZbvBADyJqLzPYSAPNKOp0rK0H3voS/4oNkTSr0ofvqR8+ntBt1nBr07zIXKtUE
Kfq76iTz1+sr5cIpwJMMF3qSVqANpdjV21ustCY3mXKT2E3vyOpXUfWc24rpR0iP7K83Jf+qxYUp
JbDAylgcAaCBTpuaymYG/UBHmU3X2rc1fJFt2lH6v4dGEUgvgcCc4NXr/QcXZaHJr6shDQ/Xv+Li
cKOBiMI7xXh0DE+/IiqLssNX3vZtUcEySbKgz3YpyPIHVQtAUjdO3X8kSK92zlQYK41fGm2m02AB
UzUnw3XaOCDGGt5S5fhDp8MIA7p9oyo26gWIQq6M9qUd87Yp+fO34ckwdOTqWsfvi8bGImvSkW4x
y9310bzUiktayyB7QBi5fAgj9zkYBUUg3wkSAXk88271RPe2/0ErxBD8suTKWfQFzhPaOhlz5uWm
QIQp+SLTViub/2JX3jQi5+7NgI3GjLRINdm+FRnmQbWmZ3V2w5VZuXTCuB7ZI0rIxERLHT5DgDE1
JbYnHbsj53ewgc1+JCsWodQUfzf7tF9Zcpe6Jd1V0KADQ8ZT/rRbeuLGTVPwOAMHHH8mt58eR6pl
a/Z1l1Y2Bi4SQEt18izFDg0/NpI4o5nYme5sXtEw/QPlEKnlmt36eVPcnqCjZZrHQ81jMVFhYeSO
UFlzRUwwIRG9u/yVzz/nv66vu4stEa9QjCEcI6l0OnaI0kyowCmWH+tjvbcLRUGMoXZ2Heotu+tN
yWk4PRzpFA5fYMW5hHgQnjaVGdqcTNzkvoDc92lir22jWQt2fa/hqmJjn3q9vYtdoyUOQo1c2RL9
nZWNO3OVchinavdRVgh3ANnHxwFE8P56U+cr8LWSBVgIThX5skWk5fCszLO8ZGkkWXSjYji19bJS
XRnAi62gq27wEoMWsdxZzlypTTvToSRMxU2v5sMDtJpspfByfoeR49ANDiGezUQIiyguSVSjlRlb
X5sNY+NGjrrtxnDwiwQGfTbCcR6ntoGwMuo3o0ay6fpQXlollGL+oDTIwMlBeHNGOZ1CptYZOaOy
UdsWwAk3atvXD0Ec1L4r0mAlcD+/LOEpkQjUUGHFNk9bXJZlk5cljyHLt9wGuNBUqmUGKj9MfzUD
eSsIZML9C0Rg8NhSdVg7U84PS9k6gDkgDRax+qJ1DblM1+tGtp9nieE29exmvJ3G2oSv20TI2ne9
Z/9yRMtT7Po4X1hMssTvEBhR7uVPp+MMwQZeGi8PX9fxTfbsCqWxKV2r9V/Yg9KXyuFclsHIMsuP
HCHEiyyyUDMrGxYOmBG9MLWt3nXFysK51BTimxxk8tJBIPy0Q0NUNmpm6XQoGRF6c8qsuPVmb36O
IHatXKQX25IhHhlMiZZYtBWnOQ/BJrf9KDDmbaak2TEeufKqeFojj1xsCvAhEB/QxKzQ024VSiWx
0ZXt1w2CSqWl85CtCa8c8hsrS+LSVjAgBZJPJQxBm/W0qcZJvFY3GiKdzhEPejjqOx2++HYYXfOT
aRbVDc6AyC9Vq2fOpcVItphogHwkb6DFeCLgE+iDIG6ezdjaI0WQ+4mtvs8zQj7myG2w06ickDOj
vdP+ITaQI+vOkteGedzXY+vuxjFdK7he6gu5aJYieSiIj4sblVdFj0aZZflZk8RPmE/mD+jeGc/v
374Wm5fcCaUtoDSnfRndyDQ5qk0fOXwoGuoYo9Wpvs/I43XEbJ6jLAdKxwR1i0Oi6CvDK1UrQe0G
pR9eMJi9gfJlCczvHjauNMIPmzgE02si4NMOUUaNqS63ie+VWbDxxig5GMW0lqg9mxxaMU0uOI1g
h6N30Qohvs6F5kQ+h1J9Mzoi2Xmzm65kt872LK3IQJQ8JPm6M5pV2Opq0Tgi8gm8hgzR1qD7OdZS
LylW23cXhmVjMOV4dHJpn2VdhjFtoVkBCqtx9P2Z9zLLPkTTWmXnPMEFMoJRox6IVwmP6UWUjZ7C
4KELEvuTzAp/qt3E0aqNiGuR/K0YXtjscqVL6n8qaNvWRhPlVGw9qzPqfV3a03RjzYGqHJJpsOMn
gbZd/eX6jpAsxNP4kiwf4SXnB/cMtaDFYlVH/DWUlsVaT3mxx8lhLH4jZtsYO8+ZBoQ1otoa1E8z
W6o5VJUikmeB3IHxsSumYdwOml100cqldI4sdCROgXAJ6BmL69Xs/U04UyeJl3tuEvvAdOMJ4nEN
gdUsg0B8JGHo2h8Rbhh+NgGas58xHhzqL5WFKtE21GMnPgIfTVBMj7TAvptj4sJ7zSmrNZD7WcTH
N/JlhgQxkKZZYodQTUYty1JjP2y6tETGItSQbLaGasK6bZqLD1qRW9aGRAWKpnHIaO2caFS93coE
ysjy5IHA45p0LccMMAcw6IszTYfyUTf5kPplWnbNrohZ1diYBkH2NQj7yXnRJr0cjY2iQ1fONnph
WNn3slTrH4gTN+maYeJZJMrnkM3lOMC0nEN2EQinMZK6qVumvm6JV1lurdjOc6A9aXEoHrouqFYW
y/nhRPFW3rxEFJI2L+fpzVoB9NG7lcvd5ylW+JR3WvaTlf7ufIYsEUuPYlmWlioEp62AhqT+HGU5
iVM0oXUvR7YpUbvDymTKyVpMpgPKyZTEW5J+7qKZMplNR4o6+8SAZBUzO3bEpu6HXMwbM0ZO+MYS
zuhurSzQrHtSYVV2a7JRfvZFNRdPU64b803pDl61DR1HgZKkR32+0ztjqPcIJJhM/ZioubkZjM5B
Buz695/vCaq9jJGsLssC4uKiEE6PxkvV5H5sh6W39bQQWaQwDyzE/NwKXgtJVGfYK3oW1uhGtLqN
tcuEh8L1zzi/SXi3giyi8kMqjwL/6WR5pJ4RaFczv7dEczM27c/aC5M7iFprL5ELqx0w02utllw3
efzTljp1mBP4BKmPREf+CbZntKvUPP2U6sLezX2hrCyQC4sdoz3kbuXuIoKRP3+z2FF6rqsGPyk/
UaPoQycCa97biTZn++sjeKFf5IZk1R7qJxyoRb+oPyfhmFi5b4Ej2QvUBtDOTFJMKJJu/jZk6VpW
8nzKmCpMNSh3A9SmanDaMaUzCj0w59Kvey17RP9c2Vv4idwUXtu9e3VQE4RXDneNAjs1g9OmRt1j
kc5J6fd2HO1t4VrwTUsEt2xkz1beyZe6RfRM9sHAEwXK7mlbddgMoYuskj+7RbsRdh/vOwtmY8dD
cnd9ytaaWpyDuaLMwmpSRnAunG2hj9PGGfWKLadaKyN4vjoYQTga7HACdjQ7Tns1TTwXSiT3/dTK
kMq3srtUQ8yDLIS2SVMUka/37HzRy+aQSoDuQgzlLRaj2ebkcGrUI5Mume+TFjYBL9R2Jfw8xz6D
InnbzOLU6GdiigkTEHhITbRrxyT47k5i2M1mWG8yinJbg4htRBMuEXfeUHTfxjxzV/p6aRapg/A4
JsvAG2LRV5FqeEZYqI4DAOifMgEKXijqcNPgq7i/PqyXmgLAp5F4I7Q3l88UEZUQfoJUPhqTDxBe
G19rgFkP6G4frrd0ab0AWtTxNIGPwWvldL3UKq9ikmaZP9eoGFZukG6zub1TVCD9alD9ut7apX6B
tuYFQfmaFhdD6HUUkewqz31lsPSdGgvtRsUKBb17fc30+tLKfNvUYsmkXegEdhnJ+67n6BfAUPPd
0A6ZvXKOXBpBYKyoKpF2cu1l6sTRGk/P3TD34fqGLyQamn9QB+wOSJdO91oyrJnVn8chJs8jkHfA
kimvLsdwVpIQygdjiLwaovTA5G+dImg+tPj4/SbEm5+MfhjuKqSUVxKpF4eUigTADZYfMKvTtTIZ
cTL1Cquy8XrnaEwxgiPTSEMrq/9SO1JlBYoqmGvq7qftzIViRRbKIj5SqahbIhFIAicRKytfLoDT
eI4FL1WNeP3BrFhu56YqScDmDq0QNO+M1rJfBDv/o6Y1GqmHVrvPK7f/l9nS/8kEu9Q3oEdEqcRA
1K0X+82whAVr2c58TDRgZ1HI3Dc8oV/ev88oSFDo581OsLrYZ1mK7jQZjowc99B+t8Zsyr5HIUCl
D2Tb43T3ntZQOmDdsxwAZaC0Bo9icb1BSvGIivrxqEjdccdCBKUbFd9T88a/3tLiIvjTFAlRXnfA
Cvi3HN43QRbJZLViP0/HoK7gIgWi+ivJvuqZa/UgapPpi4M5SLv14s6tNwMTu7EilCdXvuL0GPvf
r5APO1LsoA0XX6EGplvicTgd9aFFEQNN0X5f2ZH3YOm5dYxD7RtiawjIx+UUf0nS+jZS3Rc7NKN0
kyKdz3kB2jI0u8qPa7hZ74r0/3wdyWkqN/xOzXoRRPUiCW0rVadjHvS6dWdVPT4udUZfNpklZgwa
rOZFrwM92plKNsYbRKZDsXJWnD43/nwE6S0iVJlNpvxyOlGx5ZTeoHTTkcXToCTqdigG23VwqyWz
jeh02m9Rcv2ncZrsG35W1AOvz9HpqfynfVYkR4iJKxwvttP2i85tajWbp2PcV7fmkE2PuhMHW0Qx
zRvUtlZ6e3om/6s1nhoSWcMD0VzsgLxqzcJJEowA8qi9VesAZntYR7G9wcPl0VWx6kL4rj1WfYZW
/fWeLkCNr41zoiBARTpd5k8Xx2VA7oDSSiGO1PFQgEpTazvbrthMiVJ9wDV72hqdVbrbujZrdxMW
Tfnsqa2SHqBvtfquNOvyaMxj64dZP+5h6n0vyrncGgVWDdc/Ve6Lfx+5f74UyCzFEx35IiQITifF
hVKgC9EKDJjU7IC/RLvpEtNcOSQuLD3S4vI8Yn9SgVrkqw1Y61UZxeIoyiJ6VHSSYzXuSjt0Qc19
j73yHqXh+uPQp82PzIn7z9c7+ao3eNZLKW1ElKPzwlj0Ellg4VUh8wFLGtsvTE72yGxLBg8Imgav
rWcj9NKXkCOVpFTWb91QQQwui81DPCnOzhGEeiK0EHFP22nvNqsZVrn4l19IQVSmwS04HssDu6UY
iDb2LI5aas/3xSjm58kbg34TGU0T+qYetF+yTFvxcF0kXP9MP2cSpTMN8BIlwtPpbzDU7IYBTfRR
IQli9Rg6DdE4PfGdH1m77q6rymLvlIG3Mx3UfLNKHV7qysLXm8IBvAnUXa/P1YV9S30bbTaAFkRU
y6RIi1mDCOJoPnqTmXQbtLgRSUZ8U4MTkkwpJSqnRVs/Vzejq6Sfrjd+aRYI8XmmAcOxoY+eDgdw
ib7R3XQ+tqo2/BZGP+GH1WP8XKN+XGUeOsxZ6v0nk8Bz12N5kn/jSX/aqlLPGYlk0gWu06tH4Wps
9b6tVdVPCx2tXA0/deRJo1iNDhyb0SeFSmhxixlRbO2sMm3aTYa+999lNFZfrg/IhTNbsoFkUEau
4ez17ykcjpHKKRp6ZixIaqCxvNEiZN0FdoMPkzF17crheelE4vkvsyk6ihPLUNMIYMkqVodMf+sa
98qEPvbcz/kKEnKRyf+z8slGy8MZ/i7FtNNB72L6hoOZtFshMbQLQP7sNREO4wZPvja59Zxax561
Mv+x68j+R3H6Mjygwt/w5ut1qhLXB/riTiSNCZ5cStvgpn36PZNlDlajNPOxMRIbcecKNsqmgvCF
r0IxpQc1ZYbd2Et/eqhbdwdUNtVvozPlD3bfhP22MtPwxxgDvlobqQuhFVBtspRAVGV5ZrEpcMcx
8Djo5mOAT93fZW8q6oa7ZN4PhUkcYWkiPwKVrfYI/vQ/SMT686Bot7je4ZHXo5f2eQbKvMEYEwVq
HtYrj71X9MTp0SlT2dzz5NJ5yC6/j5I1GIoiV496r6r9Xe8FyvMARjNEttREundOs/Sx4BxFYxp7
mWdrKtCkzBTrobbd6kPTifEl6xpvwjYWEAZqal32ixeHee8gX4h/UtYH/Up0cr7IT79Z/vxN0Dyh
qkZGKOKbRZvtEQ40tnoP6u/6ojqfOVqhUkXIyUZCPO60FQRCQPfmgXo0xqBIjinX47h3i8rIntS5
wob8enOvJfSTmeByB8ZocXxDVITtddpexDGShA5rWJkdQKFG1xhU76jo3FkUQA8dgsvIUo0fFEeU
BEMazhC7BrL1czaNSXnMjSlYe9ydRR7E0LxJkOUzSXGgFX36SRNOJQn8kvkoWliEUEqKbD/WPYmV
Nleie8UpB2fbGEWq7nIri/sXDc2N7yvjcjYP8iMYfqlHgFTAEkfeTDYnttWqx7KKHfyI8A6Eu2nk
B4iWU7opTWU4KhZOid2Iv0KqO83tlE7u3om64D7plGRrKiL7NIm42kUTuJ3r33e2GPk8qu+gedHl
ADUnP//NYowStW8DfI6OGfsWK58I/PbGGXpj2l1v6Oxulw0hiQddgP4ClThtyIVwP0NAYxzGLJOq
GD/DafqsNMrv2iqxNkgO8N8O19s8f58if02zgJSp2hKPL95edoC9nDPO2lFoQVVsMXDuP1kldl87
vGhrZRvgqPdEzKvkO9ElBubfuWFLQejIWwPXnV86fIvJOHOUIkdJLuV0AIQRFbkG6vLYmJ1XPykR
AdSdxi36WCPm5x0A+EXJrrfNKdiTJK+sjVnghkIo2HvGxjEC8/P10bkw9VLBSsqnkisGp3X6QWHZ
69Uw19qxNbr6PvDU/i8MTb2117ncZYuDAX0K4m+JyZQpstNmtL7tp5I49CjG0f5lU7NrDlGBRdOu
SEMLpZJI1PGdmhYGIjy8yoMthrf9twh5LQ+9dhHp8OwLvUo2cVt0OKVfH4VXTvPJ91E/pz4k9d5A
cjpLCJkz5wpRwJA+JLmWWftq1ITyAYp1HJi7zsUoEv+LYRIfCv6biSNuEivxIXAIRe/LdIYhrzqK
qPdZE8ftrk4BySD1W6j1Z6y2xLTLqzwb/wbZizgfKvOK8pxBAq5/u6Kc2wcP8q6FaaSOg97P2kg8
7kkKdhY8kLDDz2veZOloFDucUUcIcmJOpx+2pxjhY43Rcn8scDFWVkbk/CiXEhJUJ+V5RVCyVCuK
K3vSa/L7D24qdOcwGJH6y0xt4+s0A33b6oNeaxuzhd+7U00lMb6IRITupjFwSqKAqkX5c2CWsAev
z5RcKKcTxTVPbQgvTRSiqHKcLiRo+EHSxDgZN6ADnlqr675VQc1e1mxl9J4iZ1KxLXS8qLq53vDZ
0UV+C0UkEmuAsoH6LlawKsgthYUePfRRgnRkPVah62f5lJd7G3X0B3X0uocYgdEaTx0NnfjrzZ/t
U1D7oHz4B0obkNnFNZaNJacqZcWHOvPGGoPVeHjR8ZPZX2/mfHhZ/YTDkosAx3vJ5nJKrpnJUouH
Amkud2tgftL8paZTO/4UqEv+E/BS+U5hEgO66w2f3ZBc0eSwUePmdCANIfv/5grKGrvS/4ez89qR
3FjS8BMRoDe3ZFWx/Zgef0OMpCN6Jl3SPf1+HO3umWITTbQAXUlQR2UyTWTEb0Saisd6St1bnJWU
ECqvG5qWONI8fDmVazaAaiUNMjQrt+RNbxhLFwMA8Tg39nyjU/MNE3VMTq8P6GUUZCopZBOGgpe7
1YRSEhTyG9mJR7XFy5lr3jkJo60Pct8XzzOIjesYHNDnIIu3daZ+WCIv13vxKE1PhIo7yXB0K/OT
M+C0i+0naffrw3qRThGQq3vlb4Kig9x9/Z0Q1ReyMIBKk+tj34WDkVqcXKNEune2Ujt6RyKaio8x
lkjTube5eH8AaU4wm339d7xcLxZ1XtSWIZit+s6bAtuweEbjTU79SGVXAIbX5+iyGG6t+dJB/Otg
1DvTDPWDjhJKLLzRX0hi6NVImTZpAFka+rlqy/amcmfvZogNPfO1TvTawfLZGR+YSHjzZK2gpraM
9iwX5lx3VvMYTxmQ3zKrk7OHT+I3C5jK36/P5c5SJR9Z2XrgIsHmrqP/be9Jd6Lrp6qY+KVGg6mF
EeO7reqSSv3rgfamkSbLCv2nCP2iupIhuThApm4erTpV8etIxAOlqeZJB7EG8muc5oOAu7OIKD5o
43W7m+t//21kNHFcN8Um5FGMPNi1oVLvxFwud7jOZZfXx7YbCpkeQBLgkEBKXodyMGWXi9VguxV5
dhksYIDrU4ukjXeLMP347fVoFM35e1cXocPxvGoxQiuAJ7SlAuuRKEbAJvZj4nqpg/dkY2jiHXzr
8sGUmTgZVlZ8dW3lQVHHnxmQy3O5eNVlbijrz2SZgbvkw9MkPUD/GNMMf5h0m/8zzlUwTzmkmbjQ
bnFRxEbLAMQcFJrJw0BPc1+vheYbEvPwpizmwe8rL/2aYLjb9IaDYbqt8chXFF9UmIM7uVc8UtKe
7jEEcN+1OOKgoDQN7/H8eBjqPsFhJSrmxzmXzRkukpuyLGAwL3PylU40jsKYecpzHCcplmXyxJ/C
7VMq38sue7Kjarqp1V4GY0rTzk8bB8VhJ+5anIM1LT5lhlt+BMDX3o9Ljt3IFKkhtPaZk0KFMTa7
76oI/0F+1fTojnF3qWU+1zK57TAmw5KaKv4zDlfTH1pTRvmpnr38oStdTPfgVXf2EyJzbfrRidLF
vqvthcnysmTwPlvtQBaPwiifZ+3OfRqR9hj8AnO++sabHfFH+8uzt1XrePKFbDCHmzHqxIs5KfWC
L7JUZHbMt4mPGx1LbfHu0lhxqi9ibpw/YXVm6Y07DXgIYtA5jG3y2HM1z59sFXuwG6EsZvR1RdJ0
uO9kXoLLnSq1fryxMPH7e5isHM/BZErMizeQmIe9tiRdoKZ5kl4WDL/J3frY5kXM1mrPkWLaLKi5
G9MLaMlmleKepntl7sufumxr3Vdp6j8PS2vHl0QbcQLtnV6mwdjPE5CCTHVFYLUVpFRvMvL+3Ktj
h9FSPRTNDdCepLoHQ6L1N1af6rivjHZZfRqLrO8BaQ5DPfoRHmfyg0SwRzxmtak+lApS72FRZWU9
+HVW6zqIOSXuvvZF1iqfjCgf/+5NBBE/VxxHXRmYdNzyQBNq512wt3YG6IkmmfWgFxIbZgPNY4pt
3LGXZcTi8ayNucjP/Sjd77pZOs0DwH+Zr2Z7tQg8KmD5ebAa72NdNWoepO2MI6nSAY72TS8ei7Ae
81p+xkB4Xr6nyGOnH7EjFz+GISHnaJoUTHhVd50NhcSqyw9R55QYD6aZ006+nbQU08w54wFgIbwa
t36Wy0wPpBbjFmquAlo/jBrNIp/ewGBIfxjpKAR4LMtnUB6ueYckIDazyHl1GNAz6Pe1VuRG4fP6
BI+ZZpGsPxldOafvYhf+/l3cRe78aHW1A3LNiSO3vwN4JbvHxRRURLveyZcgTe1xBF3QzsVTlEWJ
/Ix1vPo3aToAIBSjTOT7kY2szq7WzIhJt+rQfgCb1vbPndfXveYXRqGOjw1+JIafRBE+DCA18+XO
EZlaB6DKKHzbjWu3dI6l9Dq8c1W09G/dZWIhuUOh2DUVxcWg/NzDr77H0DJzP4hxMtC8nXAsck5c
BIP4y1Ty0fucZH2dnLBKru0AJeBZpZQu5XAqJ2e8r6YYhMicY+P9V6SVonhSII17n2dLj/GsH7Xi
WccthAs+bZqMFnGWZNmXuO2y8mJm5oBSptZrWRCJrvqazDGKnZaTJvKdri9z5atzPsp7LCmqPFTI
tZUTLwRrxkhSms4HG4fYPsDu1XR81enxYpr5blj6Lm2b3Zk5pnqnQi9x5eXWykm8rULE58I2hyWc
m74oH6K41/GnB1TQ3MrW0sdH0E8NtvVWiX2SBkvI8ssqw39YJGslIwUVpr+3Vo23II3KeLlbzDHB
W1Wd6/KWivuU4lNA6cG3s6L9sqILDN9WEjAf+Bqa8v0Ki1axoAIRGHid15UPVeUYykeBkG77gR/S
Kd/GoSPldbRoSs4VC9y+cWrc1LFO9Xr9xKd2DX9p8+WrFdd2hOWwmmAr0TuUvgOnQ1MlAIRXgsWz
IetYQTXKzsKMUJvbE4t+lGdnzGY3rOcJQ28FlFv6PrI1peIQzeTsu2XujmFjFngKtzxCe7/qu6V5
P2umgC4wRbGCX2jHWdfxx8TNjFlzeltpQDfv+XZTcbMghF74o1eXX+KJVJZN1bBY87ptv8gVZ38S
atVYvgrS8keTJvm32HUi9ez0liYwYNTz+B6Dx27wcXzlzMecTmlOLkqsYKFnD3gyb6AOb3RRof+v
gIOdb1PLTPCI0ITQ7mYhUtWHr2d8V5vW7ILGKqz+Ru3wFTtBbWvVjyKq6VfkeELjt1XQuME9E76y
P5Up1qvTbLfWh9zt5+y2y/G6RM5lUIyJ3uqsNHpgJpmEZdPDs/gjM6XZPdaK52DBPBZR47t14q5c
YGE8iBb5jcXP5gqnR3eq5BCmU7Qolw47zeUPLXPz+mJPkfN9EBYmeK4aU+zV1QZnh6Y3o8pX4Ojr
4WhnCZz5BotSvttip36nT+bHpVqq8mLxC58xdBTd93rR0HwLFJHzgufoKMRFLUT6NVWXEmO2foEj
gMd4vVbpckDadCkRw1MGLV9lstK5PmfMwrqD8ngGxlm3+HFPFW3+eehxWAMpM10ENLc0GISGV3RS
jZ7+DCNOlh8GM4vq1hdWmeYBsndSOcVQQNwHYbXGt2W0zOLBapz5qcyyuArTwjCGL00KruWuR3lJ
fuvtOcEKPZZKd6tjlVr5qTaB7mhdK+nOEO/yItRHNUtPS415qk/7US63UdEt6TcIIk576WitpkEk
Lbk8jphijBfV7VrYYyYSq0+WUXufHTOr2puo1vTueaKCaQd6bUXtTYvLaBnUIjJwsJeYS3+IkzEr
LrniLso9l0nzLdYxNDh5Ik+Li02R5E/KSBmwTSabdrYlNew546XB3TtzKuc7zz9SBKN3jPFsD7Ui
H/Wx0HGFdlOOraUTjXJGC6rIOZIMET+CYiiHs8budG6kNapFIKYYbx/YY6SCdDuG5byQqazdZXpa
gVvWGA92k2EuISZycfFON3qRUp6Ph+7W69pZu0M5zon8sdKGKJhZ+nQV5ibvoMJblX1StbweQry+
SV+aTI+/TPg3yztWv2v7Ksaq4pw5RjHfZ3E3tAhAlovpy1wkeAMbRvrYl45WB3Y0ZBwbkTEX926s
IfJiO2MT3ejt2nfj1jOSk14KvJEn16nej+kSl5fUXPQyNDWSsEssPSHv6obs9lzESaM8lyO135PZ
dYmS+6mrDkniCy3xogWdtaSYfyJdkHkpmGYlxrNyQOo5yApsa/0qL0RzUdqaliq08kwLnL6Jx9Ok
RYryxVyi+I8463X9WUma9qsWaXkSn1Rrnrob20OX5t5KUjHfpWOqfcOMEtxXJKnW+V5nR9OFJLye
36H8IPjrWIJ87HXhebexl6SVT4LX1WeA2XZ1qSNUxfwU3ovHxVXLLxZ1vzsti+zsNlrGPj1DZ47y
EBvJ9XuqYzue8FEu/9QgDFgnIO+TeSPkonxWScAcn6VrQUpaNLcKJjvDoBmMdZmiZyr6O2HAer4U
sGDmYEJJqTpBmlqtWIqWY6BYzKYMYkudynPCcezd6VqH5oKISlnd2qz73l+0dprJVPPyvQKNwCUB
I/19HA2tMU4Fr70Zm+ExxgUcu3kbY9+eFsvcJZ5zF1OpN31FKfRnXZmM7Mas88rxlZnT575eZlx4
zbrN121CIhzypWR0oqwzaPeijMz5vl+ws8GNwUhKH7/CiXXmLCBb9cprOIm6qSnvkDGqxS0JR4/0
nQkny9eifvxPvujOCP3dTOJLRFN98e2pt1u8W8rUOI+DaJIP7IUMA3eZ0ADKc7h9PMbKRTxUWjwV
YUm/npsptcYyD2TcDx+MVMuzP6JmGeRJ65QMNfuybpr3Is6bH3OSmRoHTxrVDQeB0bvIxRhW7FNE
VWR24i2ZRZcREzMeh6Jb1IR7fB7Sp1z1JO3nkd7o3azz6AqphXjRO4+EysDOV/XiU46Rb4fmjNNG
7eOUGoLcCxxJdlaBYyc3vcARARSHETvGydJTVGIG0TXNKSt7Z8H9ZyJR5V+X3ZPaVuj4kcIVwz05
o5vemVWZfYE+39O5zZzFfEY2dKwe7WxsprOekaJ8E/AuzJnegGJ7/8nopPWPRppYaBGPskgBVKll
bPHQy2JlatEHTGqs6bXS69COs1OU80AGLs2Hgzf61QsdXivobUpFkI3Byazgp01FQGtVEgS34AbU
i89WpxQ3uWe1l4iE8ateZnr4erzrCvWveFSmUVxadQZQX9Kv42mlLJU2zooQSV21fG7KWdRfFSxe
kTct2qX0y4GNcdsNS5X87Hk0HfEcrutI//sDwHatqug0ne1NCQROCmzlWRahcGf7Ts26+smsxNEw
96IgvEe1G24ZgN0NWAaTtdxMs6UMEXf6aWJUQm+CZszrc7kfhE1NwR040FbW0aAF61mCU16pc6MO
DJ4Bd9QhI3F+Pc511eifKaNyi770SudxttJfwoDlmqBvG+ZqVwSTPuv3eUpa36VNfvt6qN0hgbvE
qRDKHL2d6+XBCas4STeWIXsQZb9MCCyUMK0T/+tk+hY49VqXAsQFk0d1trqR01zVrpkBdCZLiM5K
XMWPODEMB7trbzg6VtS884Gu0Ra5Hg5XVTGj+QnwHUWzoE+y+lIZzpGczG4UC600eHErbnezh2Fu
dpWhAuxPhzJ5smLkilFHHMcjzNN1Ne+fdQCkDqSqY6Ils+1RN6iJa5miVtTUjO5UqmaDRb1p1kkQ
TzVP8tlEsuSghL43NhogdA/Q/mFwmxk0u8alSAGBp1Oo5E8yHc95mpv/Yifx51fODGpD2DBef6eJ
pgApFSNTB+i2ig6bi5TuSAJk01j/ZwJpqa9ADyTv8cO5DrMY2J1yB1Zh68iH2SnJrEwPTcLxWY/7
T0rf3cvBJNuwbpZ5zgF8ZN5BrXl3OoG9sPKh/AMyvf4FWTd1RpktVWgYZX8eFqhefaIctSH3DgwY
SNDk6f/qCC5eRykXV6peUXAHM2DKLXX3VDeIKgk7OxLq3BsQWwsBCNDiMBs3B62lTxlt4bYKsxEr
ddnaOKcn8ZsVVQDF0HOEvU43l628aeS0Otj4eWhY+V3u0igzorR/EvEsIwqMVvWftx+C4C9ciyOX
cO5mP8+5mkN35yWaQZHx6yFtH+rKmA9u4t2P9N8oWwQjz9C600wYeA3Vs8ui6dO5WMsrtpyO7tz1
Tv1vG+CfdQ9odNWZsNhm2zYjlkHwr81ChPrgaE84/PYUlJ0o8rs6cgEWucYz2+JIL2YvKlaadBxB
lxn2dq0XswGOJ1eqsDZwrzj3U591n8RQLF/spfR+UG7RW2AbqnaUU+2tSeAqq9A+9BWSjOvlT5hc
4aPx/TJA2ilKVQMFL6c/EqbfjYPS+cpfh0Kw/YJeki89KbsIW0q1pyKPuzN65vLgBN49tTguDHhj
qzWputnNiLzmimMMdG7BnbyXJrXTqDSaoOHJ9kkpeR9O6ajeFrUyfjcT6KJiGeawd3vn4JfsftDf
fsjm+ATc0fD4gk9czsM3HIApZnvKx1xpv/b5WPtTOn15+0YE6Oy5GL7+wnJcf0gOgyFjAQle/01y
oh0w+FbXHDFO9j4jSmb0qumSrbnPdRRg5I1dUx4MIUBMQV3k39XCS//Fbv89yGZNUk2pbMBbIuRh
E51Hc+4CDSYbVRntiNOyOx40k1ZpBcTLtl1hpJOpwcOkCA1b8T7DwAVjqUfZwSG5gSL/c6hwk/5/
mHW1/NY2jU3IMho20yFVqJ8a3KDK1eGnpD8ctTs3SvzQd/JdMvV+pPdPhTGeKuVvYR9RG/dOUXtN
hmhucj1srzpb4bGpUBQNu3kEBekN4lYb8vpOosh5gMZdl/f2FIWuwHpEgwgHj81Vp0phKWh0lGFh
9H+rxqBQmB5utWr6kmHne7DXdoNB9AA/AZgCfYLr2dXsya0SyEHh4jQd1ZlJKM3tqDhLFQxZqg83
WU5edvP6ftubTPJL4DWwGjC02SR7Tju4fVvPK/V2WQIHP5mA9k98jkd1PNgPe4t0vc3phUP1AQVz
Pb6kp8tpDqhalFPdIdy+CNkGllONyeVfjMlBim3VEeMM3YxpttHdL6ysCkEN9x86czTORS9EMNNy
Ovhmu2NCURJyxip5uz2oo8bRE6Snq7Dvndg3qli5WEthHaB59j4Sd5sGDJcji0v9eubWJskw6V0V
Yk9chcM0JUE6yPYMUnk5yFb3Q9ELhBRFbeKFAKOY+0IsdYUCYlOZftwgGRzEQ4MYDtV5xEhe/1Q7
88ekrezX1Y+PibweGdyFJDFcWYVmHnHmz/ocuKO5HDxxdwbFixAQJ6LE4PS2x6M2Lqivo4iG3IdN
hdWSo6hvOykMPVDbKT/ayOuP3pwaEIXQ34KpT5Fgi+qehoR2wTJkIR2HQnlED8GNafvkLXXlJjKK
J1F7dnHT5I7d3hhR4nYHO21vvCB3OEQAakLO3hxbsQUwNtONLFTLWb7v23m6TRXHvYEHob39vuYh
8KtSQa/yJXdTmxRdQdc7bCytTG6byhJfOTuSI2HfnSGBETbgEoNEB3y6ubFHqwNzkGtF2M9okzuI
H4RuaxtBFsdHLmk7a5JQqxvbanCBKs31miy02S7onxXhpFuMaMDcWXjTm+WQQZyzHknwVqndF1YR
pW4Lc2qJkhV1GQy5YQUofPanN++v1a8TrwMqgC99bk05tav8DVFQvvwT2f0ysPLI+fv1KHsfZ6VW
827i9cRFcj1jmbSl2isQ5aPSy54RJ6KbW+itvC2UOf7weqx19jebi6SN3JA4aPdsQWkz+Zwcx7QI
B1AJD0nV8sYVfMlL4w3Rudd4GsI/OTS53xmivcrWk4t7K91tc3mNv5TWUpp1oHmg/WV1FlTGiHqV
MY0H3+zX0/bFEIm0FjNhOm4lpRujqrohiwoeGdofipag/FXbP4eq/eaOpeMvyKg8aYF5cMnsLHvK
sy4EDIC2oIo3H9GTTUqrnP4BRo7OZbEVHaZB67w9owL1CmQaHUyIF9tasJdIatVDW4Sps+S+uoiK
pvpym44U0GAk/Yu9jPYdQphgglk126KwI50BGVU9D+n8ifdOaZtpUFJqm86vr8q9yWNN/tI2A5q5
rTqOUJlcExcNVGZi6aPzKG7R5uoPzvWjKJsqhaKaU4xYbhGqtTBu3CjK7w16WAe8vt0o1Mp+6Toi
ELw5/2DF12VnVRy1NW/pvKPNn1qyO70+Y3sbaq3I/V+Uzc0/2BM/XSs4M2Q0BAC4bLryY3nWY/qx
r4d6OSCOCmogqPRAZqFyf308DXOVqg79aNxRJir3ceN8qTDs+vPtUSDD0uFY80DIbtdR6qFHmQHS
fBiXLIEMnso5zVJ5MJadwwHYOPrlcPNpDVCKuA5TtbDiRyXVwlg1/UqZ39sF6M2+Bb2l1mGuZ4+O
md90dhmilBm8PsSXLxR7VQ+BNqejVYLA2HVsJU4E6rVY2hQK6IhL3hv5F6NU8M9BCq+6i0o4OwfL
ZOfbrbKiFDW5I23KO9chdVPy/IoJ6UqvvynLfAKvmvQHCeIvW7/rI5eaFTcyA0M19cWad6EnSg+e
TeiBGWgv3pqVBUUsuzxM4rJKTpaNjlpIT9POwh44WHsychmB7BoN4J2QPhQQPMlU0LkuNEO5SQbw
Kr7Z63l7Y44z+RAazZ3np04+tPdZqjY/6cmLvwcNlNWJ9iP/f2lqUeeT/4KKT9oKfEBJ6SIPykgv
gJmB2crPnTDyP2sL1dUjsvnLi9XhoWvxbUlHVsLx9UxLUjdJ+Y5SD926LEiELeJbpbF6NMH7PqaX
izbnGDTLmL7rjRq4xzguy6cox68dtAEG1ydHA50JurbK+1PXSGn4lCBj7T4aBIgpvTR682BFvjxF
1h8NTY1sANuPrZCfqQgjjSMoDs2sOvddgkJKBZbyomoyPwj1ciUSiuVBBrDKOG9Lf1aPhmzVGyJ0
jKY+FUDignYo24P7cT8KvQpgR3SHt42/QoxKPbWKCO0CyRmg8v1TEtVHbI3dKLAWeOatHpTbJArY
DY+51BVhgaPXw+xZ9gWxqOitDrWU78ExrrUamFl8o+sVZWS16rULY4HLNwcChY+AHvOCL+9w5KK8
u3gR7OeA57nzgpVWuE3VyEUg0tMXcIknVXvu2gyAuDXOYatFBiDVrjpIRV++8xgfdQy6V9wrYPuv
x1eXzawjSlWHwzjpz3Az4xtQjjGW7bHnx6rSXaSgB+k5inXz+kG8UyDmybwewQ64XfT21g/8WyUO
1YlOifAMCPWoKOqbvBN5HND+ppYy9k33zbQi63uZsGNuxkHt02Auosw+T4vaOEFHC8I+SIBeXg38
IPgoQAxI7KiPX/+g3nSSCXyTCEHd4E1SehFSw1rVf6ZQVlzGuph+vD4FRwE36aqqJasNOItLdfIP
cqisd3E0Dh9VK5+f4uhIuns32qo+iWkVT/qtNXGtR1bbSoaX5FX/ESVj+cHEkfPToMozIHR58H33
9ieuX6zntZNNm+16Nlf0T1UlHGvuIKKvHWp1wZinw5+vT+He4UlSZGLNzS6l+38dBfUOw41UjhmN
LuE5nXLlOZ+M7nGelPjb66H25g/qoErCh506D9LrUFFam8hauoRq6/Evr3WrGyVRPZ8Jd0N3issD
YvHe0OjlgaGiqMltttkfXoMyOJRLkKWlXcD6cPQAI1PjrKmZdZA77A1txdZQPCUpg8J+PTQljQbF
cqm9J3Q15GkxF28KJR4Nk197gxPfqULxsoPbem+BUI8mXUHJCmMG4zpoEil63pe090oDZLXflg4U
whHIdvXp7R+OJIMj1bAstvVmmynlPM4yL+vQVaIyyO04/mQlUPsUbPjOilYsBwPbm00Y8FznePXQ
ZNt8uGxZmmjQ2WgttdSgpEvUBJUGzaREDfJuxqPuSFv+ZURuc9Yl3vFIudhbWdRkXqYZwzSWJphw
P2q82ccI4k9pz58lCNyDLGIvGoo+HNxIGLmY0l5/uHZqkt4YO8yCF73KAqdFGW+A+vOXpeTuZ2TA
7Pevf8CXO4HVsTYsQalAddvuvDoSNTOZtSEwfPNsdmr3savHFph0PHx+PdTe2JAPR1kQAia8yM15
YhudyZFs1WENOuoZeYU+96NINYWvcyPeOnnWHhH0X+4Dl7IWHYW10KkhXXg9nQ3SMWra8PHwPk3P
1mTmp2VajINH194cUteiVof0MEXBTRQyeVwbsqkOY8s2hlCBkPizbABRn4AMZwcfbG9I9tr75HNR
699ubQCzxTDQ/QyTKnKCKBHTqcV4/c15JlCv36Js9hl0nqHNFNGEBt5op8pMjRMiWkf82JdpGVHw
teAT6QaLYl0xv6Upk7mkbTNNrHajyW4RDNC+Si01z6PVig8zLLkR0E80HZwhuzMI2ZJeqAYEYgs0
S0YsetBwasJYiKaBKGPZMrBinAZOry/4vXWBBtb/B9oc/cKIjdzsyyYs+6i4E52lnCUyJl+8/tDu
92WuyUzyIiDDQikPz93rmXRkDgN5sOvQmpFQOIu81oJJ68xTpSn0ZmANuBdZmHnoDOVykI3sfkVE
c3n88w8dlOvY9oCgK/INDYZw1m1pqP+JayXzp7lHcy27pPH48/Vp3f1+v8XbXG5Swi9JG+LZUS1P
JkxdP9ejI3eM3SjUFRD1wPyHmsr1qIYKp8rK4eMNQ1vh9dVIEHyGdnl9LHtLxEGRAvAry5979DqK
ky66UdRIX1WVjG/oFnJU4XDx3FIXe3491N6Afg+1OaWkYsBhtlkisowzKzBAbsigbMzo07+IgyAD
2TAZFujU6yFpVuuAY5JNWPAw/w7AModEN0aJfn49zt51QuqxisyvrWl3c1UqchoQVeGIUkUz/6nI
GcJZXCCWqdqNEyrtDG/x9Yh7H4uMgi4Tjil4LW6Oq1izx2LQWRJoCSc3RtVaN6aIp3u9062Pr4fa
GRwdd5MpdH7Jum0Gh74pVGNe+qhZ1D0UNHVYFUcxKTzRZ+7/bETUv73XSuOMpxmI1dVOfYvrlGpa
0CMCt1eWE7qh8wTB1TWV6kiyY6dESToFYm/NGXkKbSViHFVyEplTFSq59D5qtQ0zxE2bexOx1Qew
Bu6XvGuyiznZbgjszvtizUp6JIyy8y0pBfA2psLBO2r7uIkNYwbfCuwS9Sj0KKUiLvMAXRxeuTO9
+bXBgP8ba+uNWMGAcUSqMbMo4gWwwW3ySGgdS4sY3uvrZndYvzonK+oYsPn15jMqLGfzpBPhXFAP
ba0eWlmcRp+jpM4ORrVzniC2vbaxOR9JyTcHpCEWiUbajMED/FFSuEh8nGoveXO3YbWX/2+UzeWS
4i3ipKWkgicz+2ZyxPQN/Sf3YLvtjoW1SCsI1D7+BNfTNiE7Z5g5Y7EcaMsNxK6zdOrxILnfW/mI
tAKmYdGvgmabo9Es+TS1zqKDp/dptpT2g05zl95D4kt7vGva8TJq2MkgSoSQVdsfXNQ7o1w1Yim4
UjxU0WK5HmXble3cd6xD+KNpt3rloc5ayLo5GOfO4UVGB9lifVNoQIeu40Dfr223A9kG/isJPXdB
4apTXR/kuHEbtcXbReZRcuEJg3src0q6v4k3UGRGoqwCt63lP6fMUz+q8+KcXt9ae7P3e5TNx1Oj
3mnblcaUDFF9lmM9BH3Z/v32IIjYa2wpiB18puuhyGJSLBE7VbiKej9U6mCfWQxHNqp7Q1nV+HEd
UCHdbBvyTTkOWVFx1GsgUe6Hok8eLDnZBwnHTk4K1JxPwuOLYvLWND5aIO1SUARbD1HijzzLhm+a
Xng/hh7O+0dHGEobZEvu3pPZjl74+kTurUEbOBnMAUpYPJWuJxKNAMcas5IStmfcV3Agg7pCOFyX
30RHpvB6sL35RC0SgWgioauxOaQcq8qA5oFKTcu8vi9j27yrOi0T/uthdg53qtekVuQFVFK3zS6Y
U0OdDBlF1CqZf4xwNQNklPJToqZH2sJ7I+LpTJWFHI6ix+Y94aHvkXcqi13AXP0B/Ue7LS377d4o
FKfA0AD3Y1S8XK4/koJyJrR5g3XY6woysa11GsvBeCqlGx+cSbsDIrmhxIEw3Qud/6bWKCMahEIi
vTyVY7kgK3CYIa4ljOs+IQOi/utQnAW4sxWPTyIxVknkVZDMXAi4HpxxAwHoLnpnO+1/eFVnPt1f
w/fm4u1QhjU0gjykVmvtaDOXHiYpWlLzxZAHaYNWG/QfiozLgz29O42/RVn/+28v9nhRkqVoGSBy
b1niN+gg3JtZGR9U73fnkfQQS/v1eLI293HVzAADalyWkgoZl9RS59Yfizq+oJMxvTfRv3yy6djc
Fd5A3mja0j2/vtV2zq61nE91nRk1qElfj7O3pTYnCQQubIe9RxFr2XlQFfXD3I72Y4WQ4Nl1hBPy
P3vx23c5mBQK2wb8KnLTTeqfpE6RQMIFM+o57ZMOaexbqU3WD4H7zdvPLU5HEMygwuntbqFsrWI1
Ta+kYEY9Wz2nUhdPaqbbn1+fy501cxVlc5Z0cZ4YWg4IdoEUfR+rTWxBPK/b+PIv4nD4cl6tfr1b
FWFPpkOXN4ymHJHFNCB9tH4+J7P7Lz4QLUvwV3wiwF6bnVbXqnAnGj2h7MW5mGvz7I7Z17oRb0cN
0eYl5VgRQ8BGtiKrmr5oLAYCpUnl3Sdd8y5CYPIgwV5X8ubIQhnSwTUNJtAKh75e6S5pQCpXYQJD
ZSv1tXxnL3ZyKmU2//X691kTpBeRQE3y6OIxRLDrSGKYB110GpGaAcEK2EaBIVTjjJYHWlwFPH8o
8Zh63r4edm/5UZtdcYzeana62crolUrOknQ14JpsBFLr/GTi8vT2+8WGMsV5tZLsaGVdD65YPMRU
HdDrVlZmiKrp4yV1DjOAvbFQjgJPq2O6SCliE0WCTTGavgxdLLF8p5Hi/WjE+UGBbef0pZxCbRRr
I3TRt2Pp7aKuwXQQxUNuDb0u1TpbkIO/xbkUAWoVLk4CcR5YSayUvtugOPH6J9tZkxS2dYQM6YFQ
jdh8MtTsNV7kANqXBa5BKeHA4Zw23c+NHA82886MXoXa5InC8pBuTiCAwv1zTm7r/DS4wf9VEDBK
OtfZet5efzZZmnXR0y0KU71owLJ3Pwc1tm9en7TdkTiUpVbVaoqWm7VRax0KSDF3ZqUmAJVGbguN
LP/8epS9TwNNGw97mkbrNXU9FKM0MEjLmK+uiCvh486kBINV9A9pq4yfX4+1N6J/eOdsKkh7m8dQ
ajRmN2o8l3v0TD5Z3kovU+P6+V9EoYmOGiIAXtAa1yNqlLmtAWOw2MbMdXwNVd4wn9Xlj9fD7Gwq
gH+8voEAQt7Z0mLV3pzqLB3IdbN+fo9QoS0bv0XrK7o3cXns/FJN5LwqFTbNOU8SeT/IaEyng621
N6echHQ9NNCoZN7Xo627eknEGJXhMsV/zFmqPblaWh50j/bGSseUYxDGJmi5zZSWnQq+0eDi8qSR
+Hgyu/jkDl8sq/+Q6MaDkQ3o+SMol2vLAUp5b3lyk7HRGB+om02uMUKiHrSyZDvXlnPiOaae416A
AW/yI/PW3UH+AnzTcwEXvRkkBP+l1mz4WJHV/9UU00l0yDE5XvRtcZaLkk6Y9xnfS7M42BU7qemv
ngQNA963lKKvv2Avo3hVCi/DCBXd/+HsPHfsNppufUUEmMNf7swZjWQlW/5DODLnzKv/nh4f4Ijk
xib2CwuGAUNT0+zq7gqr1sog+grmH1oFtZONDIj1JWzl2DxHDOlAmSkZ07zzONz9wjyjoKCpt4Ay
WpqHDESCvszJLkyXmC7QS6k/yEranwwQKKr7+NCItaxCBj4sCE/R2yI4Wd02kV4klaURCyuRbBwh
+ddqZo56zQ10UnsrMWCDemzx3vkQx0MUDki113CNydfVOR1w3bEQdA2TZED758ta+7/YIVmDYlY8
6OvPyAhaJ02SnV16xcm/ZGY/H2ywis/XaC0wYGRAZNk6NcflZuldqbEcwL5FxPieZJTlaxCPz2mB
iblPWL85cwTDvNdEqysrcxMihoNLFPBbHtOoDC42VISfH+/MPcf72YrYuZ9Sz8RsaLP3GgrkjRP/
XZSQTzhOEPye+oP8fF4ETTXlI8ZIFBQ4VqaMTOpK6rhsTtc4xwGSreMMYPf5fMUCloqYPE0Qxs/E
gn9akAyHbJEbfDY6usnfaKn6rlnY2j+PP9u9I0Qng0l//lCNW20OVY9w5nHNLgBnfmfA8rPSN84h
raXejcc9JMSdEJ8lUQozRFC1Ye1gIkC2U/gsLlPfvIV26X+Q4Kf9hQfR/MKkACAPrd950O65BXUP
uE8gj6GCv3LxbCgtCZ7z/EJHqzpAI2S4ZajMB4E43jmz91ZHRQI0nCNWue54hErSV4EEnZ0ddd2X
SIFyym1VIzg1/uz/2sqqeYJN5OnThQsyWITekcDhMe+zdJM57sdwsJr8atlN+RG+MutQpNDrPnaT
zb2HFbJm5LqpXwqM7NIKJaVanjo9u3a2NqZvajm08ycLEZTi2f3CEDcGx4oMhnmwVVAn9WDAmyhN
rwzR1cyp6qGLphaUnkmz93rcWZPAeDAMARaWaGfl+k0kqUMMZ/cV3lrHdmXCknM9auqzJ4wi6fu0
OSTeFtmScJufz7FigHevwuSK64RePhj+D8jsGvjnII0+JIpZHh/v1cbl6bfRXsEUASX30OoThlDy
GWNXxVcjDOvPDkzdf/nV0N2YfnB2MNpbJDHwFWBNQt+WmJW0fbm43JhaSKnr+KqMTPpqozG89LE6
fewnuftRF5p9kqXOeUEdoXnJyza5wmobfQqAKe0seruZXJXwowumHPZynQz0mdH4Rpax6CFrPblN
inMUx3v8+ZsjTgWfLECMlKikautiAWIdRt+WdnStZVWCImS0Pw9OPx2CaO5g35anT8Uwy0/XboVV
+qhgxSkYcgyXH9mGioTawRRd5W6qv3SaPH6uqTJ/euw2974gdiAyBoG9rb9ISK3bqaFH1woytENS
tZ1bUbTY2afNe8NaRPwElRwHnCn71VrMrFSCwYiuyWBln2ottH03d0I9BfJeDf8YOhDRx+tS7y0M
PntyGrwU11gdwCjrO0M3y/g6q4kSfXekOuldU6k17aNE5Xi+2nOpZQcNut750Fm9/ceom7V/pJ8i
+ycZ3t32RaXvL100tlg/1FkLZ/fs94jAddyKakfBPi6yj3Jnx3LlDuqUS8jUOK3/pgzOMLykkPPB
ddkmUnSK/aivb4+XuD3xRHC0SMT3pBS4vslIx+tZ1kIJYs1wKA6wyyR/OCihArm14ubHY2ObBEPE
PRwwkQujXLFO8cNBKwNSmxgmkrI8W3Nbvsy5XX+0i6Z/1VNf/nsCCEbN2Okvjy1vNxKhHN5V+JzA
koF8WfqOidpC3JhydEWKwz6ZTQ4AJK7zZ59xGiU8qVBp8CXFOOvSipHYlak0Jmc8cOb2hSRRTc5M
N0HlDrhf8Y/gKrrkWpkpSLonF0jORFuDM8j5E2d+aTpDLZYEUQqujmT6spv0knpMBx7bZx9ZB5SS
4BNDOJfZ7nUAi/ZsZKKbGF21PrE/US6C/LSNbPXc9i0YoseL2px4jFFJEKMdDO4yk7BcVCXY/Eqt
i67SqPw1Sy1jXZPyNjjSx1mqd3xzcxCwZfMAQMpDXwZrS1u1M3eFVJjhtVD9+tSmvnnlakaBDPTj
+fGyNk8BpU+AQVAK0Mgj9lq5iV8ospy1KRfZFCvxB1QMDOPzkKj2H7kFOe+h7iTYV/PWynbwqXfW
SP2C2StSQwDDa8MgltVs1MPo2je9cjBr7um+tZPDaI97VBSbA8caeXaInR3w+wx6rD4nchK0HjgK
dgz1XZPAZe0rg7/j9fcWhN+TwdPmFRWwpRXY5nR7DpL4ymxqCN2xxFo0OT7NSbGH1t8uiI/GnDq5
G4EfjdilqUGa58KZ9OBaZmN/mtHE/Zw69R7Ecbsgon8L6ATXFHXJdQcI8fNgru1QhUc6Sf5MbfJ2
Ryvjb0FNx/dZL8QU1AmCroOW8rti+E/BZU6cV8pGpvI0GV+zOvDKLvqc58rv1ZS/NXX59PnSBaBL
3P5cj5vJPzmiustUg3Ipw9a+Ch7oA/TopZdCPrtzbdz5iDgEwBwCBdx8Ld1VA/xDywFTcm59ReZz
voE1T1xFasOdZ+WOJeYNaMuILIBrceUUHZNZzCUrCH9MmXaY0PQ4oOwgX6hqSDvbtb0LSTjwQLh0
2TJGwZb+l6NxMZg25LVF0LeHjiEYBDT+smPpWNMF2DF2x9m5bsV4AzGxoq9ruaYWqHIDoOzSIFX8
UY76+LWVi+n02APvWiFBZ+SX7FNeA6EVcLSQrrNPbWNObxEcOSjuxHtZ7t09AgFN6ChYadaAk5L5
7Z5SsnJxcuaHXGZ2KfVVSBz+VVUm0umP13TfmmAqA2LFe7LaptAOGP4qLQWmRUQJlUGpz7PhlOe0
fJ5LjhSUmE0oADJotgGeNJqeSxGwlIsd1sZLVOXxNZ/qp9mNhRWRGAlNTsLEVQbRRI6dODHaNk6v
DLcm17uzP1f1TgaxfRJxM/DBDLUCFiD7XHp36FejHYSJynSSIDmUMzlrEP4xslfVH3PF7TOmzlxf
tuJpx9W3G2bQ2QIODSKCsa+1e8CBJEVxrUNiGAfOSwZJg9uOju2Fc/k0+R9vFJATgeMC/cEDuVyk
NKJN0ekjc8E1/X3Fbo2DYk/9jgduT5WAt+AQzPBQTFqjPIB8ytSxnemSBengQkhfumk2TTsxzD0r
tEHEViHLCTRyuRbUQ+bJ6MKZMZ5wOJDgq0e40fdqR5uEgQFw4BYQvipMi5P6La1IpWQ7TTqOjEro
2ovt5+a/eqeUp9wuoh/1PNtHaPPz39Ki3ZsB2LoFNwZz6kBNiZfIj5aWZXlgiJm5lwuyC/U1gw6f
sMyqTlkZP40IEpcTbxU3FDwhZEhLU6lfWwNKLMalsRmJZTbXsF364+ltaprqMEeddRa/THZox1j5
7fF1td1GEHJE6QSj/MOfpW1dLWa43yKTB0zx/46YmzoEalv9/bQVCnNET5gSwE3xW/wUalhybPV+
3hlQToUmjGRIc3xr4xJ1ocd27mwa4CaAVaK0BFptFcOnThaHVRZol7wJ5RPTr/2xnqbsGIHtee6U
8ToKNB5Ia3F7iJdluSSpK6ZA1kN4Eq3Qn9Hr6oPgkCPKunM9rTboPzumxc6wIubmVhuU1Fy9BWCq
mzbZ0kEJQ/0UMkWxY2V1/f5nxWHmhTKjTOgpPuxPG1QW8zyGMVbqPO7+Yq7LSi6xH/Q1OgXq9G+f
2Yl2iyYbYeTHO3Z3eT8ZXh3wgOcFTJBZ3krY3L6klEK+tjSRd/zinhUhJS5aL4JBf7U8xDDleESR
4ZZbJHN5mznXsJamP55fy89WVmuRrKosmiyrboaOYk5Y2M6nGAqNamcx4sf81Ll83yswYtRQAHBx
Qa3MqINfzO2UVDeU/V7NdviSs7KD0XUzAnbw/T2/KF5G2tBEuEBmVtbsIPXnuM3aGxOP+ngEj1am
rjrN8t5A7T0XJLrlJsQWVYzV2QW/1WpWkbSQnDYAqXIJ3gjafsU4/RJ2VZ9/kP0wKE9arurT9fEa
73xRAwgXoALaL8CfVhdwofcJ2nZFd2ta4EmHXgYacrbGDHrluvU1488EsWwQXo+t3lkwzsjMBOxC
tKHXTP6FqVSzwZNyS+MgdhPD9C+IGPqRS6QoH3ylil9sSW/KHbN3zgIQLE1T6N0KSYRVYj6PdZAM
6YxZVRpUty2c6CULZ/Xz49XdNQPGULSX2FJ5Zcbp8jJxENe8GX7jd+7cEJN8C6Mp2ONCuWsIECkF
fCirKTcsry6In3K9j0zOdm9F7hhAjSchjH58ejm0ymgvcetzS2rit/jpgqynEo1PiDRvmlq8jpLV
XQ1l9i+PjayiHU424/niBuEUUK5fn+yks1S/mprqNhpt8mKVzZ9dVVFvRjfzxU7VufzkB74Rom2k
Fnvc+tszACiPBJ3KBjMivNPLBRaO2rRUncpbXA7N57JMc4RQlWGC8s+y0CcwgqZ4suv5vl6B1xSQ
D6K7dZ5umJlsDRrr1QsCkUNFMf9zmTH6cirTYbrpVt8e6X22fz7+zPeWakOJQddHYEaNVWhXS4h6
Qs1X3xQa1/VFHieQo5lOGAbhQxqpbpejdbxzHranHUALKQ7Pjyi5rNfK4KhiB3B/36Z4rN9Kp+uU
X3KICdIPkgO/lcuUmBRdeYid+tfHy90eEFGyBeso3JfK1eqAgEcxx6bPilvQ+tmLL2UZHYzyyUkp
sZfUasEM0cYm+1irDTMeWJvTMBS3rhqRl1Sr6tPQVnutujtbJ8ZjeR4sCM/stcYwOGM7j9O0uMnw
hb2gyur8mzH3fiStzDPAQln5dHzCsoA3yNTiSOfXFVNbT8Hlq2pxq4MhgRutiy5hFNQ7t8sqbv3v
4xGccLHAUcNDuzx8DKYYeptAJ16YU3EoArNzVR/InobO2/+yIMFwQiWOW2Z9L9eyryBwpvEFB6M7
292Q37R03Isa7i6IVg1zxiCKN97OgxoqgCeKmx8TDwVRPR97vR8+D3XUnB+7912XYH/EmDuluHWp
qooNZDptHE8NB6TPMr9Wz305QrygTIb1qvil+lwV/b/doqpNIRNOerD6y91Sg4I4FTGmG9LB1u8G
JNxuIVvR58yxkh3HuHd2uR/xC0bqeOBWQREqDwhXyROOoSr9CaYr8xgC6HIff8J7u8U0ACP8RF9C
AWG5oEYMi4x6UN7gTe2+obVqfu7RBPSCSt6bPr9nClw8B4qjCoRTW5rqpdas6hRTISn3IUAPFN1c
NPqmLg+vj1d179v9bEr8/5+ebHKzuaLlV9wcLa6KI5VuMz6WBII7z8k9OyBAOFK8oBRDVnuk5Mqs
jEpQ3MxMG89JaJiXWoft9fFq7n040BJAjeipiGLmcjVFBZAZ0V8UB/Ky9F+ZKc71g8KAg/8y5Haw
F43fNQcRMI12nNx6p6386ePF8tDauTXjeFNXHhH8DK+xWmXupCbpzgG+9/2IEf+bPhS9xeXKmNyA
zKPhTuerzccCPUG3Ltvq+PT3E11RnkFR1oGreWmlLVoHOxWHtpUGAxWTrv0Oea/af6CigzL7Y2t3
XnsgSATY1E4BMNri0vr588VGkCO5yN3qW/I1zqDfDNTJnRBMTFKpOSR6kOy4++YepCHL9LUAkYmp
x3UlJ5KYmIAYLr9ZmSR/MuO3sjyU8tweB4jST4+Xd9cW7SneERpVlDKXy+t1tZRqG5e355CoSUq7
ujwXec2uNUGsfaola9i5dDdeQhJBYkh4SrtA4BWWJssUdXSfBs5NnqLpQ0pl+JAi+vHL44Vt3J5A
QbRzaCdSCMHO0orkj3pqtylWCiM4qHWrvxXFlF9jp5p2ro17psQoO3NVUEUwXbE0FQ3INts5zPXj
GBQuxe/6XIqrvY2j4Dno+jtVpAAFIFLEeeaNXJqS817N07kJblWWGldfkp03tbPS17o15WeDTVHA
59UXPR3avusPqJVyWFiTEdyC2AqP6Dt/z1FEPz/epY37CSUPQlmg+KBbqd0t15PmqW9FTW9dVWN+
yxTFi/zBdpEu+dpL/pP9Ae50mkM0qMiVUX2hE7I05oP3yDVUPG4x4f3JbP0wRZ439o8Vf+3JmaF3
Y5QERAwNfQhN+qUxXWkDoS2T32IjVo9ImDrurOV7QMn34vyihESGCcSe9hQvMAHn6jFhjnkoHPCt
N1tt/d5N864pD2EXZfo1Neym8Fr4S8YXAL7psS553dx8iMK3KlRaYwdHvtlLkexyYakAiQHNrAe1
jVno0dg2n3dCovbQ+Y58Bfdn/LDjevzQQBwz7UQ7W4tcylRtRcQomExXL0EpW36bI1h/i1qz/q1B
Gv6V+d8s8ewOkfsj8JlI2TG5ubwgK2KuU5QfHeji1tOwTtvaRl3q6a1mgtrNokw52KO+Nyi4uVGg
T2YGHTQXeFuQTivnCRucePSN/jZMdGOIVDoXUo76UMzGHiXx+2uy9CBydnilyMJEWrRekZ1yGoKm
am9hF4wfdGVCx6cKmwCLcvzqpAgA2orRuRpqopdSzfNX8jbrD1SPLTfy9ejJ4QoODrU0GLQhugJf
uZnQZZgDAGmV1bc8b+sf4AhVt3baZMdZt/tIDg044z2MUAFALY+n3Cj+PDpBc+t6vQtPo6lJXtdD
Z/BssCfSaHIzQWhL/30dUs5+hDBq2LQ3W1Laj1lhpOdJa5IfiOaqx8d36XZJtPDAV1ENZGF0k5dL
YixgSAepz29FDFmya86S8blR5fHrYzNb3yRyBU9AC9lCRGUNLJ7SSiPQmzHTmvqBCAaO+o4MN5oh
B35sanO+KQ2wEkHIDL6YxH25omm2K+Ygi/mGUnnlhmUfuEmsJUealbWHZtePx+Y2KwMtBpqXd4/O
CUi1VSzU6BUgLkfrbsmMrnFatgoMl9Du8LjvQYjvmCLAY6RD3NoQgq/cr+oC2Z6Mqb8VXTAdLVb6
1mVK9VKU/tNFI4GGpn9MJR7ecZLd5UcMm9yEDC9Wb10GIwH0biVTWGa2E5iIX3hxi9DXYhCKHhqD
4sBMVonnbJZOWSmpSjbYBudw8C3EUJPoj15HeszIS/UVlW5n73SJHdlYpRBHU1nQMq1zG23UHGly
RvUm95p/qsO6Ps3Iep+dKh3elLntX6xcz95qM/X/htdjr2CxOXEUeEDGCXZyOnryut2rF2XM0IUz
3aTalI8Q+o+QDDZPJ3BYIf+AVxYcFD6z+rQgMu00UTgFTT7mx6k3/zWaSj0OprJXk1uvh/CIRFHQ
4ENJLkC2S1fxGexPk7GRPSZzpI8D59wrNX2vhbd2lXcrVBahFRLMQusHZySszZzInj1ftksBb/1a
68MvKvAGtw2N30Exnx+f6/U1IgwSnVOsJWjmPV0dNiQZ4smCet9LM3N0Ays0j9MYWq6upd+bPPzy
2NqdjyiGLlTyNxS8NpSDdWWUppVUo9cx2n/Ua8k/tFFb7VyNYit+9nzCHeh9aMRToOUyXvfHJRFR
A78bvCDJi7+NQtGPxTj3l7Hy06tfNdpvaRzn57bYDdnvWUZAi0qSaHHg/UsnaTW/ygwrHjxdiavj
2MzNUa2a5sivM53tzCo+NSN8Nn5VO98ef9n1pSnWTFxE4wauKDFYvrRcp2M5a8PQe0mbyyeg+NIB
4QbZzf352fsZTS3aakhe8X6Rrq4jyzEChqJ2eet15Wx+heqAye9KCb+W1rg34ff+s5ZbScmJArig
4BcJ5OqCdtpUDqNe6bxRM2MZPdQ5C71Yasz+G49jGh1Dfcjir/ZQB8F16rVwdpsxi+03pXdC5eDI
oIQ8gqpAOk2pPAZHQ0ej6Mk4RnwQ4noBvScZ3Iz4DLo+DOo4dh5zVOA+kA4sP/axXZydLt2DCm33
Ge+C+9sBE0fctA5kjL6I4gZFXC/KzOLQUUp7HbIh5CyV445LbQ8rpoCkIyfP2w92dulSSRAqORPn
uFRSNl8cu1W/TWn8pE4b7SLgq8iLwM4iBlDWoAXZz4rGDszG6zvHP0SpmR4CU293tmiTC76bAeFE
0ocV6rLLxai56gMwRj5m1rXiDxk903/HAArNto3bU1Ka00uIIsiZfrR8qlo7vBnhYF+fPaMg4tg0
mIJojTHdv/wdMt+Yx9iWGy+J5fzN8Mv4Q622I6WsbNwhELjjJkJIhZiGFUN0ttq7yMzi0i4mx0v7
OfHUGChNZUjdxWyfxrYwI4Hr0wARssJ8YOFGPxUB1Tlrm97PbE9OS8UN6iY+B0Hp77xT62hGWOF5
54YTDWouuZUVSwcYRBjvhVYXnNFptoEkxcUVUm3/3DR98k0n4PGcLIvO5WQml8dbt73YKaky2CZy
QfL0dV9zzvIe6Tvf8irwgB+mznytiLhv5DbzmWihOs+9onzUmHM4Pja8fZ/ZPDHeK2imGM5d+Yzq
t41hzLHt6Vb6W1jBkQ6HbQK5ZTq5TSDvxR/bM89hh16eW0y0/9dPJwQ/dUL2aXlSlEDhGXSD1/Dg
nB4v6l3rbnmtUx3AawQzHiWDdVWQ2n4FkEdSPVVDnQ60YWj0HnGq3B0tUMxc3M4Y/tOYWqFAfVzZ
xcfcbrX6lmV1EYGS5OWhZd6qysckq63oBkLd/3WI6B64kz120rWpC//DnBZwQbtMSRiBm4ILCFwG
Xpo9ouutb4AaJpaBhp2nipx26ZpUJCeyIEPx6PgwZTL5rawh2DWmw0eFistwzqXGAGBQSZScbHMq
lZ0Z062PkKPTvMA/Ecwhx13+AoM/t9BdB6qXKshUu0iwtva3ILenX+3RsuZDyHfpdi6YjaNgS+hC
MQlmCjTn6j6VCAyYam1jr57T8ZI4YXRuAEFcHzvKPStktwJTSYq7IWycdL8w6AAlnl5KoX/T/aor
D1AlTOnO+3DHEBPBzNbg/CxnjcBlAKxVknlIvNQumZ6T8/ZUBXX49enlCOIfQFB4i5jyX25UHdWt
NIZR6oHLYCTWmKpDHMFz+NjK5u6n5scwEiVjfgzRiFjrTxdyWUeGPg5+5BUDjExmXKofChV6DE1N
n5QyJAYRpiiMCXwXg0mrplaTJqiQm3HsgSaaj1I1+gdEaKwn64rvVgSuA7wFhcU1jVuT12FBlyby
MFaRmihpUR2SMSz2br9N9sVyeKEFgpcqB/u0/HK53ae5k+WR1w+1/UubzPopjSvjMupy8GGwpOpC
a1R5sjogVifiAQq1jCeRsCyNUgGvxhjRNy9E4/UPxjimP1K7D19Dq4+/VJo5fIpNyDYf+4jwgcUF
TPolqkdsmoB8rIuostFPupLosZepUnb2q0gG1cvt+bwVxv8YAAQBCAZJWy7NmW2KsnqUeFYcaSc9
gOvSV/Q9cO0df8fPCSPBd9PHXT+RYRgm3ZRZiVepwxBfkAjT57OWNGFwyJxsF752zxzVPWrrCNrw
dq2OlwUdiK1JQ+lVdeB7w8iTbzdKeAZslO9cspuXhTIvlyy7BASW5Hx1yRZTXzZtVVae72hDeXQA
YqQfGYgwswPYZRWp2sgpVcKtuesvgVZCAPh4A7drRVgE4Bo1KxHlrRu8fakanc0cjKf1xnzkS/8t
83Qfwn7eO+Pbo4clPug7+SSdi9XVGAR1Dn9hW3mQq/gfSknSEWO3rF+IxbVjMhrO1bDm6DnqRpFC
waXBu81oJWwQ6xJZ2INkNqK2IHGbxwsDj82hGsEC9lWS7xy4O18S5DAMx0xw0jHTV6fcT2TfUXyz
8CoF8XBqLOocHwZ1aJqT0sq+tBOv3vmcdFwJlRmM4tytnRSEAOp1DvGGqYXDWfHb6RWAzfTJYurx
kzmnyic0n/b0zjYxOhkpt5lQJiBQpwG0PO5I5/ZJ7jexZ5ESvMHWpp2sfixujNgpgZuXYRd/mbPK
Cd7KVDKaS5tl1s5n3t5rJJFojjCzLRqZ619hYuRdG3pbusGZFiFebtkuj8deZ/GOFZ48rmpH6N1T
rFsutJpUmi5R7d/mKgg/MV33nTnW+Mvjs3fPiOg8iVo4j6y8MpKoc2tURurf8ihLz/mUtgctgZz1
sZWtX2pMQgARFYgDEpvVniVcKaGq54E3KXBazLBWekXGVGdoSHvcRltTXJqUjUS6T8K4hr47TMXk
hjYUXsZI2Hgw0S2CyNmQjAg+ngEa7scr23ojKQyuj5wUTO3gYZabJKVVP5m1nXplkqrHLNU0L01m
oPXBOH6IEI47K1ZoHcsmGE5DMDxJzc1BIFvliWD6mwuZSsrSfJaKd1fqZg+9rFQ6FroGbESn2tG7
CE9Me2R6W2/BHMUa5iOFZOU6P06Zb49aq5i9LJ30a1g69hHpkej0+Jtut5ARINpAQEWpCRHELhfV
EjMM6RTOXuCb9EtqzWpcp83oA/lwfO1V/+5asyhh8QWpeW2K++2I4rdkTZ4iV83FMHtUfiq8tEGj
6fvjhW0/H28c+mYIIIOLoVO/XJgT5QNE+mNPGVyrAurgccx8kA4i/LGd7ZLEW6o7hM08N/BErezk
YPTI1HpP83vZRUSxuKbwE5zbTt5Tlbq3JFI0MtP3+v6aicdp0HiawY94ltRlV9nJu3MgQXr7eEHi
wywDSfHzSQB1oWKyedfKURo1plcUz5IB08McpuWIdIUoc8NtPoz9mWBdfnL6mLMlQNHEyiA7SKbW
HUIrD5XRt0vFS0BqHGPEsg9BHVmHzkme1DZ/N0VPVxBIC3yos/L4Ostmec4ixdNG+rhTn2bnEFnu
nXO13StxHxK6vq8JLPbSLQy1nOAC1mSvp1J6qgMFTq9y2pNTu2sFCCJ82CKYWxd3wkiBqiewZc9K
/O48Vcbsam29x8W0Le6ITyU4dgROg77jajHTPMMB04+yN1t1MJ7xbz36d0wzNX/JR7XVLhYVGf1T
K019dahrA46cXoLy58TVEw4fU7mrwmuZl519DRIDXGZo+KEkuXJWNQZzm1lqf1emPMlOMrTr/IU+
R6skbkIiU6MpnT3VqnufTYxNK0hxwae8JtWJR7WuCQ0nSu7x+F1lzv5F4PP3TtL2amCCiOobQCwe
Daq3Sx8ICFLTduomz/Kl/CznjmgbJfZBC6onSV5xajGsROACCJqS9Dr7Y1v8CDFOLla9AEteDgyf
wTrlalXdfHp8P9z5eNSh8TXRxgHPu7pY9VKNrKyJJ08mCDxMU6W6Vm8Hx8dW7nw70ALUE9FrZX5v
fX6idArgeplGry3q6jrVEJZEZRYeiqndE3DYmoIlgO9Hd5HIaUOtbeiS0xWxX3lcDepbmsrK77Ez
ai/M2kg7OJx7pig1E7/AoHMnYJqi0bFGrfYawvYraizFoe0NWKlLewcQuk0XoHth+hFbtHsIIZa+
h/RFqMZdXXmqCrTKTYJMMl2p7qXKBYVYZOd+VMLiDOQ4dp5+EYXiJ7kRjUSw5WtOyKItbKPjyHtV
MSk38IntqZEU65xFtIMee8n2rUJjFLyRqEQwqreeCQwQY9PD0qy9Opeya2OlzrVV8vyQdVl/6DvZ
3Enft75Pn4n3nuiPqixNwuVXpdJrDF2hZ144ONkN7Ld+CqT+6+NFbZ0EI+wZvUVapbzCSyNDkmV6
lc+Zl09y+MMJBus4Malyo54wnJ43RUIiWvfQT24AtuCfI5ncKvNoWnWHMK0MN6394JgXYfg/mALj
zbQjWSwVv9WqEsEjN/hD5nWm8Y821+qVqbLgGJStvpMAbZ2CYAyQN61seucb8i1nUosUPeLKG+iE
/plZel54SHh001lWmjikQ0GlcOe6umcThyd3FIgLEL7LPQP4ppcxmgpeMIfdV5jWmmOcadE5iMvo
d9SYnR17d3xEZAa4Pf0BSGhWZdrAKGR5lvLSGx09ldxMLa3Z1Su5Ssi85PLfx25yZ3VwtFM24g89
8XWM248D3XKaAx5ZPizXupq6la1890fpNs5jeX5s7c7aQOeL24uFbXFwZjTopQapGX0qpLLOZZcr
9Qm5gDq4AsNs9/RG75xpIIS048iWqTSsG6t218xOmUZgS+x0/CoHpLBDWedfHi/qziekIQ65ybt+
5SYdGSYdmpbW7+h2Fs5ZMaOQIKg0Li0Y5luC/ujTrzRgHEFaBRYTnfp1N0fPI6pDXdB7gAtsN9CM
yTPKoNl5z+58O0GRC3yKwQ3giyu3t4a80FSGNL0x7sHBZU5zi2lWXR9/u+1bxqgBP50LSsRRawxO
TKNAjaSk9yRQrN/leeqP+pyYl9a3iiNi7s0HadKUZ696fEKMNPMZuULglFqe6FyOYjOC3tEbakX7
Eqla+KmurB+PV7b5fhhh9FuIshGHsl9LI8FkR20eSr0XTGATpjjODnkS7pHj3rNCHky8SyWBKHHV
BMlUbXIkYnPPTor02GZ67+rOvFdC2xxbcYjgSaOXD48kLbflWmDTsboCVjE69pP1Ed1QZACsKv44
5Fnw/N5QDwFhTDlUvP4rU3EodVWW1IMnDVKjerKTteMxRNfo2bEGrh/yHcq77D/FmHVZsNWlgZ3P
B49jpn+xpL5yNVR2vz3tBe+jO0RL5AqUYpZfjokGJO5rXM0Yg6mlYN11t9Y0jWgns9/4gdDYpO0K
jplWGNTnSztd5/ctT8noRfj2keRxfM3Csn72+sYKt9w7ipm2q71aDbPMTk9nX/aUKY0O89CEbtE7
6alsd6kNNy4nTHFICdrB9HOAlguKA62bJiWVPRP6sMzNbL8nyGWDCHhDijCnx/u0qT8azNLQjuLf
hLfUPZfmxhn1ayNiZaAc47PcdNLv/dDpX9ssCs8hQQmwTmU8apr/Tw0V7u2x9TuLJb6gDi4U+0gm
xe7+3AQepXwElyJ7UajoL2ZhOQiH5dEh0qJq5/HYXLgs1KB7KcgpwHKtJ+9j04g7i+kAT6YyeJjy
7uNg6ydJTYaTZWWvc1bsUSRvXVMMG3KgxRwv0LRVqhxpRaZNoCG8uu7GyjUl5S/G9JxnwcVCPtQB
kqYJzkMGHde+OWlxzDGQPUkrQRr2Fie7kPuTUlrNzqO13S6oqcSgDmAt0cJcJWAxTAkJqs6KJ+e5
/8/QjsMpL63ioJWdvNNvvmOKJFkwkvP1BEZg6RlO3s9SZte+549FVLmRPBonmYF11w+c6VkaFj6h
yMhpxAh0DDW7pTHEHLn+ndgnMZeif81cyzxNrZ6U4aP7y3vPmQa6BE6MuurSSp0y0Jj5ieUl0ZCf
ulIV5NN1sZMpbP2cMQEAFQLDh5ev1cttUKehLyemJ1VRcU6iIGldc0jsExMl0c3vhvFAweDpMi5a
AjTomYUg3OS/V76eB0Gb8OxYnlZqg4v3FBdJL6edtW0CTt4RukDCADVVPujyC/a6Al7aVzVPqzT1
ZGpV+Esc0jsJNMl6tQOtePZNFpV2QNoCDEmysKazCUUfkqigedEqhMuZnSwgJfHTX5+8BHkfBVIZ
1DxvDANcy1X5fj5IqGxiJQn839tJz10nq4fXsZuHnQ+4vJI4T1x9IJTIsQTb7AY4R7vRh09J6c6l
PWaYAUmnuaMySHtTocvj+58hQuh3XUMxk7PaqSH3yQ7moT/XjpKfg7EHC9BX0SuCRXvN1PumyEJo
VQi0/urwakEc0suY+vPQaqdR05qPhdL2n7t5D0B97+PxQoLwFjBqWiPLfQoaZjySxmZNLVX8wYlb
N5u0PZIT8b7//1bFf1+O1IA5TGJBnuXVckKkfJBdwkrT6sFLMOrGWYq05gAozDykwA5+MQtpfGnl
biebW0YC74bJh3mocA/ggWs3rNAOilU0SM6BokkXENUhgWFbyhfZHOtjHFfyFcygckaA1jmaqb4n
YnRnH0UALDpoPGib7kKFsGc8z9hvcyl35SFJDk2UT16Wl/FO2LEC7P+/tdJ1pfUpmtZrHtVS0mst
SsvhPOUwlPi+6lykvO4vmh40RxO+eLdT5ulFaIwLsUrrFCkoKEx2a7mGMhbXLoM6JZ8T6+vjq+CO
izEzSoFR9LlFXrh0sTCpGY/oY75BmyunObALt+//j7Pz2nUbabbwExFgDrekJGoH57HH9g1hjz3M
ZDOHpz9f7/9cWJQgYg8w8I0xLnWzu7rCWquq6HDfyksLZXPGMEPpg9IO4lbbT60luZ271TCdzBY0
UAXs460JV5wx3V10yCcj9+Ois8PZ6vpA6ZgwFnt6dsyctv94/5dcOvT/fQe8AxUtoC0SDXG53jlX
+i4uq+nkRIntF56rPDUwpcDoRf1pFMrr+OP/s2cj6E6ugLqtvcXoxegM5hMF65OdZiCVYhpxg1YL
WnLVnizD9XGW1DKCP0rwLiCMzT3u1lVDKN9gada0vjOK3Ptc1kV+zBD3GnaSoNu2aDTCdaEyvm2i
Ikq5ZMnsTqfMbMi1OhQffFAYTAFz+vHz/U+2YRvLPWRhcpYw0qdU4re9kokmsBYXMIXsbo3EUzG2
8fB2gY47nZLE6Y2/l9y136tr5KW+NQE1tirNaoJY8VYRGEmMXJqv5zVxys4uXF8ewGQEBgjQu7zW
W+SGCSJEGIsznSKryD+4BcPqEs97nfbF/5YPAgx8AZhEmvCb71qYpdL2HlbWqhweDbvSfaF6/c4V
vbkWigDyFQDWu9UjzJ14tAHUz6d18f5F5rkIPHPOdqKBFyTvpR/gzUTiQPISJU9qc/1a3hShaM1y
8qZsEChWRkkTmOie9f5sdJ4SIHsH367uJlccTTXKy7AQRtyGEZpi3ZO2LHp5GNQkN98TizZLkDNm
un3obErw/qKN3V5t6cZBR9pHsgxeyHnbMHNcVz1pBco+5ez+vazorpvJ9A3Y5t5kjRv7T9CCTBvk
RkLAbb/CmMAJmG40E7rUii/KLg/KaN6zcu3+5EQpSt4I08CV2iInJ62Z7S5vl9Mk70m7AvFTyycj
RsPW6o0d/L0MTzYfm/APeCYBrYS6bgoLMcMmxAKF6FQqRRk4g6tXfuca69GyluwpZ8DZKe/G9Nt9
d/GSV1+aJa8iH0E6gtYF7OJLFz9mXt4PdPFPTV9H/0aQi7vQNLMx82uv0bxvPD7TFwRzCuepTqch
9pEnzrWT12mpd0zt2PylAEM3g6FYKjm7ojCit1nruBkTqcyuP2rdase+JicJ/3YHfX2mwVR86dcm
7x/NOovRi7YqZl00auk+6SUT133RKkYdppFuf1mzSOn8eZoS/V0pxNrR3l9hCUg5EHHWh8VmamMk
JvtxmMUSa0djzsvfKvJpURiVhhDcDitd2p2beX38XBBhlCpeGqoEVJeblunraEOJNGDtrNU5AY4Y
kAy/Dl4tXRmJAEwhxt2Q9NrbXn5i5tns6Itz0ko1f1vDHXqsVbHHjrgOaAmaIV3pdP2AFJlyrX/U
ePqm1Qqnd5xTrYjyvVnOymlS4uVtwtD2Q9uOybcIFs/BhC+zU7W7YRlOO2VIsm2ZV20qIzUiF7U7
2u7J1MazPZupvwjjJwPGHhDsejtHtvCj6JUVSUa5w3CRQHI5lYfa/nY2hFa5+lzZrXWailY/rNO8
nNJGU3ceu60nxIokPEr6HPU7CPuXuxrjumL6nNZJQw7VV+LU/dkPpUdD2kpelQW/LIhpIbaJNfmH
vcl7FtHW2Uj95aTmjNRAoHD8umTu+v2+o9j6QhZEsYcSOyEMyjPbeCkeGPoqOQinrGstOxjWtf0r
qqd88ptu9n64llD35Lxv7KEc/YOICLUSilob1zQVsD0Xu7AJGBArHNI2O024mSMAlz3o1C1T0NUg
j1LYBQ22qY+MdtVqzoKp0TEGP1v1MchUmF5Jtu4hSm9tpDx6SCJKgv42pmZOMOidtbdPyTwXgRvn
+vdYdAxSsOfo/bTWTvDqD0cPHA8iR8JSlZG/54/7vVaFJTSJhcjNKQ7iBiF5W8uXEDnX7mCQLf4H
ewReNKUJqylCbuzpcBmKCOjYqclS5xkr1WkpVxHazrAcS02p/rq/vhufjnQcWRYpLCLBq5frMzOb
kF3aI2+t/q6bAmlqrVq+tS6j6O6buspLuQRS5UMq4YIKZhr6pS0NSc6xb4ro5Mxj+5WJSlFdofk7
lP3XwRWF+7E33dZC8iqq9XOidYhBCfiz04OlxctTzZMxojNXJOpBrzKzlXXTtt75kdu3iToYGSpn
iMaYRxV4489NCkeiMRXnlFprcTCHpT+UU/f7/k7cMkJ7CuIDARJp1OYBRFOPFhmCmyczY24ADEnF
X+x+r9Yi/5U/YxO5FFlroeEiC6ZbK0ssigy9V+9ULFP3MBUd8xKTQT3O1jC+X+oofjBXRz06gx5/
ckatO752kbyJ1KZeJiNJfPvl184zIcZiyOIwm8hB89jQTrbIf943cuNMcTrly0vzA/+zfX/FWrh1
7c1xmDKJmlgHEhI8U7qd6aEdVu+HFrWqGY5T72kfI3NVo4x02OqXAyRwdKfj2lWoR0yZ1z/PjT78
dgZjet2AMvnEMFBBYqjBYUIF2fosRo1H2WDGSdjNkx0aWWmFQ1uKV8kW/r8VdgIKG3eVsuTlfjeR
WRvpWiRh0qdNoHZFQik8qV/9VVkL9BkiDsialIcvrdDAX5ylrpPQcGvDt+esCibqhjte8PqCgCgm
nJdiUeiZbcHFJQB3gRRMEpYUxPmjcYPZ6KudLsyVFWolMHNsqIZ8lyv5pnH2otisW6xoXnrswP8G
GbN/XrsW/mXwpAx3BiMm21iXO+YaUSKyTElCpbAjlN885XvTL/WP+xdhMz+Uz/9ihlYZlXayLnXz
cKyKYc9DxyADdSztf1dvttbPupMIyyfgiN83kVe0j8qorOpzJkz3t7rknT0RiTB22i/6dEoP/QyS
8udYMwzxFHta/klkJjS3sXTGN3E8r/2jkVRT5q/WaiXhCAY7DRaRxZ2vGhVKdqoaDx86d4AFfX9x
V48Ua0MNTXJ2oXdfCS/LyqQdkTKxtgaBQNOsn/IqWx+VOt+jS94yRctdDiRmVjUwu8uvpeYZI92g
w4RWYTMfoWSkUUobxc+8dI+HsE1Zpdoa4wrk0yt1f7ZPTZU59jR1Hlz6pjz3clqNNVo/cccfl8p+
PzAM4tW7+FJ7laL7jIfaJkQKmorCNbsstDK78VdmYyN6GDEAiLbt6b6pGzeLgFMCf4g9iUI3u5h5
aIxmeZOFIteL0FPb6WDlxuvmMbwceRl10kdgAKQUTrr8Vq1pkhHrfRYq0GgDdOGrg6N10c7hu7kW
8h3KGHDaqL1dWjHmfhmVjPJUSvZ3nCZtCjIbHdX7O7bN5jgMsjVBJEbGSllsExtZSAo2aapl4ejg
hhqzMp/aotSg9phK1/u61Y2/F80qHkzk77/dt31rhdil8kStBoHFjeuoyynOnRbbZD/NwZv05aCg
Av0q5Nn/vhYZEAkJmR3G5A78EUnXzVQ3quIwaQXh6kOdwA1cV6ZO/Ye1SGVK0DY0GbbpXFEY8TqW
ahbmpaUGzurAWVhV77WvIFEsbSSIIBSLCbI2Pj1vh37UkiIP9VVJzl45kIF3xef7S5HbfhG/Qemh
mc5/4PZpIGyMTKlpLOPaFGHfDGjArlRjesMqFx9UUHpyRKv9um/w2vdRlUHamXlx9E7oVl1+Iacc
IwghFI+spB/frcNiHISSNb/svNhxRVdLIwiiYAKIjlYjiC15Iv84CxPqQpPa6nmozUqnPpnToGV+
FSM6fzZ1+sXPczXCM7m/vFtGaSAQH9GSQbp6s7x4UGHkJTglt4nnw6JOU+gyDhJ6M1RIv+cr/HPf
4NV+skrQiHJGM3oGpKyXqzTqwokiCLdhMevCO0aJA/KoThw37M3K2Jsae2t5xL+cR94uHMhmeQSy
ceqoC9YQOvMR8e8/iy5yf+KijTeRYr9yQgYXmuW9dIpxvsS2215Bb8NeiRFZC8t2bt4okaZ9UICh
/xAtSbkWl3sjhW8tEFoEWThNA6n0dbmdPRXkfAUPFFbLkjVwV5XROPR9nJ3LyYk+zM1UPLz2A1Ia
IrcgEuVCgCa8tBhHRaFo6CqFUbXSFUbM9zF30/Sdsiz16b6p68VhyoOoisAKpfJtY7yLoXEVs1GF
Dh8KCoYqvlhOStsiH+OoOmuLEK8tw0KLkMxEul2UvmB9bFdH5Sk1yx7Q57DE1E68z8Dlup2s5PoO
UJYHDeTK55N1yb//46bnbqvPKX2kcNZIqH1FROn7kcfur9WM13/v7+HVO8aCwOjAP8JpXg/5gRTU
FEta1iGNHTNoc5z3oW08ZU9H4EW0+sIzS0MSpg1Om9O43TlTSUad0yfC2CuyT5Oddl0QrW46nwmH
EYNbJi/3azdtusfKTbv4La4u/iyc1F0AvzTNu8HOjeHnaGfUZ6Mitpg2rkJl8uvCsqJ3IqvgaRVJ
O38BlWPVASTOeH2EkrcajwvIbhuN/7G1jkOjad9rdxiSyqcAMHvCd8ypfm0lXR4Ukj7m5hLTyeGA
l9/Qq9Z1KTq3DJWZrtmYR9obkaXr5/tf7yoC2liRN+SPkwLUSder3Cj5el6G5KzlBnU5MGGlLPOj
m/UF+5qIv6pGFOF9y9JxbD8njhrUECw5WUa4tCyAUnRxIdHPTLk9wxGfj5E+NIE2C/sjuiLLudHi
9C8XzvCbeNQ4xv/BPoQ5AkAmSV4JHwkznhS0aSs5S7JEa6vMvidKPgelUIq3otOTwGJq3JteGb0v
Kc/+a9NgChTwang4IK1Tmt48HAMIEnutcq5olLsPtjGu74acMOP+IjeUVPlcAMCRNHzARRLZvvm+
nVfQgGMcEBOrPdE/qGvRW36aLp3xQKNVLL6d68r4TzIYSuyrtbOWD2SljfYo9M5W/VqbXBimip0I
VJtyJWOyhT6Xgaggwvqd48zoyheNmgZTYcJ87rxqsR/Q26uyp8HIW3vnuMpDf3lo5CvLu453I6/f
9lDZIUYqgLKhEjzW/lIUTlAow1/I0qzH+zt3/TTIYrf0ZzgcHcmvy+PZ5lNrIupeh2gVW5rvpYvy
XFdmFTYiEr4xaMXrpvS8fCrKCCA5uQvUQLfhGQID7jojkxAudVwc1yz9y2sVL/D0ZA9vce2yCXF5
Yak9Q4c2nE2iOEOZGkje6jCGlH8cJ1M9qWLcwypfuxaKSMRGAMBcTt+2naSvwl2HxBBh70XfeOnH
wBy1I35UDRC20gO9Vt4vjbkTPdz4bvKoIwUBiY5K8ua75V0sxIQmbLiaSxqaGXJjbTPWgbmW8XFc
DfHl/jm5sZcX9jZujCnJCeDhSYS506kPqzEyy5q8Nrhv5ca5Rw6cmAg6AkH09jQOLgFQNi1SBqLx
0kPXFs7CaEfVOKDX4Ox45htbSAcXp4TsolQnlT/mjzehTqq6N8pahHVtgFqbp39nI/6SVtXvtY9+
3l/Yje3D+dO8whVC99vGz6iCKlFeEWVVQm2DmHmgh9L09mKHaysQ5aiNSBicy+ne5PkMrjFd5k8M
YeE5ndTJ7RU/ssf6tXAh9ktOLAEwCmyKaGWTbY9ZmbuOwM6od5rf2Kt2tuPCONzfs+vDQEXkBdgr
RduuFAi7JLIZ3rT2YaovehxEM8/mcbT0zAzttXT3yADXx4HGr6xecfZoV20RJf3QZkNnzkPoJHCU
fLd1u+pMzFCkbxl+m9fvRae1r2PcSmcom/u0wFgnMovbPoaiOoXdaSpDzjW7OrhtqgTFamjUvoe9
N/J6OyW2S2p/0ommALnJcOifCbXRFDWM+nEKkihND6J0u4ceQtaO7NbVOSSYo+JNBmeiB3TFNs85
7NVMVTyM22Y+9HHTnCRmcufRf4EsXbyS/POkMyAkXgQkt5ourRYNOVMSmN0+Ve3fmo2DD7UqTrsg
yafYPA6V2X5dIlPv0yDK2ml5rrW6W85GDn413vk112umMUJ8Q9JD4+JqPKVZNpNiDLEZegOi/1Hv
qOHkMq7h/p14IX9drhnQGYeTM2ri9rfaG86S1LYKfCscSytfj13vxO3bzFzT6kCPSnH91E6K3h+m
bFaewIN6JuG80PLnjqLbSsY3a4P2WU3bylbDdXGaEW5Ivyh/94MKXd6laGt+qmxACkfEZSbvKRE1
BJmiAV8vmrqbSQbquF8PuaM3+ncvXZ0vLWjRIvXboRBOkKxauTxRQEcAuWSKyZfSzSAIj/YkhC8q
u3OOQohGOzcqSManQc20/DiOwh7elp4AWd/UYxYjZmzm42FtEl38qsuu/2IUndn5Y2wlbdhknTb6
bqPAGBdCAxMQeDQCHxmp1XeHmPJdBTPJFO7ZdZao+LDGSW8T5keLfYy0Nuo/DyjzOAcyqXR604E8
8E4QapgQsVpO3x6rqsi8w+xMykopZ16m82jqaOxERaJ/Nrx1Vbk1Uq6/YTrkv6IG0v21VJGC/REZ
UaE+F26bFcc2Gqro1/3vf33KJLeNaJ5AA1zYFn09C23uMtqAYed14mD3WhwwpEac71uR78T2kCFd
xEmGYktraRO0t0MTJXgKO1ymRPxGiLx6zlpbIPsjiuc1MbRjXjXZ8b7RK/8E8oc4SgqFmwTyW82S
zEsWRdQmPUwUCc+TXWthCUE1GJdqT/Xw5i4SXhM6wWi7qhYnpjnCEOASocMzPldA29A/VNX/sCDZ
lgO2Aj4HSZHL+GIRRdKkeWSH3hhLgQ27OJYg9U9Vt4wf7+/drQVJ6hBsQCn7uS1/z3nfaaJy7dBh
AuHbBi3Jx8jyxGvdukv4Qj2VFhbFVWOLrG3UthiUelLCsSh0qBVKdADqp71220DuQbGGYyPRnVd1
scRdYXFMmhP2bu38TUszOqSN5Z1ms9kbVH115DDFMUDKiMiM/oQMCf6IANWx46H0apd3aop+6lG5
ZCjkaSkzFpBw2Hkgro3BKWNpNOop+YFNvjTmirVknrfihRV0kXC0FfcftFnrIOmZFblj6+o8gIyg
jCer7RT8yHkvbbV2rNhdanshp1+ASO6oJNWNt4eCvm0G6BKvEWzyrd6UEG4G+NTwwrKc4NvaWY1k
eeS++kCwGNwvmE5JMtzylFPFwx9rkRdOZq+CCJA6XdnYDweRN+3eLO8bS8KvUifleAN32N4kmEmp
SmGbJSWN8EEZD8hR53vP+E0rAB1oGKD+etUITowcRaA6jsKxNqP8ENdV/A+12XVvKsL1mePTyHSK
yg8nbhteFrPdoJyb2WGUpaaf6XBUKrPvz7OamzsY6RumiNaBX1F/4dxt9U+ZDTAhfmh6Yddm05E4
ewm0NLKZ0DG0rz7dNpvG/BwgQBDUt6ag6SIFFXdeKLre89XR9IJY2wXnXRXuCOdgPQNil/oxYOYu
71DjuAMKD1UUup0bR1+zrnbVd8I0YhXoKz0lP11HUR6A7ee/EkV20VZHV/YaL9fbCrwYdjIOUSI7
t/J01lIrhpbNHuPdcbciHcyAyddeMGS7TP3rQ0k6TLFO0htJ67bqE5VVZblCdh5qZaf2x2TK1ZLZ
0LWx9/zeWBPSZBgi94Yhus20otaKW0eto9Aayi4oXKpNpSjpB9rLfLj/MN4whW8nT6CZSo15i2Pu
cOzmYKpKyNA2dMMa/dukAugswWS93pIsPZLey+Ym7JbL45IXecukryY+dwNjRjRPOEdEhp3TlCmv
ThpxS/CFudHYcxnJcWlqjMamGjQ9Pudm9y13wfnO3aIc5f+1UyK5cSRkTYuEEXOwRzZvVqJUwL7T
JT7HZtsFrbUOgelN8fH+R7rKvPllBC/gCAk6AUdunuFsTknHJi0+i7o+KQDxfC+xf9X9SNJSvU79
hIybZhGQerl9cFE5GJebZxlVD5VjSM5JNLg+uFuq8MPs7ZS9X87wRQhN7Ixvop9BU5F0bfONFD3p
LKVuldBUDLOc/NGb0/zdoiLK/H7VGQHsD1k72hTk16zxa2Yffcxab6j8vEM8VwJoqiKsE5vpx2rP
bLIfQ1E5GvDZxI12gserO8IDQURC2C3RcGjbXO6INsUoR8VxeUZQ7G9RZWRQVfmtYlzYTnXv6jSx
8fhU6g8wR6ntbL5zVI/wv3JRnWcvTw5O3dlHrzfqnYt4dZqkFRj1tJM4ubQ8L5fTLtpa1RbcD2PS
2zlA2qHu/XVEfN9HMGgsHld+5J6K6PUeEgLx0gKI521CEO7S6GCLgvZE6pIxoRMU2N5EzRI58Hk9
pWYf74mqXNFQaZjh1VQpb46wGWXgS3verHlJZa8OfKByfZOWc/zYRlr5r7ogMHqEaJcO6PaOHiOf
6ypxzp6X1lNgKErSnYwGcs9Oxnj1WPI4kbLh+QgDEe7YBJxllDJaAaBJuKTRj35ZQ71SHq04/hbP
+XPa2n8bjfNcGntd5usSEHbxGQTxMHFka/tyH9zOqLw6jj32QWiar8WV4btp5AZDp2rncki8J83r
0qei1ucP2qDoXyOztP6677+u0mX5I2hvgUUDaAUc8/JHJPVomsya8ogURKqeqIu47ZFBRYZ1Lgt0
k303qbv3eVLChbpv+fpGUWqiEIQuu+zfbBUrGLDTwEJavDDXGlH6lnAWer6rNf4XOzhLEmbEKtBl
2a7QrpGP7D247a3zM87X4YNqdOVOCHlrNcQElAyJ6+iLbnwm/dFU6zhbYS0c55lGPIPZi3Q5vH7P
KDJwdYhS8XobKwSqhavH5EYrMZtxnKpcmw61Nk97nddrn0CmB1ua6iSJBPMeLzdttmKaCzNBPllz
GoCRE0+eMzSHrGj2tMhv7ZycbIPyGgUboqpLU6aXK0Na5BHdmTb9asO5DK281k+v3znIPnIOIUKg
lF0vrVRdGzEvLolCY8yXY2pk6nlQMnvnlbj232zbH1Y22ybA+3QkRFE4OWn1rlqt+lEkpn7qU0V/
Q5/dOd5f1a3bK3WfiTsktX07hZ2BT95MNYgIW7OHB3t1f+TNOAegVeDSL49ZDU7mvsUbX0sqvkju
wksZZeO04ACgQ6GVURgnSxe6apsdktlbP9y3cuP4wTbBkE13gTre5kwUTYQcTCaiUIm6OMT/eeep
TNQjp2Nv+PlNUzSEKNZIJe2t8NbUT4QNxhCFTm59XqqZyrKTtcQ8VbHzztzcOgtcs0QuQvLZHEFT
yelsoA0eMqi19QddMY6qOVivP+hIPMjwECIN/nXzmhetbS9xVimhVwyNHUR2HD2bhmQIvfoTSVVL
gkQ8q5zSenmheOKnyquS+AwEo3ynZOX0lCnCC5ahq77fN3XjVtEkgfxFMA+gYEsTMQqxsqF9ch4q
XX3qo8V9qBSl++gWdv/dctp2r1Yor+lFAMywZWLgl/XJAvrmkLe8k0iS5smZuciz8KfGcJOD3iYm
ZHlbaf8hmo3cUz1ZSfXZyHun9RFC6NpfgzO01ZHOttpkvoi68h1cEGN6PyD6gRIYzAHLr9p6qoLK
cfrYX10xmqCdhuhHxOyt/shjO1NfQzpPHLpMjzNfzVfb/Wk3TiRZ0JqavI0mHQejiW7ow7gvlH88
pAlcHra2qk9a1yfeMcs7FUZ/DLkG3utoqn4+TUoeGP3ML5iMqRuCeIqzrxXi4Uwm9tS0CF2lAMZ9
/8vdOPJgjcHQQLSURCT5938UKVuguSZaQyCBp6T+iARqdoKm8x9eRRmaAxIiSyRo3hzFYXRqkHoL
uux1Yh2prpRBs1Lq+A9r+cPKxrdDn7INUtfkHGnZD3MY5oOgjnG4b+SGN6KQgZwR8AgqDKa8Cn9s
GHKTbUJxn6Oej5MkpQvaqaV2TOr1teohFCMlDJfWLc6cOtHGFCONFrMsCgbKMYPknFnkGKPItFA2
7na27npV9MCJ9OQfVM+2CWUFyqVIbT09Z0mcHh3kX47R7M0nYwXX/NoNpG0L8lC2LV40Li43sID8
bbsFuq2IxRrB3DjW0Ysd60NvmumOB7w+3JiiiStxLOD3r9j6UdEZjQXKNqF76PNCN742eHuI+lt7
Jzm28PYpmtD9vlxQ02djZaRwTqMqpWOYeUOgL+nfCCXt8eavLclaBlKxUlKLVvvm0YWZmiMlqNbn
xpm0LAANgoJnUmnTeFBLT93LqLfm+D7yfYduQ1efAHBzn2hy55VdeFFYugvKI65e6Pk5jYuYMZnq
kKw75aBtqCTNwf8jxaVtAhNs49MtoTeq01JNQxECdFOZiidtNIpDV6dD2LrQTTu1UHfimO3L9WKU
y/yyr4DVNndMoVaHUiq6Wt2iJZ8UZ+yOi9WaDwICwxui3D39GLmIPx8u7L0QSWSRyGSpG08YIa6w
QgRXaA6maEiJ7nela1+Krn0/uQWKFpo4ldn0YJb5TpJ142OS+8gipQT+Xcl9RA1Qhbhe43OiG4XH
1Ia4/LgA2O6O02qLPVd8Y1sl7olontE7BKObGKcZzKjVeiM+azEz9Sa3IqJPO4ZDxfl8mkZvmXcc
2Paqy30F+MS5ARdyrRpuO0mitBUG48adfc9tGfRZlHvjdG9beZGipJRIJnF51V23qUpE0OOzuTAe
kElm7YHZjq9le7CWF1gry4ExQBHm0opmkNdZVZKebWY+w98zq/aJMWTxc2Jbpe0z1cR6/e6hukU8
Cg1ZYj82n0tdGJPamB0W+758xyzTAS1MbU9E7cYRlC0Pqv8wuinRb3avSL3ZXdCoPytFXh/VJLbe
Loquh/qQ7xV9b/gSGpSkkvhKuhtbgqLSArnNc5X3rBHNxyQBrCFwkEcjaaPCXxiKHA5WY+0wBq4v
N18OpQXaojIQ3l5ua1k9vVbX7Ly4aj2GaT/q45MZW1p6mlAO7x4neyj+6aOUOWK51g7OYe5h1r7y
1WOQNvgrWbMByUM1dHN8plSxtT4p83NvpfWnKXGXT8PQi4+ve8axIveVprNLBkj1/vKQNijBWalm
pme16YYnuLVrgCaC/jaNKmcnYri+dZiix4gooFTq2MaoHcz/vtad9DxX86+6VptDTXkovL+eW0Zw
yFSfJAODZ+9yParVZ0rLiNEzcj7Ve8VRkA+zq/XHfSvXfpGGIm5YemJJB95cAQosjUkVFd6PsNL3
ahE7XxRLjjeME43xJXq87hzJWwYpntLgZmYJxbVNyGC2dj4b05ITMljZs17E2mOTZOYjkzf6U+Us
zcP9Bd7YRtwjMn5SvQGK6+ZYxAt4xFjpi7MlqvakT0PyoKfatLONN63Q/JBkOBpv2zZLps6aUTJe
7SzcUQRpVmaJr05t/nVnMVeVcE45HUvgUPh6VfZ2Lk/FoM+G2RgUU/K5qtq3q1WM0clTUjH+JRjz
/FuhbKY89U2dPcxRq3vnhnWvD9kKZZlsu4+No9JDOHmeOtNpPpTDohetT8iKrkRq2619TPI48UJp
RhyXLJ0KAu/R+2fknI+BXomp8SEHuU2od21rBuq4Ms2hzuOm+qpGvW4eYgSp7E+RNfHuQfNonEO/
Amx+iA19bJ+1NUHiOhrWJPmIuped/4yrSGR+PJiaUvpjqejdk26sToLWVwQkBt0NdwmzzlX6TzB6
NONgNapAGidqevV7pMfLcmz1aemOSZk6BWg0lKOCHN7Ph9HTUhjGujIgvgqujcQ8i2rTSWg4zYMO
E1jE2uInRTul56p2Gvd3FgtjPMyJ1mrPSGGsVtAJe6wOU2kk3ZtlsBc1zIu6VD8kLlNdDpU3q9NT
UqleEeb4WOcwVjVyNp5ilcZfue3Vnm9zvs2ATlCc+FPPWKfB7zKGXryVclvqswV9AzEWT2c6HypG
1U8E/cvhXT4KV/enWa2toK9a8Xt2aPQ8aquylB9a10XDhiYi02sUwWiZg5fNMC9LG8bLYc7n1Tn2
bpbic82oq940SukMJ0WxFf1MHjWVn5aYvtFD1EZ28dCuuTUdJimO82lGHUF/BohYMOqsy3PtGyJ/
zgR/H3DX8hYrqNCpUBjafxR6jvYPxMsjQo8xrqojEkJp5TMCui6OCwrxSeJ7M846Bj2vDdNb16LF
dxQouTBmtPBixjG1PLYJyBPLzt5r/WKoCFLaPWI23bJA1i7AB/eHqdM65022AJCHqBUL/UC5JZ/e
F1Yde78hDsfeh6YRmvjgGeNY+KozGrntr6XSlefcVkznny6x++Y4u0bf/moVqzYWPyqTOdMCYWhK
/al3eo8P4Ip+mh/rfjC6xyLrF+25hc5Th4XipfExEkMWJQ85kav+BZ6xrv+aZiNz3tpdrBoMedP0
4fOsU58+tUqGOk9SzNr0dQEg2T8U9K5T7po6zNlRyr2IBzT85yRYkQrKdL+PEy6TPyZZTTNNb+v5
X8pok35oiJO6T7USucaJXkGVfFBkZfxUdgA9jwnogiyIvckgzZsWLTvVcz9+aYXW1sfeGxI74MyM
rc/EXrxStAq+ytjVXX7Km8GovoM0Z1K2MGdHedCVov+w2hUC+L5ZrG40+brbjd67te4q92M1IP73
Xm0mHY6xV01quvrt6toUP6HWELSnY2W9VUfav+faTib9S2kV03LQmYHg+YhTyn+pRw7loKVZ0j/O
DBpJT8LsLdXvnaVzw9FIHe9IgTCqPgnCTd3vOiP9LuqhNxiHN3S9cUJsNPlJ5YBxoKvW5dF51dZB
HEcRz9NXxeqT7OiqhWmBbmsHsw/KZJzKozbonYN+wpSLUwK2Kntn6o1iJD7txrg5IGJsZ75RuP30
c2K01/ygl0gIBqZTtdQBqlFvtUOaprV2nCJopIga5WX7ZRw8rfjhLmo6B+OaeAgyglZwfmtlyxQu
fy7dKQ2rtNeC0egeLH0Cl+Q2i3s0rK55b2REGUHV2018qG179A5ZnsRdgPZs13zIGN3+RB1wyo86
akMjs1DtLH2OlnZN/VVx8gxgmDf0H9wVnrc/ldWowGyL4u+ykJukvt1O7RrwMEbdv5mSRX8NWpvO
j2s1RMUAVMkdq+LgpGViBhQ3R7f1YzrmPdpGy0yM7w9j2pe5jy/L1DdaWpjLg2YWzNGxFz1VP7eR
mDkAUVmM68GucgU1Zg+S+1j5mpmr9nt2Vl8fag8e/CeUMazp59wMdn/4P87ObDduXFvDTyRA83Ar
qcolz3YcJ+kbIXESUfMsUXr686n3TVeV4YLPBgLs7gbCEkWRi//6h2pyoVb7Qy/a0cd3r7KvOq+0
jaAah7lCb2avhlOg8MEMNzTqtM9uszWWDf4DTbdt33plI1qDnps/pkWXCt9pq+IXHnBTkqN974Yu
TJ0BN+jVavht/VQ22Ej2srW1mzZWxBitZmEzi03fVWrGso0H13fwj3Sv1VWvtWsvL+sXD3LXdC20
pa/81FvFddlKVTlkzKq1b+TY2v6cMUyYV4b2vffMfAwkUU00o00xpuFKmoN9l3PoKvdpwoqQfqui
+7xzzc7Sr9t2mJKryslc51eWx9l6T4z21HNitXrXH2S2uA2m6xPF7lNse3H3gOZKf/bqHPCoWs3h
mzuZ2luMLTNx1JxMcUCI03zbJ2P5nRpCPDbTaJZ+19CDOyipan9HVji9tlUlZQBKv5q3pBY51jXd
wyn1Uymnv1m7Wn/iWVISmtnY5oeK1Ha2pUb0KgCBZ2EedJ87plxeO21CpQS5LnH3brkmfEWGWG2H
abLj8bmwFiO9cQctJYK85TwuScNppH0H43DKfxe4EpgGlrFGV75q6CdKyPzd4tTE9VW2Pvl8cWt5
1UDuLJ+FKtzBz4d4Na9GfOT09bHd/uG1qLMcBxalaMxRsG4p1vde1Y1ToGKe81bZsUUg3gSN3s/6
bFDulNYYHrUelP5acdI22cohK/ezNtFHKouqUkNjHa1fihxSTK2yNLPeTCID84AYF9E8K7HVFL5l
w5e8G2OR9npoESjzV5sz7YXvSYlfq6kr092i6Wn2N+cCJoMKuvdn+61Ugh7d8I0QCJSNFPS4EqSC
UDkQl+qgcyqGjaXYAZ0kSHOFYYcXyk7+qmOM6HiokxpaM1JtAQCsDiWTdydFUf2juvMl5P/8iswN
HGNmqH/c4cBJjx+I1N2skctUHlLENlFpjTREtNV6XtyqfU3tQQ0zmZtPn300eq+bYJ9L1iaGOrn/
NKPaTU5WVYdOk5kIe32Mt5JPvaRVO4caMGqh57rhiZBgT6GGdkpVvaxNcZClWfwzFUnX4wYtXTVc
VlX5f1yFEdRicI0fHhS9k/elI7s21iUWBxcbEoXPykheamrqJWigX11iX5892kZLha5sA9PgGHDK
HK3WhrJXa+qDdNgKE8UtfvFVGthkluuXj9/W2eWR1QF2h64QX5WNHX28RPIGy2lwp+EwxpySpqLm
QerNr1j0YxVsfFqjgW8hGmGktDb4CUm5JyiU3aSdnD2d4UhfD4Rc+81SBft5Cz7sx092NolAFywL
4DWwQvwjT+516tJnpClYUAzyxdlxO7FfvLlIr+ulGP58eijKQ1h6BrA9rqYnS95DceSMK0MNHisi
H93UH4s8vaqz5pJt9TtPtWGGUMxxqKEtf/JUiqynUbSDdtDMmHwEjeM83URPk5VesslyT/cog+4C
uTlQkzbHz1P1s6ZJJ6loCBzGxdS6CB6x/rNSe6fx9STJXg2hx08i4UF3xVqn5e7jOT27/2+j0ySA
EwAdBWOH44VZasmQGoLRE26/e67gDkeSfYl29t4o0JWBLBmDDJ1tDv7T6uMO0lhcGfWDWtAMwLBz
DFVcQS5siacfGXgoSAk+3LBGwUtOScRsic2mcXUPU6W5UW20a1SY458RWf7eHKtLU3e6RhClbG0W
FiODYd928lADDmqOrMr4AA2m3teru4Sq0XVXwhOXXOJO54+hoKj+21o2QENPHcZTOcIXWoBeqQ2s
oICRGo1dJy7Anefzt1kYsM1vjsFUUdsD/+cteZgge4q03YMU9o9BaLd9adc+V8en2V6TC4OdPRLx
59vOy0bFrsg/HA+WVvgtx/pqHGAWNHM4LB01aJ0W2c+PF/jZWzJp+yKaZfq41J9VG4Jn8WJby6Ju
6TApzLK6DDbOw4uYhHVhlz8fCyiSvYlPCpofxKHjZ7LcsbTLxiwiRPjGdc/BdY95hXIzQ5y+MH3b
d/nfygaoeKMCs9+CtQBGnkDTub7MeeUpRdQSY6ftpjzV7V9pG4NorHrsPHYNsoAHfYrz7HYSdfGs
Ds00HT47tzQ5ILOhKkJwBl/l+HnXjV+WaHh0GH0jcLIX46s2wI7xM0tcChs5Xy/EbuH7xMukt8hN
+3gsrmgQzUVSRc1KZqnsbSt0ZGrvP36iM1cf5pUCDg4wwRAbyexkmJifYOulXkb1zEWVRGV25nAp
1SkLAFrcl8EjHisCsiCxrZ47udy6aF3Xh7hYMhPkIVnVw7q49ldtFgMODzlxHeGAuCsNYz3OCEbv
erd9jZVsVpFiJbmXh55wiLCtnMZpd1Yrl/rQSHWQuCON7fyCX6M13XoruUg7s6sv5U38D3k9Xkq0
BLau/r+yEkyujmdWHwouIp6bRIVeUfrsufvNahapVpluUNTSutM3y2zG9aVvV2l+l41eaanPv0mN
e9gOuRXaFoLa+7SAHnOHmlbIwIol74rInVV7LEVW5IcRmAgcyyNhb1dnJID7M8zP6m0qIPYECADU
/gG5s5BRLWjc7jQna9Ng0lsRhwBMQnkZ9MYlabVZ6ny3xIYy7WouGpnte4U6/x3pnJhhXegl1+y8
da3DNBOBHNSJoc3Yb4x9drfKokpv66bFQKy2PGojN18NETQLjDjEsnmT3DsJBpk7a4znzk8L1Vhu
rALpDz7jKZ36B6d33PJB9KVhP/KhteQqJl1cBtq8JOgBXG7+N6KsWuV5sbzUvGZPdeobM8uS0l8N
Y/nJ7b1Rd2JyKnmvkeTgRvAAIF/5WoeG+2BhQNH9zVcJjAEkapIQUTlxF8R5npd7gVY+C1euZdou
qbYYI1G4zl++UZ56xuZ4jNSsbMf9Wi6FFxCsFP8SRYEppiEIBPIXV7EKf15swsTSUZ/dqz7WtZ8c
CVXJYk+r7qCu1tiEfO9kzrd9MajPc73YL8o8LcXjUMSWskvjvP6JqlD9mw568rxkaochIVa9INPK
lnVp5XLucaUZ0q8pWKoXOrbdPmfOKh+7WhkRclpSuR2WwZr3FSmqAg8gyjtfn5a2CZyyQlleWIkj
glKfCu82LxzrTS1BuHc0KArtGyiNudwmjRf/wlw0i0OtNtMh8HJPrAITIWd1g3yy+pfKbjA0IPyi
6wK1K7021LR5BtdFkplOV+TBePiqq0JtXoTqLdUNJrMz+ebJUk5Xc4vC9UbEpvHP3Jlr8ctOhFse
gOUa5WCZi1E8Tx4HP7Eyqq74fet4j529TsYaTJoitK+Io/WXslzMbF9gJFUlfk3ZEP/jNq2b/QGN
Lb9mqcjGK7XOZ+thSWilhqrZwNqo1oxXsqy42T9XXdYnQalYBFhNqdRWbkZqjReK0ii0X/VicO8q
UeXjfZ0p6j/lCrPqoIvazaYAL0xnfPRk5zRvs1dlrybJWMnDJKv2y+wumvalwpWho9GfL8BUmVzt
yO3aBoG/6szFq+XlixUuvacRVAmG+1fSkp78RR+JWUxw31N9T1VUeVubfdne5s6UvmB/pKYQP1j5
vpEtsf0i59Ib/qZ6DK9aLoUq/G6Kq9fZTJvhPhkmzd7b6qiqV26b29Z13cLHvoV6W5lPWR13d4bZ
WFiT2uj17+pY9Gmo9agzAZNasDuDDsT62KALzl9oDvA1FiDTms/yEg6VEleyOytxmweSA2iMWDhr
dIEwYs3zNTyyy12h5DgdEOiHbRpQdh3NCVHFOz0Gyd05KqrWIDWr0vAHQ83aEPwdhF84qfumKtaa
3wDqCWu/UHyKYCg9/QmXssIKV1EOBUYh+kA2gesOgFFz0neBMW88SiAb90GaBd0P21nsieDFpUEb
MRr1FKR6T2/JHJV+8q2hBGNqErszQhdSPKFFjptn0ay3pbtJkLCRbG17ODhunBZBKhRyb8Y8tfA6
cvRMBB0tk9/6TEqJ32GoQMsctC4LrCxZv6TUdmJnGJ36kGg0AneGlrb3SPuZ3SkfuogEs/bN7uHa
7kwjNR/xT6hzXPfXsggWqa5v7Spo1Fv4K0W6gVHiTgyeC/REYeArC5kyOydrmh3W/eu3ZEwK/cZY
9Ni4csC7/+RKV2K0M9WTxV5sxHaoCOl8k/D822DhWNL8os6HO65B5Y+x0UmlEno2AeHq7ZNGK+03
eQLrr6GaxHd9oDcQdJ5ojaB3BpuZ0/KiDGed4wGQxgFcTVXrLe/S5EeWu7MXDANSfTKd9Gn2lRWd
ckjr2hU3M+f5HzZPo/Fhdc2aX5tSo/uGrnMM00ltvlnj6nrECa0replKfHMdJS7DVOJJs8tGN4P9
OhFPjwVZSXtamO2T2Zbez9noaj2QVlPe9HQbV1Qwor1OPX3UQlkQjED6iL72vubFc7rzsk7/hbUX
KReABMyn8JRE8/PM8xbf6gBNIexCNLma6Q7EXBgdY97pXep6ASXKCsNFt6cmLJBQ3MQkmryV8zoB
U6XZ5DOrqLsW8p1/F6lamlFua2MeDHYNW7fmivFg5QgMdkaBFDNIU8f97eiN/tUxF1XxE5YwTTgd
rGtcy76D0zZNbMBtqsC39WLLCtN4nnp/IGGcXGc273/i0XEMIGc1/+MNs/4jnoll2hX9MH6bpo4G
7NQ43tciWZwvTjUWhDNPa3EbryNkQLcdxy7AboASSvQ1XSEFFtMPcuB0/u+MgXu49kSvhW2iyTsE
1UMRjpSnB6X2mBkUnpy/rtPxG3GbqdJwTCwODCCsXuM8q6Xrs0LUp9a0m999wtkNOyjTyyCuOHx2
rassT7y5+dvQV5bia1nXfNFJYGr9zgHD9bsuMe6yRDpy57V9VoUqpK3Rr+GOE0eFFvNbTfLi5Gcz
GuRta6WlS9OlZWOYsqbYwSQV9908YEq7ik48q2Y2iCvuDVakc7gbiLSd1vL7ObbF3i7H6kvRdA6+
7EtB52DSyffFf25go5EZeNlzV5blDsJMXISFW1lfWoeOok/xaRSBnBfrOe2VGatszMfd/aqYtYOj
cGF8V1a+EB59bNLA7dX6tVjsAetFnF1/10vtdgGi/InmR7wiytFGOrg3Xb+UPxVuOhYfi+bx3cZu
qu4WpzeYYUUuP41S1WJf2HUd7+BI5+oVbUzsQqTU6enlqehyn7w9juW2McsR6xp7zQOtrZprugxL
7ndzIXDrmUBwA0wa+2fM8xea29DV77A0H3OAbat1fXKa1Dzs19ZNg2Z0rP5qHZmzXb6aWRd4JiGX
gVSG5S/28dbXDs/F7yXt48fK9KaeXtnUDX7n2WvtV/W0cNpOefsHWHf8o4KfeezZvfHatJALrlW1
UvUrMU3NrdGv0NfRD3Jqrp1JG8mO7ZQecFOVXyi8mq9lXvU/rFhH9mZoxfREIm5b7UGznC9FO2vf
XMIHHH+agQl9hDWUuVm5KF8c6AbPEwHiWIB3ORYemlQF2YLCkMoO/NS4XVPT6cPSWrHkr6e1Guhn
rUxS17U0L2LLjuXWD22vc+rj8SHVKi8hUKXInzN1cHFkl6WuHda6mMtwmhXZ8nlw9gXGZOu/9YUt
MGy6df5he138gr2xV7OnU1P5w6qTFWziRjj5Wq+1+hU3lFkRgS2tpTxkhjukV6NS8TXCzU7HQzNZ
+fw24vaz3FGAm0qYGWLSXuJFYobM03bxoW3zcd0zS0V5JcvE5oWSLQm9fzS7+Af0DrE8UDhk9TfT
UjplV7nS7ILR6zJ528CX65/QPtttaKsTt7RWNwuz9gk8ZfP2xzob3F2t6mkZiK4XyTfZZC3NdM6T
Nzv21vgVrf1My6aKlWo3qOqM3mfKuwGRJMfIHbQ+sw0TvXPc13gzpdsbjT5Uu9Id2vx6TGzuvDO2
GuvejnPdvTVp8A0/rcHtlZ3q5rq3J2Wwt98Q1I1MgaYskJWqZizIre6GKM6QS/ywKiL57r0kUdZo
XZZZjwgVXb51rJ/uq+msWpP4OVKn5q5EPGvfwwoxX4ChdGXHJGW28BMZV2OgdMTSRZiEe/2N3bfc
dHB0r8aom7Uqv5kVrXDxy5wr97azSAYNnCmz7H2a0+LluK4pN1F/JFmgZmMjDxQRzgxA2TRVqHG1
mn/ZuqUYr1h2LZAnuNi6tw4F6Ne2RqeydTkrDsta4/aRmXXFpU0hafo7OcZF8jIqW25SoHB9qYOy
rvv61UJFrQU0WFrOuISU3gkv3GGcd42clPrnUo5IUklcarwbk9uqcU/ypVJcNYsuJF05s1LuMa8i
1ZGlaOoseeGqibeTaS2LqGK7nO41WVL6GUo7uzckhs/eGrolJPCvM3l3S9iSxVf4emzV1g18mrTb
Z6VnrQfkRBaerGBU1e9ST4njJhx+XP3EmmItQOpilvsK0noWujNX2C+F2fQLvjSLY9/neeOM4SoH
shthMqzLn6aVMP18WS3Y4sm+MsUOBqTrXleTzNpdnajdc9crtXFFN7LhJuPmfaFeNwIq4j3Qs8YP
XavO2yvGkonZJ+bDa67tqvbqC/jSO1AWOyZUfAAXjZbrKRZoIOrDB6eM0rEad1USxwEf7leA0D76
GHJ5byQHYQGAGZIw0LNj+MFIXXUEjyyjWavFHbntP1YnBfDolm+fHwirIoQzoN3YgJ4Q+FLTrTWV
LTqifToHcawSGA+eEQhkVRdgpNOOICCgCmPWgv3IiKBJx88kZU6VXBV15FWedYfcxAvyon/F8lZG
7CjGDpLH34+f7hwfg4/ONNJHMOlXnLEuKahqLqplhOmJE45GMrJzTManXxZ3JfqOFL30C+jRHT9Y
ripYgWROFRFJkBL8Mg/FtQApW0IDa4ILa/B8FjcgH3XfBv5gOXGyBhMLrUlScRvbsEw3VOwaJ4hO
G/tDsvYJ177O0goMgLzls3E9W4IStqb8gfvLmjwBp82OB8vlWEcO+1nmlx3AtD+0ri53H7+1s8W/
dTr5xvC02r60M0m6ZtqrCkMmWuJl8c0YGocbe1WgANxeGOoM3Qc3RTG2RRBA/z0D3K0FAquDJ2G0
yFr/K2VpB+VY26SuaS07YjN9thuzmYSwZQO6o4djZR4vlQmXQU0d1zxaRau/6Hxpr3AOml+uMmZf
CKlOL3xz5x8ALAF1s0imqeChCz0er4nbzojhy0ZzrxiB3Tjul6aqqk+3ExiFKhbNAq06qvfjUewq
rleoNEWUwhml0lzI0PWNoRFQGDGZv2QrdP5QtN4392U0Sg72BSeTKFvpQZ8r0siIV8JihTd2/7h4
qn7WF4OWNNZJcN035wA2xxMk32xAeaGzZPgl4u6eiJ7zTKflWHb5JSnZ2TrcGjIEv+IhuG1Xp3tj
E8fDoBG2Fill3Ya56Y0vmtb24WSnxmvsuZdI/Gef2DYeUBPPRh8agdLxGxvsxRzWZMwiu6OgKNZ5
rjDbrdTboayUHx9/zmevi28L6SdKHdw+KGtPVkdidFhfKOMajWY671SvUkLHLM0L++J7o2jo3TnK
cF/QTg2RBXfAVFMpECccEd+aOF++41QzOhc6+2fbLya0KDAgEmDGg+XuyXlpySrV59pSo3hGK5MN
XhuNBRpXv6zy1c8A9RN/TpP1z2fncLOv4JihswU9wzrZe72cexxhCl20DF6339Jvg6Yp0gu70/kc
bsckMwgrHfrM6RzyDo2xgA/H7oR9ey8Bvnolv0SOeGcUyicmkJ0dbtDpCVal3Dtzt+oj01TGcBkH
J4BQ0Icfz9j5i9qODoaBcwlsfbrTlkWbA+21faR20gmyDkvTOb9JkvzGhVwbFJ156WQ++4Y32dHW
UtW2VEOWyfE3Zacm6L+kFFSycXkuu3a48hLZ7WsnNqIhr+cLZcf5PDp0/BBDbMue/feknkLkNmir
qk1R1ntJ4JBt7UMlHD89j2wSnFUQFTgnqXqPn4rJM/BccIYI94rkr5MadDJxbknaYJwIfj7QKvGe
tKo2Lzkkb3/xUQduq2+27YLCCsnRqdX+1MdjPckCseJaL39VY2p2g6jWG3XRysNCQxSf3TyzXjWu
AVcfr53zmd2GxoOSFY/M6d9+6H96/kNdZtnap3OkepSNRTUukZ6Ben48ytkevD2g92/qK2cZ3bLj
mRW56PShnOYo7TRaiviz3RotXTCvXy+dmO8NhTcN+iY4UIRHnixNzSVFgp77HOmNYfqqlN1ucVMn
6GL3UrPYe+e1UQ2wIDlgWKDbV/KfucO4o6bOzyBca0X2Ay1h0tCeshUZ4DNF2k3crvGD5ozWz0nI
qQjUZKgv+Jedf4i0/mFEQSBieqGJHP+EoSOrcMZOOZoFmoC9PmGo/bNQweOc0hqWh5nOTHtB//re
knH/t9Wg0kbldTymMaT6MIL0R64J7qGOiB0J2HA+/clDRMHfHTkxputnhdYCpBGPBaMosON3dd3R
kyyGLx+vyzP7N4puWI3cZLaTwETid/wsDv29Ct+KKRKOQJhdKT27WGwt83oPCmWOfmkM2iP2LIvG
xqoWsb/YNl53hZMo/V4D4O6u4qJDniDqZh78QXYi38GV1rJLRh38ktM9gjB7ShgCh/D4O1nXq5K2
JrT+KWIhz89Cs/s/RT2lF2b9nSXNV8pmAFuRoun04kMUX24LUvowdLIq+4ElndhBrsoyDXHMttND
a67L26zjC7EnjqRXg9py40uQwDsrDDYY6APOoRCFrZPKQ8ta6Qy0UrjLVu4+t9X2BtvSbvfxyz8/
NreEZ8yEuKpTI54q0hLSPIk3SWVEvVH2vFg11QLZFbrnixY3jzsRK0p2Rzc6Xz5dweGEZvCMlMDc
uU4F+nkM82mJcxk5XjfcgC4+eVnZff47pbqh0DY3WIVb0fHargw9meeM5yv6BWN/oZW7VmHn/XgW
z/dbXGQ5nNkCt5vXGWFG0gVP6gWl3kAxGCK8cTLfwfPf2jlEz3/WKReDLnjP0IA2+vhG3j1+KJMs
a5kTQxFp1VTh2FZwT04X3byOEQde8jk7O5cZDMEnF1mWCAYiJzOYVzGxt4nhRFnrNn9T8OTqahx6
VzmoE5t9iCRJcZ6HWstfDUzzjEDgkl8EJUkKDY0oK/8h0KRyyVkSUT5wHDjN4zLlzVdFN7shaMtc
PJPl5El/odPdIqEapma40Yc8r4IUDOfHtM6pG4K1lr/p8xVlVHhF8c0QFi2nmQQFJcQUC+a/ZSxz
HXVYrVh0rdU8fQEgN0nEoMlT7Ttbesn3FeHPH3MdCv2NJMCyiMZqSaYnvXI571uE3iOJn0pqPq+k
ZrY3I7cMqCI65etuXON+CEwNrNSfpDNdypM5+xSZaJN6fAvx3tDGk/quHMdZZKlhRcqgfsWH02Q7
na6UvEH2VRDr6jTdhY3ubNkyIjspcCOvd1PRH68jK7XcdRpaO6JzuGj73skxEk9QzaSBsSbTp8ss
WOaUiJhIw0w1+CyPh0vNuSsWiBtRYbkYODS06Ycyfvv4UzwrBhiEKpKgl+2+y6l5PAgHwyAmMrMj
hXzJYKy0PqWfpg+3Zi7aR7XM7Qvf/tk+zYDmNo3c1fgWT72j8G/wGldM3BA9YiTMmIY6ntz6hVf1
7igovJF6b4CSefKqZpF7iNE8NXKnfHqUcL6+LnNySZXy3ih4DWBXDbXJAnY8njw6eKI2UI1GwtDb
Q6ZWq0+D/hL4cb7skMRz4JD3vBXbp/6jupfMrDdhRWht9Z1CGykotIqGp2lcOt7OHwjty78AKkAm
NOWTJefQcuXj162ok1vjQyKFyjDuvXCSnT8QaDDtAS6CXD3P0JXN7DPRh9WNzFimxYvq5cSuWVrW
5L8x1jGfP17h58/E5m/xzVocAJw2J0thgt87y651o80s/RtkxfS1yJdLlivvjsKN2jAMhz+nzpPV
2PZNE89uNGru+NpOYrzRlFS+fvws/37zRxUdoABsUrZkHH2JVjzZ9Ii4VU2UyV5EqwOpFTrkId0v
OBC0AVItw7h2jMX9M0gt/ydW2im7Eok6/KpS/BX2sBlWDdplEWv7j3/WOy8UIcBmiLlZDPPn+DuY
yyJx27gkAzDXhP0oIYz0h9Iq8/XrAjPkz8ejvTPVME/xlmJbBCI508X0ydS0s2Q0O7UCvhdrb+Nz
E348ynvPhAqGKDuaTJgdbP/9Pxe1UYy1mse9F80k8UL5ytRIoviGyDcO/sdDnZ9kBG6ASSE/IMmb
a+jxUFu9QLudl2qZWXnlUoD5K34p12mnVr6SWOofI734Eb4ziyYgE/gSfOxNIHA8aN0UtYrWLI5G
qHRBoxZloI7zJfPS8+OFCKwt9A0yAgYOpzxhAcdq0Iw4jgTyzvs6TfM37NkxyJ7wQ2zBfy4cZ+9M
JeXk5v+t0UpD5nb8VM0sY9PCSiEaktHzFRVpvprY2YsK5hh6Wqff1PPUXYo9fG8u8V0k/JoUC7SB
Jy9QtfpJxHMWR1XBSe26s3rl6esl0c+7o6AixkHKgWV+6jm74JlgmksfR8ZavOEpM+9E6376Ck0m
M7koHDb0smhCbj/iP8u+VDsnpzZXokm6eriaurIvCju/UCW/83FRQeELDySABMw9mTDRog7kUFMi
aepp0OlWuS/tFduStfr16W/raKSTE021MFBIYkbyGszMHNT+N4lq8QmPtVtCpunJKy1ipd99POy7
D8iKx2cUPALA83ga9Yq0WaExjcWUxr8AC7Q+mMeuXQN7brufnx4MyRkpLVvbHU3FSRlCFUy0HXB8
ZFKCPBrkoPlatZTh2KvWBezonTVIb5PKAqyM3f5UubemxgozwomjVHYxlhktenNpf9bHn3MU4BuU
hcMUpeApopB6xGD10lQizOvhBKoZDFt7lIdPT5vHk+DoTnm1wZnH72hQ8tpOljS5jo2+2JJyvV1Z
d8ZtTcPi8eOhzrdBOn/ssVwgUDKz7o+HGsd0giS4LtEoxT+mjP94mfG8qjXhJkV+9fFY50uPsch0
2Pxg1U1VdDyW3pLulUzzEqHgMyBg4BmPN7yLJYw3hx8Pdb4aGGpzwOZajR3QaWNzSe3UzS0dJLGw
56CD6xSm6/BZd8x/u1Yq6BJOVwC0p7SSpKmprJbZjEpFG8LaEW/D6tnwu2R94SA+fx5QHSBRh/+B
lp35ls01pHyNuwlWHesjwXv5de718gLGcv6COOfpwHE1AUHCxOv4BeVOnAry0PQoHoS5b3ryY73V
rfxCWy8lyb7zQOSuIeflBdE4dbb//p/dHDJH5ZSdNCLsxDZbDxeCpMydT9fzaAA3JS9TRzXhnNwh
C3uayLS07YjIVXqyo/tTFPbdmpnThV31/HGofbkGoYVGFQT/4fhxsLtZjdrJnKgX2t/BStKDmUvz
QjF7XkIwyPYYqAwp5U/7VHEy47TR9E6E80g1+UajIPDI7fUb12QFEis2EdgrwGH7rA3gZr1O9Cr0
EaRV3IpOapd5ULS866DfyK5vD8IZn9WxiS883fkUwjOiQgfkA1NAD3g8hbFb4NzVDJQqDXeGTsrY
V1p1vLAHvTMKF9bNpBfurgO0djwKO5MogZfiyFysKpysugqSHor4x9sPMAV/z/F1aBN1s4VDIgVJ
1E8+JRXBQyuaNI6KQTpeqGSTox36SRO/cFcYXpNWmr8rs1aVvSGGTfuNa3/rbklm3gK9yoJ9Gzj5
pBd3egpw9NwVjTK9bM16ZR9n8Wjc6XR8q13uFFX8xGXVtXezGmvDPsEoR0FZoRrjHVyBxtq79MAE
CrESUE3TawjkSZX38w2anHm5wv5jRFvllV6+W5vEMUN16Cz4t2k99td4dRbarbVYg134Wd30+Q55
1LhcjVh3rAd70op4R0KlaX41FWV+TeeutJAjYa/11GCmZR4qQxFz6HQxzFd1McpChqOc7PVQrFph
RYYEdAmsvuxobS2i7Z8XwqQNVClt/7crZd/d1XVGz1DvhuTrrOCSHU5qvCYPw2yQcFAirOvClZ14
hZINOzJ02s564btvkoNtKDqwP1ZOQU5Nae4qB6b0g3T06qnXeeK7ZNaNfG9jEd0eRsdc552XFhK7
Fb0wvWgyMYHKQnzzi8WvKwXTHC1b8F9xymH8OqXT8k/WDHjoKOtYWMGUaVbxLA2aPASKGjO6IGnb
Se8X8MxItcLaVRLqaXAQcXJBGnHSlXBG5C5Ti+AGH6vyCSGW8O4Ecr6SboSmyHugS+H8XlpFLX72
jZTiRhtwAr0ySa5Sv+vOirZlIK5OuV5022l9FYsN4L85tjKxn+d0lgc6vu11Cz76zerrPruuWgvD
NcRUSglnxZRuuA6zNu6ziuyScMbgS15p5ggXv2xpnVxnFkmz104NTTO08I5pg3qUg3IwU1wbQgGD
qLrKCoq9a0XXJCegyWu55eq9/BkXa9TvHakh+lFgtfzsVKtzwQcsuzusTVcNO6fqEyx89KyZ8E4x
1qc0jm03gOgr0ntzAnC4tdZeG6+pycfsys5wEAoFTBi8gmaCUi3kVxI7g6UxK4zfFkU2eIO1eX8j
S5nHwVKaA74Rtb6WQTfGSuKPvZHJUNqZhaTDUobJX9sey5rGJsd28w4a/4+z89iR22jX8BUVwBy2
ZIdhT5I0kmbsDaFgM4diJq/+PNTZuNmNacwPw15YsKurWOELb8hPbSiGyUvqTG/u9Ab01C5DVrnd
86bkM3ulVqRP0N6Bjxd4xw5fbHfi80bg7yZ/Thxnuncba9YPvbJEBqpp/djtx3iIhmMVmfAnvNJt
teGTS0MIc6IxVMQe4e/afgsxO20f3CFz3uIuVV6QYXNdPwnruHyIBvQVPCVHr9TrdFhQfrY07KdV
U67wHWsQobdEEBH8oYpV6QuytpAisDWlfkI1ZPatHBoAwYqRTB4cchejRooyz+Us0hdNrcWLhuRL
+inCTEz91oxLMX1S2S+IS2PCPp8smU22V2ayLf6Ca9v2uwGomtgZYw5sV1qR0/ewJ818bvwJu+fK
SwoNf+tYH5030w7H6phMhtQhndDx/tnF2HuCm4aS1VA3HI0veRfnf/dmrdbHodHnHKS0MnwHdpxm
X2YbDNyzDSdgvGspejRfEUDi+yetW32XYojUHbwgF9i4OuJHLHE5eE47nHMPLpJqP1pzzsNHFffI
eJ9yjqef86COGLOVHPf7Ac1YeKsQ/9qHvpt7INxgVCsfXH8+HFeXUmvftaY6epwSlhAuTuz+xTUc
ZkcYZ33jdath5N1sh0Z3F8a22x7cHG95X9oYlf9LZ6N2/G7sIw3twgXBSDG6KhJ1FAKXB7vD0Pdz
Ii0oXtU8NtpnS4zRcuyjQRkPeqa1r0tod+NzBJlG7hOlzuvdwKfEcl3OarMvhnqZnpIsCqEWNgJ3
ahSculbBT6QXxq4fRYlqn9lUxgNPbQhdpaAteYjNMZtOWCkY9X0+td0YFAhwiWe3rzPDa+LR1h6y
foTG0uru1AbOEmrzA0G3qf8KNXP6nk/6oH8xpXTtb1ntiPI1pKapvKh53GdB3itJ68XLZC7HQivb
p3SBin2wUoiw3zB6a03pd3I2xc4Kh3nkzZ9CuMhsEzT/UI90IBmhNFPvFEhBBYwEpxGrpFUfHcoa
ZeJDIcNs9KdWdNoTxibLcnDGuq78ro5mNtYCR/Ho1L2F32U+t9YbN1ZX/VxQpxW2Xyl5CbuoDsvh
QFes+2qL2Zj9vnZC+9QK2gVcD9ESBxxw9bO1WJWy76em0+7cBhPmH3CF8uYQp9QgD3QVclX3xkxE
8adkRmMXQHtt5jSaDLEcJpNMG7k5kn5EyKLlr9iEDt162hyKbGc23JtwBcpKPrv0b9sTcHb9GV5J
Xf5UpiYKd7CNSGwT4oh/aF+RNnWZs1R3AMIkfmNdApoYal1p/jaSiOYb+htVs8u5m2mZwlw3W9Z5
0fN/eH3k8OgKR7je3BQYSogiVRMfQc5O3LdpCo3Pnemv7M0K6TsPSdIu9Oj/mRRFMKUkxDTFYvtu
NWtfa7No0H5rK8hcy+LYT5HSWmkw20ua7pfcEIizF0pb7xXeTuVouTNxTVopmGpHfKUxgKaomz7/
kZN/EsjczgdnoqS5s2TsYly3xDUnaVL7o5GO4nuTYIzxyZ4zVfHmZNHfuijqks+pcCTHckGYhdsM
abH2hxTofsUee6QcXpZB2O6Li7gDbCG6h/reyRuaFcjIo7eG5KVVHRdYna+YQRnQp/iRIc99bOt4
NkYCI/F5FqvHV5lP39DBA4DD/bs8IP5lKMFcp4nYdbDE2t/JmFSYYzdD+QMOVIj6LDCsnxMEp58j
/JRlv6QrSGi0e437OIL9A91Pa7JDglz4b/xFk2mvQaJJv5ixm5QPRVRIjeBwqLXKy0eYGLs1+cNb
opyr5Hs6pVnzvUQ+E1qsNiDLMKFLA/151MdP9BrxAy/naREvs6XBqvBi3rFvJiB0+WUi4Ze7gh5t
CjWumZ8yO+7yfZ/NbfU4DkPUP9pCGaY7aIvKA4wG3Ntiu0tzllk0X1qlN+gQp9B+jlXbhrbvgCxQ
fLi5kEGILvlFkMTLzxFii9VnBRtl6+gYk/kLCXN2W9/GZfwcxtWEY5tAhuyBUtiw3BMdL81dHWrJ
9JQ7aVP66GbP9jFUerX/aaNe96lYVp1K7JKs8VgtajJ80oeu+NdpnVYNGqNTv4vBNfpfbhhKbV9i
7zK/OPwr6Y1NGs2vcyGg9uNfnhwlwWmgouJg+qiSmCOxW8pdWfd1Px26YkGkotUqiiSe7OoG75/a
QSXzpCPqCbhCQmvxQUuHPLZ6WCX7VhH618ihvniYcGoHOrBIA5MbRBkd2yuEAYOzN5yUK9sVVefr
TtTFf+nx6OgvTmx29fe2YzMEyMnhZmTy78UualdNBw+My1A8WE1e1AgLpgW1STar+Tkyelt9qthw
8qsT1Vq/l2EpjGPJbQ8Mw5rNA1mhjqRABu3lviwgpeJhYyTDfWY0mfMAVWio7lY+Uf1Pbskw37ed
Iyz2cw5TcrALdIxzZDW7I+Q7oJc4P0y51/aaVh7AD9vasyakCPdlEoeoBSKvqPQPNRJvSuZNSlQg
VjFFifg3d8KsOxTdtNAcElAkDykECAOp3WTh9ETKqm5IiwkFLMmVVvlTOoVPfS2Nl0i2MN7MJpna
R3xvSyuIBK6/fqSI4hXFPTZc3riVcghDKJHeANejOo512E/PeRzZBdqYVPTQcRmMNv9s2hO8OK+z
plXxvYSu8OAWWbN8nk2rY7uJSRteC6VEVTKF1xj7YZQurgfRLlO8qrIx5op5Cq3VNzT6UY9jWPrE
bcCHw8WNd6PONeTNakfYxeNm3bLMWeuz54mlS0Gf9JXcknx523sPyyI1i9B1qUDq0TFxkVGdOkt/
nHWkN9A++FzJGLEKUcwtUrPGR21uaJWA3aemQjFlZThtCh1R1w1VrTdhAGSk8CpHJE+wS7DMwy39
6f0k+k/tcTNV9FtomNBhRjFqK9YnnHS0pXDDoEHJNvUmZ+p+RtAwXioIubbXaXX2o8riZfQK3pgv
bhYprr9kIvn1/g+5suTUxFRqSJa5Ntw2c0bTUqkABooAqdnKm+xMHvjo3QFtm+YAXboP3LjA+yFp
4x2Mzy/vj77+3zerADqZEgxqcTjUbckMyB5LHtY8OnHCFnnomsWGaUlI87qgK4qQTwEt61b9Yjsm
6QyY6JXFA0LhApOviHEyuHfDAO44GZ8dysPidMaTMSPm0CnqfKMqs9Z2zubIeFTWASXhWKiAveDP
/1sNJP3ntLOryoTOhGrWxq8u50JNp6ndYVsXPhKgD3+lVndLiOmi5LmO7Kh09leJQSrg5yOnWHC1
FEyo06RV5mexmJ8hryPkjLTbX+9/yIvy3ToUPQraqDQCacidD9XSMx7LkQ4giMz5DR5+cRgaSx4K
hFKOcUf6BkAM/Y/3R722tHxBGqmU3WkmbDZvQ6jUORNtpkjNXnOX/lIaT/dq3//SK5JZyLFeZiGB
8f6oV5YV2g0VcfycEKPcltnaXskFmZUIpN2p+y6siQNze/JCXAD+l6HoIVEXXbUUt+3iMYW1W5uj
COw6dPao0HTeDKmaekJ0Sz30oqhngyalnOwqIDa4fjfFQ0vYRi5Ejz63HFCvHtB+1xelvHEYro1C
MZnKOLQ26kCbfSIqpSg5JnwxSiK7EhKYDxbpVkfhym5cjSBBp+GLvPrjnO9GFI3SSXNw8E1KkX7r
0Gb4MrGS+qkx8I4V4+hQkkHBV7t7f2dc2Y8rTYWmiQOOh0vtfFx1qRdAfFF6UjB/g0cq81PaT6io
mAYCmGWX7qNJHb9kcSdvnL/LPUltecX1YGRDiXnbIQS3YDUzdZATotaT32Tx9K0n9/YpGN0CeV2i
YTjjdISQ6gPeuV5t57MMxYyQ3ZSVJ1262KJiYZpNP6KpjZKnTGk6qq5dp5qnGJy7eadSK/46k/C0
B+mEHSodlo5KBBtR6b6/v/pX1kCzOZjsKk4mgJjz32Xpa6cKUelTo2D2QVdriLyWViR5LmHj4f3B
LrcYFx1oBzpWK+7h4ri0o67QT89Oy6gj/NIOjev1aJncTxASEV3Rlbh4qtMinG/sscsTpFHphCBK
hxbU3nZvx6TLTYNt4qmspVg1O8gLiFo+fPEwikvJUqMhDAd1nf5/Hi09S5FQcdL8hDSC+JaVSbjX
56XHcSG8dfFcHpoVx8ehN1jNFdx/PlSLeTCEZIqSZlUrp7RMjWON0gw3xCLR+0mQ48thZVPC+PBd
xMCUCDEko+vETt4MnGstzPIiP2mp6PeoVI1enc/hR/uONqOg6gaclLADf/HzUezBRKoDgaETEhHW
b71A1NLRF/kWOn33UZDnn6EgiK6ELyJY7XwohbyFg8tQodtoBDV0Ghwn+/3+xl9X5Tyc4WJFCNSB
L4wLzRZy56Ag1TTOwufKcucTKsLasgO4QFk4y4Dk1k5l3qK8XtvyJAOAY8CtcLGuf/6fzdi2qtXO
Y56fimkp/hr7fLm3UyRxPj4xcBxrD5IWvruNlmhoqbIqk/xUD4p9wIqE1Gee+UdL5G0MmfLx8dgT
oDGpYgEu2h7kuXFqp0ji4pQkuBguS/69pdfpddkQuGr67/uTu3LIAJwp7HUexdVr+nwJzd7qO0Tz
2BrOrrCn6lgZ+YsWk+bUuhbuB6eeqarJG7fIlQ8HaBtlANpP0AH0zUsxu1FXZmgmnTJROG/1wGXI
rpxuhYGXF/+as8ENgg0D0mMbYUu1TbNV5eykZ3BgB2r5h7jUs/vWXm4SetdHZLP9iZGJKZwVw+Js
SRTLQllHmcP6JBHJWbwC0drOU0xk46nw27iUjLQZvipN3n4Cg9n8GGU9TIESRjg2cHOn7Q4KyPxS
ZoiGeckYufrd3Lt6ft9kra7dOeYi8JYh6hQ7DCiKfm8nXTbu+oW2wol3tF5Fwjlih4wE2nY8BR3l
5chrtFp5D33X/Ywdt0sRm+WD+BlYkXlPXQHRykyXVXSqyi6yfdqDBRaFiRrPe6QoyLNRMkYCkGp6
mN0JkCeqb8LsdcB4LgQUSEU11T1E4OpGHnxlh7jcDgoJNyq8qLme78vQaQ32SFqeTPo0byj/TZ+x
q7nlVvonm958Nfr79N1XxBEaFevx+M8NorLznLzvyhMqVHp9j2aD475iV0J3NlsotXuKhujoiYYg
bboulmP3oCV6VOzgu8/JrrIG/R80KZvx6IRNLanPzlO8X6K6+Clg0pqBTIH0/9UNStz5PQXYKHj/
/F7Z4tD9Ye+srwgAt835LdAgDam9lSchMvGWswcHMG2Kup8tYX5Y6gISH2kV6BT+xh1x82RhZmXN
KtnqCQPG/q6b0mif2Hp9oCMmbszr8vtzHaEVTO5G2giK7vzD2C1aPjqFOG6IxdL3aPj2OnJExRgf
3l/Ay2eLyhLVHQYjQb2Aedipm6pOwlW0EBd3fp3n2CIkuu5lIVZN1D5pYLw/4uUn43onHiew+fNU
bsLRConAJput/FRxznwUmiqOHY007MJV//2hLm/3FZoN/AzgB9i97SoiDls0oTEXJ1UWzU6bH8u6
9DHboTi4lpOxIi1WGdDwxvV+bU3dlRenAHIiJl1X4D+nKsetJcIJpDhFSZZ68eDsEis3fFUarwP3
/I338spW0YDfI0Vuk0CCLz8frVwRxWXiFCdChXhXtHp8b8T5h2kfFB8tax2CKBuCzuagLYhxqeiP
1SfEc/Cf0qi2Am9BOZXPeeOrXZnQKpO9QtDh5ZF9n0+oHyIkkEVfn4Zimj4lthvdhRkWK+/vjSsf
Cfwj/3fgaHhcb4FVDrLf0MuK+tTWh04dWLQyHT1joq2jixsb4sqMeOUVe8U5rTC7TdYwxYRqFTJ7
p4hq0EGCtzjEcz6/vD+jy9RrpU6RcrFsBFBbNsao866GqcW6zWS4hPYZrSw1h/tmVjidTcpY+xl+
RcuNlbxyoCH+8w4CH4TRssXBtbbsS3Rj61OTN8phAhbsmYVwd5gKfBh0zlMF7Qg0y5pdgnA/3xp6
qkS904bVKU7HZVebstulcrgVzFyZEOeWgJdkkiLstvq6xMAtlkarT0sHBqmIpPNSAKA/6n1qfTgL
4uFVQfeRmMMH2nqtDwjw4j1SyxOi1u2eiMb1C5ka/qxirfj+9riyCVG5pwiASA7KIdua2Yqh7tOh
kicdSUMDhLsr3P2sy/5WlenaQDyOq7wWrhxooJx/pGlKhhTBcnnCATJF6mKEJibErUz82iguKGbe
LRjwQHHPR8nz2RjcDu04lGCV51gsmoOuI5C2G8t2eU/AD4RkCT5xvZO2/J6qLRBunbT+5IZpZN/p
04zSc6J00bifhYuyXjLb8lZYczk5gj5eEFwfkDIi7TqfHPaddFfnqj+1rZufBmIFGj1VlWQ3wozL
nb46s2LoQwYOtH17dBuna9piUvoTgtjyQJG+9+CUtT7k8VvV4WtTIj62bJe/wEWsP+U/j2KrWT2V
cKsH5BCnh0HXJrRWxC3uy9UJWet7D1mEh2qzcLDRbOCP0XDK1bF4FDZIAxRnTR0nAgG3+/0TdXnh
ksOZq/US7hEo8Wxuo0E307YBTHQarLbMdmM0uvZBbwXJg2nnfXKi/K65xzkvok8fH5nMAOY93UAe
yXXT/mcxF8PChkYu4i6Temn5Jfqz5dGoXHAs8wzW6aHp8IHbadY0lIf3h76MqdYyChuO5gJKL1sV
B9XoYsdJsiZAeKLx7FJfvqmxiZDuokR3Cw36T42lNz54v/DGcl/uIF5OZAk5GAY0uC2LpdFlK6ci
a4NeSOOY1i0vm5bcwj1fnnfWlJtrfdLWHH1zr0yTWncgO9sgU5KXIS3wrS3qNyeu/rHMNrx7fzEv
tyuMkhWEuvrUUzvaDKYmBnAmxUIVqEmQ3l6i+ZCRV6Diod7C+f8hm53neutYKy6eeiKMrc2eiRKt
DA0jRqJHRq29kzGYkB2q0L2ym+rEyFaoJ5iBFdKz7DBiVB5oQAz9y+r/h/0nEEK184x40kO8M6eu
Q0AbaN0hESMN0iHSV+/MUQ7gslI7+vH+Ov258LY/HvwABWVSFGrZm3M9Rlo6qrKugzZPlxisaVPo
nwwdAYV9npdOnXiU2/PYH6cqt08hzM/Uz1t9aHeJnDJg1elA4L3Uczsc8KGOon3WUTXJvSkqVOe+
VhrdqD8XKE9rr0YM0uEoGif9afJ1Fi+LuT1xOiED36V5rKoeSKfUfAIIgY3jSDU7/6xhNDHsIri9
SIqBd0sx/ojy+u39dbi2XwjyTT6kQo9t66LUDqUCuMTIYKoBc1Hm/JVowfTsuv54DGSv9Tfsu4n6
KVJtHnE0cxN9BOAcDGvxphuN4YjB8IglZrTs35/U5bm2US9ALg0xTua2ranL1nV528IyqHiIH0EH
Fbtcs/MP3x6EdGtLH2E78qUt8Zpkpa1tB9/lflLyHVqj4Z1WF+qN2vmVDwSFla495UvSl60oWyEA
V5lxLwNpxvlbo2pLukPDPTuaWlXlNwLvKwtHR3LtsqwNCdTFzl+BYVFLfVZjiZSp87ZCKIOBV/7G
17m8D2E8rW8MKQW93W2dHhR5ZYI6aQJslMY7hG2XBZnutksCJcqM36ElenmD1ne5iAhT8rgQFRMZ
XxDuYEgiBF3zxMR5Gn+dGmNEoFK4PUbeRJbjjU92ZYLrq4JmB1KBZISbna6PUhI7rkpwoEoGLzMt
2YAbREH9EM1GbIA9n2llv7/nr03RoUUOyIOg6IJkrYnZlR3WNEFd1vUniBvDl7xy5EOKf8eNWOFy
l0Cq442B90KFm2vjfJfkRlHj7bF0gYFRtuo1ReZAkWuaOTu8P6fLgXBRhFgNsAI1qguYkFAxeSvw
boXz0KnepGegTyP9wxxu+NsEdxSPiEKoe2xeAqeIKDCbRhdgF/MjMuVRLaanse7g2/TKxwv1a1xM
EE7Fg9B1e2lI7HIVMxYdXLIuf+vBVu/BBo83EvfLzcAoNKlpyCPjSI3x/Auh7wQkVZF9MJZTeY8e
mu05kTWtkMRbufqVb0ShlDkRh3Oat10qW8H4hzrBGIx1JnzgGZh8r2D8D+8EuuBc6AAnqEdswVOT
KOl9GNT30TvDNgWv0GehLsuN4OliLms7b72ckDpZP9Fm2VKoTPYQA16v8AR46pTVy76tnBuX0cX1
ADGVQwNMiDbFSjA9/zhGnriJ1o9jkOk29ZNeVfZ4jOFgIvLkOGJG772/dlfHQ3eBlIIOmL6NrxUF
US8dtZgA+zH3CxX2cV+NU/170OLsKNQQ1sz7A14E9EwQ67SVsLYGiPbm/mtEjkOBq4+BKWdjn0Tx
3bQkb9OoHklBn9VQe1gK41Z4cX1QTpbGVlwHP19V9OalUi8W305R3lx78WkwNl5bYwoTx0np2V37
PBbjjTBSXedyFkauc6VoQPYAeohI4HxYTNPSVmuqKWgiwPuDquyWAWxnW2jZfdgJ8QVTlOHrVJYJ
yM6iMb5Y0jB+T6H57f01v8gc+R1kjf9f4V+lns9/R57OEmy2NQVRaVgI7Pay+CxoL0d+F6rlSnEq
xWdouWQf7w98bXch7vGHmE+R0N6cGXXqKQ9p7hT0/TDjxGX9lIBvG9wlva6K/n5/sIt7jVm6xI7U
nLg/SdzOZ0nN3Rr7BGnHmDL8c4+zBLh+Yb2Fofn7wyORiwKggrHKvbPVjx3DDs/DBeXPCd+GE146
UNl6NQ+mQbP27w91eeswEgopvD0IJVN/Op/UglxsXmeQ512A7a92b2c/skaaN27QK0tHF5WSHFf0
qiC8WbpY1TD2KFMlwC41/VTWuX1fFCL8pA1tcSM+uBxKI/MEawtFlj7attpJ4pnrZatMgZPa4z4N
m3E3aTCM4qT6MGOa4u0fARvyCR7wbRZHeVq1J/hDQTXI4cXOw+GVUC+5EdBdHi4eU74RtRl0CSm4
n3+helSSRGbRHKiLnH1NOum3KFll3wZdHNQ+AcUNBOrGY3RtFcF6cpGCZaWQuwlL4PM582QUc5BE
gB9dmEjfB1bdE1W0fPvoDqQjiPDi2tEH77Qt/kTZ3LQqHLggoQV+l3dgZhEIn3bvj3J1Qg7Bwqql
jgTGZhXV/o9YjzoHyD9/nZH/24Nqg/SKU8iNkS5PFIhHVFKBpxFnczOff69Ey207nvU5yKZmwXnL
DT29gxX2/nwubz4+Deg83FGJ8S9AvwsOspPllktAy/ul6uqgo/PplbP8t0bL8H8ZjKO7on6Z1pbX
3uRq5YQQ0wK3d2bELuzF/moAAYbvBFf05BLsaTc6CVfnx1O6xip/3OfPV3FlU1rlMC7B5EDx82ur
mXypQHWRrtYC5SrnG3O83CCGSjMLyDgfjX2y+WyI4DvzDNojcMKyCVR0wg+962I61rjzDQDX1aHA
iAGsQs2SYv/53MYW/1Vnmc1gpfEfyVz+xUhw2nNDNTcmdbkXmRRqL/bKeVibGOcjtdUcho5ExlGz
RXJIyt5Au4kK6/t78cp8VvjAWiegVYe20fkoyVwOam9UDgkurkdD0YgfRgHvCKNL8/X9oS63BYtG
9gfeyKFrttU2yvK+NYsSdbvaMMGi9QXE8VzXo72KaxTOlK749v6AV1YQ0YjV3xhBNFrOmwij0RcX
mwbDChaR2o/RAoahW4zxxm6/NorDpcHtbv/5XucraDZQCzGRsgO9c0puWbcs/1ayLL9xq18ZhmLp
uunWtaOvej5M0jgZ0ajhBHOeRHvR5xge04v++KZbL9pVdI2KEeiI81HS0u1wsMzCQE0wr88K6e57
Qrgbm+7KXLhfV28dCuiMs/kwVanGqyeeQ+o3x7/NYnGelSzKbhzV66OwuTXuPZ6NzQGSadyonZk5
WCDP3aOdV+4uQgf7xue/coDWEAL8CIkzZbbNaxtNaWfDyXQCBQE15PCk+oggKeamU3ZL2PXPQ3ee
M1Be4xmk7KAQXG5lhawyrUVUIAyhkglF7QPil14nbSAk4LV7R/2e25CiC0/BG3dIqx3r4qP3gEVH
igDn/BLjbifm77PzVZlbv4gfOwH/wyq+xuI1lOmd7WJcJ/Xp70b8fv8oXp59Asf10qSCQPq6fYV6
O0p7nBVCvgVISj2vk9NYa5Gv1wZa4OFwy1Ph8tszHnvrTzWN478JGUhTxTCnMIgq3ZmwPCqrHZ2p
W6CedZ+efw9A9hQGqStQQaNkfH5asHnpoO8sSAW29RAQkdFxSOC1ezCd3U9gz7KT3jXyAUO88pUs
a7yhFndlVRmZw0rpdWVnbXY4sNfKwgogOtFdiAP0NTAqxnpxR7yW8CSlt3R+LylxVK1N9h+MjbVx
sxWMVtpEs9GEi06ZE8/Tv6qDHfFDVIKK9U2MFvtjtiIW7hZeGrGbYWr+Ns1iBbbERu7sP7ylgIWv
dWCyR97+zeSTPoVjXeXxCTdUZTcYo3ZSUwFrBKVZfBDd3fvDrTtm8625Euk00n+n8byFEjQo5NG5
iZsAzn2y79TGCKZp1O5dmco7gKHpnWMt4/f3B738wOiZQ70jWaEBQln4fINhMminneV2AQ6kDcc+
QYwYIqKd2AG2WijZZdXS3mpccxNfzJUcTF85Miti7cIoKYxXbWS6qEHU9o7wE8SyB79p2rHd/yEj
PAxDtXxzVF3afjEqMn1b3K639hY8weduoG6NGpSCd2gZY7SQcR/FYVZwAwFzoXhVwz3OElSqfah2
hfktWeqw8vqIgOdJ1Qa98awe3lAg297IPjdzXom3UtC6oJc9mf3qv13hyoaxebMbzaSvfuVTH9k0
A+I2IqOr+6LaxSGs2pdZw+cbl1RBPdbO26HYK6MT99jKosR9MGFPfRNj5zRvZhJn2R4nAtvdW7JX
nKM1rUoeyAk0vxvou8lBRhAW77NwGFJ+pg2TTBlcG7pXOGm4MerqK3QQ7BJRvOm/JNnY9xgVVi2u
uUOaq5kPvmepjlrSKcpfwlBHcafWy9IiaSrq4btmkClmXhjlrrKv2zBTX9PRdaanWJJH/MbSOUM+
oIjmKft31MMmftBalGLuo6VHFjVX82b0tcRCpiMZ8uh7mqWxesyKpYh9J5fAk6jkWJlyHyuVQ8d0
Sud0YuwMBSd7Pzl5oh/szLbroB/sKX7JlCqKYoxSnQzPAmxRG8jkBE8e2Dt1fHbdXOMouFMm/WlI
YBA2VHO1o5vWtn3HtLPe1zslqT+FS5dpq8xo2b72MhcuUhTaUt/hFxT+I0W3FK9Q9qN/LDRJ4n2C
gnv0WNeqE9a+XoZwvcc2h9if9xVaFi2FKqSh+qqV3pD0prIPaQZjSl11uoEiSqso31qC3O4rcJJI
fZmpLSdfQAt3Q6Cbc4uwEmLX+I/3FRIwcVrY/T4BGyo/DXk2/L3oaEg/8oYNrh+jChTtUiV3Fxq6
I1pX2OWGza7PEePYt2aZJkeMNvvpfkabwET3oZzrA5+aPaZr3H13+lI11q7JJis+ZXaajQeFtbdx
+xaF/TetbDf6R05qn+7U0XQl9Ja8gQNaKkX1LNskrnaLM8riTtZ2mz0osaL9hb29lT01Gt7MQdVN
EvZIG+PE3ceIIz/JWMLbRy4m7/wqFOqXwZid5iFJUR7x81EbzCeNz04bsEON4cHWUusRfShcpyUm
nu1DRO9TPSAhONhfZmh48bcE+/f8OXEBuezABsnuTUZz8YQCO2IlBQvVHStbjcQpHlK43qiqWOr3
0mmcvzPkRtBULpA4exIKMIlDTGNkPmaNNaOpojmhpnhlqhfjXjd4PdWgx1hU/9b0TZx8HU0xq89m
WCNCmsECxIO1RqgvER6eSLOGFylWNIfJxTHdoywlw9NkIxrlLwla2Y+VGOVrQo0q1L1QL9LHOlPb
h2msBgTCCzx6j3bT6abwHKh+b7Tyw6mCQ5K7Q+4hWcaVt0NfKY6+kIBFCR7ASVa7OyMSdntocVdt
q9WxVDBrEWXhQQdlpjzNObezF4ZFHwYztfFX0PJOgiyVa34n0EblH8DjiO5QPGiWD89YUOeMpePu
JuqVcjcJpLTQQimameOY9RO2KG6FIps94xKm4nuLIbRjYrbdydEOHGx63ftRiet/9Jhtfp+hPlb9
kJTwnEDouLG+mXOW/tZiI0nf4P2EzX2rTsMvGHEOvskIR7neqNSK4wsnGozdYkazcxx49MUpmbAx
elLcKdKDWPJtv5gDfgdHkep24ZVqJOPXaDKpzOH52Uy7Bk0MiVCO3hmBkuF2D9TOLotHhQdzxgtk
NBdILF2CJmpcdaM/1lG97Ox+cozneEnGX2Aoh9dh7FrlaSiczEGKDYlGr0zKefj3/Sf1SgyD+v1a
WmbTAhragg9lyjaPq0WHNZ8qe/hY004sRvmIN1Ac6KirHtGQMvAXGprHwZBIvzhItL3/I/4goc+j
CegUJph6LhdqQdtIHhRdI6vY0IOsi/COnJYoK/bEM3CnxgF/4ZnPad3LvoX+MxZkUF91Vdr1d7UQ
8ycuo1LuymTpkfjQlwZLeBzFM9y4pWaXabzHLjrXbY+DWfYnx2l7ZCRAwrS/tYyzOk6l0x/Cth3E
HiTNhBE35C3jwA5wv89Sb3jU7RQwlzf1bVf5dY9026GB1aCVKFvRR2s8bTJw+vasaLB/FaMaLs8G
rfnxoyHeqscIxxHA9x8fwE2IJxDNS5ahTE4lkuO6L3j+G4/zGzvHuatRPuutKVeC97/NRerAoCtB
D0g2iTDtmfOYKwJet6DClJzaSB32i8DDuaq4uf6HUUDNwdGDzk2V+HwUWc/lsth6crLzeHxwGkqZ
mdmaN+ZyEbSCxiBbXHsDQK1IFc5HGQfMBg27MgjkNJMIAA4MVtFa/mCmoj0RtLoBe/2W79HlCq6j
roBALARoum5S4sGlLoFWlxFIhOAq1IPwWvEgWkw3ygjXZgfDkTI3LUo6IOuf/wd6mOmUjPBkMQOA
IP2w5z3tky8Dzse6r9XVDL5Gz7vhfpC66G5kAxeBOUIKqEcyRfIujt9miqZEpYzdiBTMkvzqi/Gh
aYafbmb/G8fhLd/D62OtZRkYXkiArH/+n2nKcjbrnuZz0MBbQ0QpDNtjsiguDhQ6CgBUqt8+ujeZ
HAJqK7eC1u8WcIUo3GxqgsmNRVf77up3jvSgvHEHGle2ycqpwDaKu3AlmJ3Pa2wSO6xKzQ0qC2bv
HsKXoXmlBrDMN03E6vwZXcbm3kRtM985VbvwpuczlDxMtcS9TBItvmsTMzJ2cR6bCfQ5F0fyvbnI
adiFdlPO94YlEySuUntwAnP1QLN8LSwQVBN56yTfO46mddCQqvyG+NsI7VeJ2sUnWtHbbyqyWt03
N5mi8FjTIu4xlR+iNjCrLOmQN7TsbFeALSViJvH7P87Oq0dunFnDv0iAcrhVx9EEe5ztG8FplSOp
+Ou/R3Nx4FY3RpiDXaz3ymxSZLFY9QZ0aHDAQRqxjVx1B+SqkPyeXJmCWpsh3eZjo9RnK0zS+YB2
Xvi1tpW8973OG5O31vDAey1AEcACAGBALl2uaxrHJtbwKvKhiB4lOxt9ONj8SG5uwBGuvx/jUHtY
yoWAU9donmjU9K7RUVfXbJHeedLK71Fcq7a2Cb/24qZcZgMYgLIneRCq8ZezMXgCQEBAcAiJ1vGc
x26yM41u6zwvN8nVKEgML3VcCmxra+CmbWPe/OxFEEnl1waR3oOZhPK5Mrx4IyZfL9uSdyzcVKq5
C5D0ckIjayZRb4uD2ijzz7reN+PRSVDh3bg8l898OSUoqDrqReigqKC7lt/xT9iYzKHTq0FJg5ku
DX6JGmSLPWkjNGLRmvPkt3DdcMlylM7286yQG7zR5cNcjv9C2V8AiGwO2oSX4xsWbt9lS8kPV8Bx
h3IuesdOcnaN7rOb91v36fUHxP2YColKVkWlZF0ehxQqyq5Ewidsmp+amg/HEpaQP1ug0d8aHReX
SFIS2u6LGNXq5rYjLILp5JLl5wmltqL4a5XDm2FL/M0wbin2058AyLa6Xxy7SvQ2URSKegnPmn4k
gW76N9PbGOWlmozLik0hbRUputRxGyefoiAqx/wXcIIqGK18S+PoesNT7KcY5HjoUFMCWY2SgrPg
we5EgZrl1KnLKvTuYmFvOWne2AGLPjnhiPYSKfVqmGhqO5FNRRwoZWw+W7Nh3GG2NQZun+j717fA
raFQ4qLySjVwAUZcbu1U5t1cCjcOkBcddiot9iNCtukTkjP1xm572biXx8hdmPPmcpAhRr3giP45
xq0h0HHUYMUOaWX2+84z695vy5qQm1sdxW3gym3+sy21VLN9TUOR0R9zCXHQiifUfGfLjfMHCeog
v2/mKNGO9lzCNS/xgNHvjCHr442q9I3vzc/lNKI+Tphbv20AGldS1loadCY1xLNGXdo4d3PLs/P1
z3A90JKlAHDQgdlwE62+uG0Wc9tmUR60rqh4IxTZe8tLtgysruPYsvx03HiG0HhZvweyzMR1Ay2G
oMvV6AnByMUvWfQI22owa9EwDZuNyH1rXqAJkdIAJ0uzZHX4TUxUUyxUIe12M7JcSPAmhyRMzbcH
GQ/s5YIzZhODdl+tX5viPWskDsx+6vMB1b87aAXNxjVwfVboi0BfWVJKHeGq1f3deo2jVWZXBfrI
43rXumOK5Fend88q+Nktn7bl5F2elkVVhRhD6urQ3tIvT2bmzFOXSLjBbjWZTzVshJlKeacUqIW0
CC5qoKnzX/FQlCPovpFSFPEcbYM3b8zlwcUbATvpBdJ0+SscJRS8GSjYO8KOfGvOlQc0NpVPbx6F
mwh0AHipJYteVv6fyDBWSVOEthXeNVGmPUI6kT7OAsXG91uy8H9XdOk1IkkDcZ0LCTjCakVDt1aL
cIBBjrBF15w8eFXTOSrUPvNRnJ2Hc+wii+pXVohX7+sTXJZpNfSycyjU8DqAyrDaOqodOdimOVBs
ndRFJnbUqLlr+iBR43fi1o+5rDR/SDqVJJt+68bw62PIzC3I2FAEKQVA4Fu9T0Z36KeiKKpAFpWy
k/ow7nR1ija61DfWlwimLoHlBce3/Ip/viKP4wgrlbkK8kmrv6OQXJa7Uor+MFo8Y9B31nZTmtjf
37q0oJ4X7CC5GaFmLVYxTghNa1rZBlDN/6btVH/QimI8qEsXOJyd9AQ4aNhJYbsfXx/4elHRkARF
yJZC44Pe1uV0BxVDB9Qz2iAxPFx/IA4+NbLSNzbtOmYv06JJh7nhUobgzXw5Sq2Ms1OatQhwcpN3
sUtjrpPacEz1fNhNppGe3jorg3aZRz4PAgQBn9Wsuhz5MpDhZSBUyuuW7EHMU47dmNX1eYCACxdq
ST+Z2RqcgUa168aq2wSRkKH0dYsi7q6x7bHaO7m269VzMk9te9d26paT1sstd3kWF/45zUCelECn
1qI6dW2lHQIgbRB2sx498H+/nCiPjuYiKL/XwGUjAiaapbjblrrw7cyb6nMqo9EO0rmW2Y6Hsab7
QDHwpWCGPIBSD4LfQZncOT169tTlj/NShY58+Jt9fCw6VG6etKSe/pvlZP4m++8rCvhuis5vFI7p
XWvklrNTLYVCLgKwrTi02I7mUMm1JDyFY9Nh3RBJ9bOkRk5xvS7QVgKrKUcf0epq2CmqG0b+iDWx
sxvCwrDvpzD3wsd5kHZ5JKJO1k5Yw5T7BKlUnLtUWhoq8KWOsjO87/bTiBq39+SFmO/4SafT2ZNt
8p9hjE78tzJmOX8xFDNOz+DG6oZmHV6UKKbF/ce6MNoyGBVE4fdFVHvm/VCNarg3mmgM71Szx0DA
xWu6f6AVYXweQ491qwoqFHukFww6GUqOEqxS29Y3kK6lCEZR9t9MYdR/9EZNrH2LfHWxy8Q0Tfdx
7oLlTi2euUEJlO6tsorcQPg1kZ7i0APEa30X2ZXwIi1sqDbn3hRkGZa8tpDa52aW6h1eA9X7pgVC
4VPy3jLuWScY1GgWy0vGXA4GmN7Ls545FeG7m9qAtDZ1WbN2+qnXdt1wNXhTP28Rca5jC5kSInFU
bmnMkxdejiddOrt22IigQYvMPtWDYrUPxlzY2S5pGvtjXGad3Kh03pgjwgKICXIJLvaeqzlGYKVw
spshx2tcRcg2tr5i8FrLjPmtGmssJ7MDcagR0iACrS5dPawmLnTI8bnF/bD0w5pzg5TS16r2alwY
vKw7vh48bywoKssWcB2EIRfk/OWCFtBb55laexCrABFBikK521lxWxqHMDKFx9VbWVsaADdW9EWp
hvVEHAdC2uWgE41UPRZOH6QuNu5+oqnhQZUSCaUMkt3Gi+h6hvbLZcR2WZyK1wIvVhm7POPGISDv
zZ95BmNIDvPhBBdueN9l6VbmcmO8RasJ4icirqztKv8MsxERNF2fg97Um8hPCox8/E6Fs+7PcdHT
NBJFuIVXvV5RfDHh9fEPOSmsrssVpYuo4PzTq8Fg2dVTPpb5qbSj+GdLlN54+N0aikcZ2k2AcWBd
ra53XejSxJxBD9CTT35UihgRVKeBH7RW2W0kLNdjOQt7dlEpoVsI1v1yWnGj9R01GiOYjaG7I63R
7uMeK6fBQWrsrQeBdIXkh4IP2RGKL5dDmc2EwkgS28ii5CHPhm56KFs9+zDrMj4gYyffPB5IUiLZ
ImCwaDau3pnVFKNjbip2gK1J6isxQhtFph9rXf8AjkVsxLAXbcvLFGLJHXgTUaRbSGyrl0RnDbGm
AFEJ0h7tvR26An2+y8M6Vz6EfR6OYIJCoVKvziiMj1qETvRomlV0UlRc9L7Eo1qNR2q/zq/Xl31Z
1tXv0lHWgb5AsZp21WrjUoLLtK5EdWCU2BIUONQcdcWJNqrltGuux6EsT1OM+iRMpLXAIwoLgrtK
xuzaGHRTtYgRnm1sEIyPXZMKWputtHHuKHEAl6cpBHS1F1DtJrocdlP/HBwjnw9ZXXfOHvEEQ32W
0sUoMS7d4VM1567+OXOz3NiztxrcX1RttI6Dnbu0eelQKDv6R3Z9X3dlCKVhTMrmhxyEWj/mRhxG
R2JUVu0jXbrv8QROvUO4GCV9tulEP9AVJnboqJWr+DYgTv5Af6XCqg2BvuE+88wmvydBqYIKKBf9
ZBJ/ZYcflfu5cIbxF48zsDRTTTt/n+nuYPo0RRN7BzYjMnzMSHDxaEfD+iPysHHPIGcLsFPlPOAM
EbXQT1s3V+Z9jF1n/ic3MZj4k0X93N31sZGFexrjhhkUIWDA49zFxHC1S4v5b1XjZ/QOBiPQ4hi5
xuJogKVofok8LpJTpxYF90xIcEbbPsScS1KQT7jyIOf0dzlc7wiXd71Oh8hHkCyXZx71Zr1PtcJ8
51RpJ98NiWd/NZyynY54jdPIzxAlUI7W6CG8EoPlcJEqqEN6kLYThvvWKOJnbPBK7x70Dq48TYsG
Ns5G0cj7a3a+UIHK611OqiMOPD6d4s4JM2HiRDhUzSHsBk19kLkaWgf4zUDPYhQoYHY4TYFNpiMM
B63IJpbhsfRU8YSNH/KDQNcU7djD1vqNxqky7BoyWvWBjrsVQR31cO8qxYRTjuoq83xQYvpk+8UZ
5Jc1NFpzUvW8+TJht+MFBXXIb16cmQ1v/1SPT0bh5drBxoKq/TyP0I42Ds3Lk2Z1NoHvL1VWG5wE
x+YyJEbaWOnazJMnTQwUZQo9qX4m2uI+biF//Gd0UVg+RDh//NbjtL83Ej5vg0uLvZ8iuj07w8oq
99h3qvfBzIwopTFMWrwzc1P74nQK5eg6RA/lzi0HDgtSNTI8eUKb3ir5QA0ILAEpI6poFNzWRURn
knNkWVUVGElRAFYq23c2JlQbD8QbEYZmqrXQBKhZgBW/XC1NhH1mt1EdSBMUsD238SGsm/ZklJu0
oltDMaHlEb/URtYv7LxwYqi6Ux1Y01BiTeWM7+dM0/54iu1uVEhuxGfnRe+KBHEp7a3ic5O25Bu2
1wStN5iPaJJoRzFUzvmttwDtCUT40MWDjMtFe7l2xLEeM8C8CUwnLB9GtypOCbnqmzOXZRQ+D/nu
UlNblvXfao9iWmIy0iaox2R6F0WtAqwyB0OIVuz+7RMyqCwtNSzikrFatiKSiqXHcRvUnVYc3MIW
e1LCrVTs+uPQweTJZ0Awo9a59uz1FJSCMm1sgnmsHG5tei19aMYbucN1QssorksmZiB6DmzmctkU
CpBmKxKqRjQuH1Asnk6TBnFyavX+Pqame3r72nFOqfnTVeDP1XihBaoCCF0bpDa+W3kVGYda7duN
Wd1aOxOhYsNSFxLqemPLKS87UAPLF0rSQ9MVoDxrZwsDdH1SF8MBNOLZdiqPgeVX/LPluEqArhdp
y93c2XvV6bxz6Wn9rpurcGNC1wUqhqJiSligeEoMuhzKkAbZTzLwmcBr7Yo+/ur26WkeNMNXZ3Uk
JSkN7Ne0D69/rVszRIKR+tRC4UdD7nJYmdtZGdp6S10sTXeInKo4VOLNSlq7tRFvDUVji+cqwy3E
3suhlG7u8RHAzdRSLBzREHGmPbR3inHYvz6nWzt+iavLiwoWvLUKFLYXK+Y4FG2A9/Wjg5YVYLyk
Q0SzKIgY4dZz+KrNyGORqwONX3jri6rwKvwVMlUSoTLeEGXpg5bI/F3kOt1Z8fAINqfS2+cdaabC
q/nrACz/aYgr/DZxqP0WRrI4duAadpEBAc5rss63wkjZCNAvnsWXuQDtKsQplzwdxNAazDaKUc+V
FG/CsJDVfPSsjJzUy1Qv2fFMLAGrq20aHq0GNLvvNm2s7NvW8j7HYph+unNmD36sOK3lp4NZDQfK
3/boO5FHYEx0C7GskonYvtDmYfRHKPHSt/GNfE4kL9i9M6RWiuqPrOKNT73smfW8vKX8DwyQ4vHa
q5n0MJQqYNqgQc9p58ZDd5AFpoxv3lAL2AoVI+Q92VOrmkASu4pTWZUIplCXe6OMkw8NUjyYNrTV
d2ROeUK/fUACjsuYOEZQ2Lk8KoB5Z0uMrggiHByAF2M8mdaj+azj5v1XS8NwI1e8Oprai8EQtGNi
KVF7FbMbXpVAkqY+sFyI776h14TuucWOcmf3jvHx9dm9iHpefDVGWep/aPO9MLBWB7SqRGg3OOWi
wK216lND+3mAS9AUHvgus6w1Px4m3d0l8Mmdg7Qbq/iF9WOFRns42dodl+ro3E/STbVDE6eZ/a2v
EHHzp6op0DIWdosrUqM54byvZNh7wRyHGNPxFLATHRQFSP7mvhf5CFdXopv9qLXKwHsmGjRME7u4
8051UWjdHXmxjPdiijwq6xMwYfX9ONah+B0rPBn/lJhKep9Lo+IxZKroED/osZ11z0MrnT+WFpU/
KMkv/S9g8qjNJXnWfU+5N/Gzb4zM83OsdsNDaufO0whCJf9oJGb6CwqA+8lcSEHvvWm2rIdulvn4
UI+UHd8a/eHagF2h4QqcmnO0HK9/7rcR/gq4n14LGrACB8+TvZ8nYPnQ49/igF1vMYZC8xfBlBed
zdWWhjTlYjBsa0GR5umnplTEnhIeLIPOSPONrPfqAlhK6WSIqD3BX+T1czmtaJwwpy6lFiijaf3n
DTKG4ild8yMah/Gp1Gpza0evwxDxZwGkI323aPOuxTcUUyqg62YjSAgfzWGcZpEc5lmk70VcaG8V
sCfakYpAI+RRR6d+XXsqE7ZGUwkryJJI3aMW6vqt2se+oY6/Xj+pYOuuZ8ZC4l/jcsOhArwKfW48
eh6C0HNABqnEP3U5ev2zrU7DfKAoBicjnHoj3glNNuJjC93m64zAZx8UCfyg3cAGh/9AVQuj0i7x
HkRp9lQLSlfU7ZMOUstzfaGU/fxeg88y+xGSIOUz5pZJtSvHxn5oqN9noPHRHtzP2pDavuJoE4TN
OYMqkQ0Sg6AoQTbBr82oHqGl5FF6BPgyZXvBopRHQsykf5inKnb2rja57nNnNjXqDZm0DPgKhQtM
v88xhpWcMPHA/5X5cVTscXwm5ofzru8suEFq04rwe2y48Q+UCWlfRfFspcfQ6wf1pCOgbv8o1MQz
AIN4lfIB30PXOiiYvUZHy5qBrmJFmXm7ho493sEzfvIPVe7aP4u+K8LdMIxe5qfzCC3B4qH9nypp
6xEnSmmfcAkqh72XWIl2pxlRL4ESTCk5RAEFQNunTpGnOKfJBaya1LoS/oXkoJl+UlmjvRclGlfH
wkiTBPvrKf6EMTpmyvDbvP+aYVbmx7yq86caVdEPZDH4ARfzlMeHvFOcHz3VP+h/IXIl/mD1vE46
uXSokjhxf2ezOlE76dI58edJrfWjYOtj3Rsq8W90scLCb8Ae4WZdJYn2PVKGvjrocd7Zp7TtZnfn
yUSNd5Wb55CxsR2BbT3a6lfSD+m9y3VEPx+Hqcuqo5unXXrnog+UH9UYnXcs43koDr7ea8J+Z8V6
LA+mUnp4Nic8qWB6Tim0kNePwxohsxw8Gnz8A6CMftm6RgDBvIaCaPPoqL2Zi8SVGAwbsauCAchL
m0YPb58J1wqpJ6fRwIVh1zdTu4U9fHl/Xl6gNMspBKKcRnGEW/sywMF8o6sEpTLQrM5wnzFVj71z
NpNL7MzOUOuTAv5Du3frPqlIPlssOKmgWD0C21GUHmRajv07nNfd4pRbZVicGkXFVHmRpGn3NOGs
2O/1ukZSyyuV70VYTwZFzz7zjjWmr/0ud2XxNen6/iuXM65nTicKc9+XXjbu1F5R9eemqhv9WRaZ
8dOOUDc+KlNcWrsqrwd55tQayaNZc/1gZD+JSfVlWXagriutSTdym+uPRlNV1WlAQEjhz9XF4xY9
KkVtjldxlTmZP1ll5nz0aDqGdyPkihlbHTre+6RQlQzT9BZBGb/rCkt+e33zXKWqXK+wvgE6gLeD
2LHKsWp4elFiSi8YcSzYSepcdHTNLTmX5W+53Blk9y9ca/T0oOKsrr7Rw5WuEooX9FmvT0fgozhF
zioWt66wsgfDLI3iEPWhcDZS1utl5glJwkpat/C819Swkub/2JZqdt82fU9XPjlKzRGQa+Udg86Y
q4tyX6nJyarl19dX9qWFeznpZWxqZmTo7gIeuzwOXjy6HeDC7F7twp6Kr943vxVXzT7YaYTEQ5So
4nNaKclX8AR1fx7dOK53ioLWBNZFlfUw0TX9Dr3AK4ELl4O+d4HzigNCm+PwGHeqTI6v/+LrvUAT
Y9HAWaBRgG5XexLwc45BcZzfo5LbYbDejKeM+vxGuLreC7xXPFrtyMsCclvDX6lZmHOkNMX9LJRw
DDx4jJ81ak7J0U5UzKargzeO0/vXp3ade1Fz5okP4AXqPW3Gy29h11KtB73M7vEKcA7VaOvfHKNU
iINN+sW06+qtWphY+dB3NyAELrRE4wrplllGMkBPvteQqql9kwiNQ6uyxae78cle9EMW0fSFFrZK
lXkIx+XkDtl9bSGyNnXg+apo3AIrXH8yqtxUEKgjoM5A8nq5el4+udEMRmGpxk9nrY6md71w6veT
6MRzlif9L0uV4+e3fjIWkGYwdSfAgoiyXw5KI8Ds9DAq7t08a09JHWlfXXSvfntKo+2rvtY20vPr
pUSkDkFqbcEEwzdYngr/vDok2ZPoaKbfg/iq/WSm+EmaWexen9Xyt1wGhctRlo36zyiZZtIbAoR4
ryZm/M4G4440Or7oAszXu9eHuqKkAj/E9JX/IBxHjXVdAYqHVGazPeX3QyHa/+y087hSY1lb9Nfm
Lju32MWHR7umQ3WYUzNuDrYtEuUjhaXM3YWlzkYqE2/ErykvgKIXkdN/tuy6/pFIL/9LSDeQj5ho
BxrCFO2hVLtmAsSGZMAT9bMBKE2vKe1uypsu8qUwi3xXlGHkAG6jt7SvNEUYBzy2q59K3c3iueuH
NPod4aAe+qGSd58xQhvTJ4r2my55V9+BwqK1SPhRR0d3+kprRBtMIGRxHLSkJHsrRvdCdK1+qGs7
fesnfxnqxeEQNgs9r8tPTu+3wG8tigNhJw4qqyb5Zxj/LMifT69/8atn0TISlzmoKVphVIcvR8oS
KzW9CsKEwOHIB8sbf7WdyDqbqa7tx2bqIIMMw707ee1GfL06PC8jU8ZHZIQswl7NsUCz3h1qlnO0
pHvmhKknCc534za/NQoNA0SscKZY2oeX88MyD8rpXCh3btTIp9od+8ewSp23XoPMheI6AsDLbci/
l6PM4B8V0MfKHXrTyVNTjfV9Lq0tVNaNuVh0CIgzyy0I4O1yFChUpMdZh9IPtgHOKama+r0Onsc+
v74nrmI3wFw48bSoNFpqcJwux0E7Y0CRI40CxVb7H0jvu99xNpB4GnTj5HwcqkL0p9nKwq17/sYJ
A2XDmDAu+WONL+VFupB6QgUCXrvAzJK4xma+aCkJtJ6XbAS7W8upU5Qkt+Qw81hdTTPjHTuCMg2E
dLz+SKtMr/ZWZRNyXl/PWwNR3ECuDYUilQhyOVAdZnGRhyEDeZhpI3wizrSa089vH4Xi8QtHZSmn
rKYD3RPF4GKIgs5R/nqNnh4yPdxiIt0IF/Qs/28Qd3WciO8w8EDnEi7s6XvhCQptVtj1Z2jP8c8m
kcau0eyMEGnykn/7BBeQFQkF5MmrbrNKZ6Lv3ArIcC28o8ON6De4g2+8sm5tfgIGdApUjGDFrAJi
hLRH38RtHGjOJI5VX3X7pv5gNU/o1pvHnER4Y1o3Nr2NAuFCOcXoBcbK5e6gvYThpaUmgR6a5k/P
aPFdHUd71g80OKYtQ4gbH5B8lrL1glOnHr/s1X+SiXaMIGZ5bhJMCZWvYUb6Ax/Met/nHv0bNdXO
IWXbL2kap9HGRG8cA4IWOrF4vYD+v+LmlUojtAytLkgOwxkVB54uVhVtnOoby4mdEwknPW/YC+sW
foMMo0wTiGcQK7WTao2/DYBjh7pN3LfPB6geErEQYiilrIEWTax1Qzc5aTB6XfOU1aX6AzxSuhGM
X37wRfqHj/NC+1ua34C21vfkKImVU5WmsJkcBT8I+GZDfBDW0tkYXQelJGI4ja85MhQr2vVSmUYy
J2Dv9D5HZcTjvBnEvtNtSm9zPCC7aaQuhSUdXTF135q1p91XdSzlPuwkHSAV3M+XyvXK/7qi6aHc
eIn5eQYcZT6mrZKY/owN8dzuoj617I9w2ckCi6y39KPtWa0824WRN+/LbDa+xpEKrP/1MHD1LuOC
hYMABJoGA5YBq3QYWD83cTRgsYofKVo5YtoLfAb9SVGfkq7Y4hde7ydSD8yXSB6oR8ANvzwwdUzH
JEVWJRAlXAE1RZcGU8Pch7O/hQu5PiAMhdoaXUUcmHhzXg4FkTFs2hqWVY9W67G18uhUV+Wf15fv
Or7RvPBQdADnyN5dC7C2ZmWHuYIK6lS4ycH0BvF90N38oSoqbY8O7PCUxf2W8uOLmdPlJmb/Ut5b
kAFchGuSsTSzqaGuAddBZLlt+9mgROJJX+Apd0pSijT2M3PwvCdt1OPiPQpZtQnU0BIoKJSqGsaf
cCrt1S9Kqmfz97Lqlcc2m0vdH9m9yY5yd/vJNPvpoRrhFkKWclHsikRZCn+oQx1lI7OE7adWIvuW
Vcjc+gJF4v4UR0qx9fS9DrHQ+hcZAapjIInWhYO6HUgS7bYNrN6pLT92K3k/6bH63EVy+qL2dXeS
Mp2H+yKehLERLq4BtmSiHA0M56hZaMSOy02k6dmUG2lPi9dEjG0/OKagXWTMiv2hTr0u+9wleS0e
mqxxqw8s/RTdaV1W/gXQHRtf7UZM+k5NKMF+eH3fXW/uxekLijn5D9XLdXrikbF60hVF0BnUa/RJ
zO80dB3+e32U69MKq8wDOU3Dmc7Z2rokcfoE/BZcTmcCwu/XQEaT3RjxqD1DP523vCquY9GCzUBr
Go7uwtxbLTZ6L7oxhxwmrIPr8mC6Cu0eC/hsvZtje/xqZYb1+/UZ3hySz2qzuYhKa8ydW+ft6KEB
HbS4eu3koNqHRrj9sSpr99Ck2Zb50c3xFokisENcqmuSoI1VQoEcGEFpHML6mA5x+EXPyuKZxi9X
TNLSRtm4WG8MSe0G73aY9RygdZJZtarGOyepAxDS4qzEbbvTjTY+Y6fe7jNEdzby8xubBoY6mjrk
DaBf11opCJnVonHjOjCnrD1qWj49Dlnr3AuE7LaO5/ISvAyEC5mV4M5RILlc+xbTmTNH1e5AGOoR
CJO0syYHVoFrf54QT+2CVNTue2kO1Xtg+fQ8soJtu7OkNItjYhhoLFqOkBPGd2IoD69vreurgTWg
MwTiiHIANL/L0FEIkWWUWsvAbYoOWV7jIIq0+UuBq9iNLcWYfTeIeiPfvrX4/w66xI1/ElKUYcUs
Q1hwKt5WR5EX3l4rI5Q3Va36f3xnkk/3RUmVEuHyU/4ZakJY34ArA9XdLLVjyX0R6GrR7bFP39I9
eSlJr78zOT3FXOoq0B3W06LZBbpFK4MQdfXEd1QF2cjICIcnzi+L22K5U/l654X/TX3ljg/6PEXf
qV+arR/mefpWLWRvUcSg00cCs7Rs1smqEg9eo4XQ/Gu0In1FUkWbZfJWP2RGASW0CNrBFAerucpg
pGIMMXLhZTCLDKNRyxSANZ3m9Po+vbFlSCHUZXlJYIiCl9/RHsxZGZQGHHUklDM61zOBr5yDLiTu
vj7UjVtrqUiQUpKzqKSdl0PRFZ772LShf9PWB6ZQY8ld59YbpQKWZYPNS10HnbsFwXg5CuQoIVCx
QLBgaBDhV2rjqZszsX99LrDo+HtWm5LiOC0tkCu0u9f18cLrnRBI8BBgTpXP3xMg7vMPA7qDeDCK
qMyr3axwfX/LRaYUdHyTuhEHt5/1fldOWIJ+VGcNAzVMbcb+YCdxq9BpxWjyrh2USf+vyGrjCyCA
Kj1RbcNhXk8zVdsZndVEuzmNjU+qmfNqESBJ3Ece8ylqrvbYaO6htRrARBJPBfscl6PW3rcWb3uf
gkkpUOQiXXlnK+1cJb6VaokT+aIB7pn6okyV+DQ5eqTt8wlt1X3l9mYFkaXMZ9/prTYHByik7H+o
VT85586SRRkkSq4mOx3F7PpkWkNPiA172UHGi5tiN/URGIgwB7Ja97oWf+jLwqkOkkTS8w1NWNGT
xt3U7co0nfIPUQREq/T7MdETP1X1sT+iLWv3eIeEZnkum9yxf5e1PnWwxtypvkNBszQ/FIiNgZam
0ev8Ti01sgMnrdTiAA8jCf8w29baGcINbfAioaFSgS97hLaTzkMybEYq91jztR7NKRLRN7ex6+/h
MAuK0lmDCGlL2bw5YZs6/Jgo7dZ7y+ts0x+HFn9yJzGV5hybSpc8OxNKrkg64gfZ+gaWfPkJOUj9
a9SPsKx9O6nTqdsjnCv1P9CIiVrosiHJKvrc+dR1s2ehuduCYSlb9FGypMSPzi06By+M2BY4sGP/
lhePs+TNfgrVsNB9rZrH5miEaqPssy5MnC/jwN3uD7Yh5mewn43DSiHgtAPNOWnfG4Mqrt+bVvJj
NpJShxzUm/UBCR7X+TrpZfchV3P0ZWTWivnRU2ORnyTaH+MB91VuSt/pWrjT/tjIVN6lUaXI86jV
PdLOjkekgu7JpvNr4ASFb5DLDUes7vQ/g2HP0ZfXT+GNiLKIEVBWXVpUV118k21blJlSczGkKPSL
uUfpOaoabyOJuhEkGQcs6YL2pq6/iikeSrol9pRNkI8ZjGjku5FInjrIQj41knoLWXpjWnQteSHD
6gNUsn70QDgZdHwQmwCqWrNX4yb8rMPI2eDQXvnuEimpylHWIUHEYW+Nljfr0B5jG9lK4Bpe+Aw+
Rn4HXq59yAG2yZ8RHbn5HZlsMZ+nusTxsUq9hi3bl51r3dVGamWP0+Smzc6raSgHLbeh3CnS0b8i
46eLJzkNU7qLWrxy93ZiFg2PoTD8m0R9jjp5oxjpJ0vOavyOHW/Ix3Se7e6uTQBs+qPVQ0RVFYkm
KkIBbrKv4CgUd6/vn6WMu4rhixX0soOQf7gSndSk5rW2OQE+N2t9UQpHAiqNXFqCFkB0JVMRgy1s
8EdqbEBjsxT7z+s/4OVTrn8B9QNYEbx6wL6udpYFMWJaXAcCZB1saz/OXv0uFEpa+Hkb4rrcxZmn
7ia9th5cW0nn+66c63Zv9JOu+VVW0Bx0XKU1eHxHZbqzFRl2h8JMhb1Dpa6JT13YJj+6ZpzfFcDN
t9SBblyCtoHuLrc6wogAai4v21zFGWvoyfZHMEd+U/X7CkmxXSTaB7JdayNXuZFT06xh20JY0Rh3
latkqPNqiC2jTOXMrW+xq/c1GvYzrRtznu85SBttteXJuf46ZHhgn4F4UbRapv9PksvrIK6SLiO+
ZJP6qBtdCVdRSGTu8+aM25gaTNnsgoyT9sbOvBECsPVBcgWDBNrH67aR0tsRYnV5zVSpN+aoKe6b
UG7xZW7GNcgytNpoxV4jxkpjREk8rAOjKvudIvCInMtW2btqOm6E0FsTwuuCwjxmRRTmV0spOjOi
/s9QkRsOjW+koXYqM7Pf+GI3NiRvQYRLUBoyKMitGjcjVFwU26w66OLwEYJG+a0z3b8GmmZ35phF
+9eP7/WkIMdQPND5Rjyx1yULN61TFPgcwXu+ze9ysKqPoy6mjbz5f5yd2Y7cNteur0iA5uFUNXWr
07bbdsd2TojY/qJ5nnX1/8PewEZKJZTQSYIkB0FYpMjFxbXe4XZOsstAeRwUEw22NXOlDk2Aeaiu
BMWUip9SphwIjZ1VHzRhCvVgCK//6/68buOiPF0cM7iPlL7Wdc1BQyV8TKc+UIe8nk69WffjQ9EM
uXka0iwMffACTv1QOg4h0mpdoz+kSi/E1/s/4/a8U6ZnzjxLgEVZa4feRtVnNVSbLhiKBDfRTDU/
gC7WD9Ti3tTp4h+RsOedk7e12lJgjWuewjF6D9dnPvT0QYS91kEeGZM5qBO1B6fmJUro49c6hg8g
SKs94+O3DOI60ki2vKTM43kFYnxVLqiBMfUpJJqAmzRSPntx3yivCFL0/SeIREP4tfSWaAaCVlCj
gpGMu/2i9YraQW8Bk3nINLNfqDLk1V8An73ke6w3AJYb3F3DT2Pf2e6F56T5lyq6MIa1Q1H4NTYH
xTtaY5VNHxQxx81OfWbjdIC+Qw6bc0Y6s5YhEbXiLQO+FYFrYW1hj9nyqaB6sXMGb2O0LDWBrgcc
xU55q5b/K0Z3ULRxDOr7oObpdSzIGOqDIPEZfLU14m9WPmXnEKGnpz5y0ve3URmcRyBub1TXkGK4
3iyDPXb9pLR9sACEvxQUfXzbQUPq/jnYWEi6p0AigK/w5lxfQ0us0CqKGMXOFDMwJi3/pla9uZMP
3l4GspQulW1R+ZLs6uu5uJMXlkVksZBFMv9p2MP0zOtQfzBK/CH+w4RsjtcbXIYH+/VQEbFi1Fuz
Dwb4psgaQDirjUw//4dRKEHK0ic82nUpskXRLsqNaAhIQ4djWBkj6rXlXiVg8+OApQTHC/abes31
XHQ2n55E1RAgv+2dE21uL3gNLD/uz2Xr48gmncvNBsDoBvbQaE0Sde4QLHnTvnSDHnNnOyXoMUvZ
KaDcDkW5CUYb/UDwf7Ayryck+tJpl2Qk+Pda8ZibbvpLtDqUCdp3O7f15lCgg/Gakp3GtfIv7NJw
8FpwUTwLfju0gP3IqqkNDMqeQ+jtV4LzSSntbccBsV19JYBTc1easRQMQpljVsrM99AoOd3/Srd3
x/9DfgEoJyG+ESUI9UkkeKiMQd/r/XLMaaxc4FmU6ksc8ml5J9Vmcrw/5u0lSUYNo1p2cCXUeXVf
gbeHdJAxptu29qfZHma/L2ppnKKngW3Y8Vlxy72jtTFRUFMoBqEiTka37qPj4oGaBwz/QDU64IwR
or0Zrh4vkWvXf4hS3/M33NgoPIfRpZWimUgRryZpOzOEjsEdA6WHwdLbeCt5ogzPSTN47761eHnz
MubBT/meiHi9/VNURyBa5VPQunr5AIdheoRBuof92VpAqBo2XXe0gtR1ldIyB/gPaTQFddnZJX4h
Ke45Za/HcxDrTv+aL5n+foyF5L5RyYRuRzK57r4XA+1eO6kRcE5B2ArYlIjWpJmZ7lxXWx8L8A3H
Gp0nJrf6WJNZJujXd1MgjLIJ0tDWL4WBlj2KQfXO5t9YRrImyiSmFK2i4XT9seyZhoeoPDVoK816
iOYhPUatWx1iguN5MIp+Z7yNqVEHIjSCLwfxvW7g9Vap2g1Cn4GKz8I/My5YSAgKq3jiAWDt3Mdb
c0MiyzIlr4jSvPwt/0ps2rINa3aFFkx1qZzcAu/u3Mzyj+WCgn4tdkWSbwMJDQAqXCDCYPXpa7BP
FmVdreS0zfTUtT6o1DyPGvnG9yLNy0cB6PRzNqMfdD963cZl2QzFXYG3rinl2a8nWU5g37CDGgOS
bvWkJarih3hYnN89Cg94CXsljyZXXIEwob8kS5pjVGvWSzM/0B1CegLBkHp49ysXNAgKYIwBIIRi
7PV0OhtnjbzhWDdGDwdMs8WnRVGa96rSgJJi1Wj801hUabZej4Ivl5nkGKUFlUtOwwvePAqEmv2y
NN8rzM6dAoSdMiG4YgiM6xyKmpQWwTOegg74ug8rssB3RssOjh1V/2HtwHi4hF+p1L3u5mYlFeip
U6dggV3u90JJ0YJw9q7L2xMsa7gMQuJOQr1GCBatqi3tjIo9213B33LUfCUepouNg8Tp/q7bGgq2
PnR2cg8K1KtdN7pWZjpVvQSV49L1JfOIeh/yxpheBvCPv989mglUAy1gKWcJVeR6U3g69mEsl0qt
ykNqbLbzYzuO7hm7xvfKqbMpgFWhEE+4AB+yJoi3VVq3YzqqQdOE3lHHNvKAulX5/uUDuMwZ4p7k
ZbUG33SIRU8VtjxAHIvqQJ8dbdxcLBcjVfbkHW+iEL1c3geyksNrQV8ztXUDUgjeZU7gUqb+OU1x
d6zGOP18/wvdjgILhNAKqpgLn2v/+guFo5lGVYNCZjO1zYW6//LsdhXsw/vD3Gw7A0c6Qil0Zgn+
XifVY5+52aiklBIkniWPPbxBjRqTHGve2wg3VxRHyeHlTSOcfwMldT2j3sinZrC8IeiTVny1h7Q/
dtmiXWY1685tW+6B6W+nxtFFXpTmO7gnNGOux4Pbj/xEpo0BDWblwZj1xB/7KjpPWrtzmrZmxnuE
Z4nU1eZcXY8019AAU0sdgwQz6hMtLdqE8VSeK62svplRufcifqsUXBWAZFQiWZLS87Tj11NzenUJ
HYq9geii8BDBBn9ycoTq+lKUf7hgvX6k/Ww9oWnnwarWvQud0PGyAJkLEh0PwdkozD8Mdd47hTdZ
AauMUwaKlhrf2nJWhakodvqyN5QpyJxy9hfTWI5T2ZUfoiofDw2Ka1+ctNtj595Sp6iEcYMa4Idw
BaE3c738U2XVNWQwPeipzXufRdLP+dfMgJr7pSyhQP0I3cXMziCrTf2ZusWMwktXu+3TGKH/fGpF
ZwkseBqSaq8xtY8eYnTmAbyVudDNzvGUHfUqFL86yq2uT5UzU/5nK6GVpViKTipU+jzJm0M0trH3
0MWpW596PIKLP3qMWbxvsyir5EgOXLY+z71M+VkhXR35cc1pO6LwE4U+jhOzMRxrqlPiUFIkbd5b
EmB1wGuAz5Mn4YZCRY09H0hnjMBFAlQFPKDzHoqxDp6MIml3gsrtNmAwkOAQtnit82y5/iAic1oj
XRypde3ZfxudW4ef62Y0i6MeWkZxaUxLZAFdy3mPqHNT32OavJNAcpCBUP5apfi1VXhhMmOnkTSu
6Rte2j7glAuUre+b57ZHA/Ng1VV7KlNbfL4fSW8DNhMFZ8vTGk4XU7+eNELA+eSalRGUSIYcYM0O
j7ldzjvEx9tQwyioReGGAs6e0a5H0atlynQRm0EU6nPie6WdNl+peFYeo8FTR7omH6edFHLje+KB
BOgXcw+KFeuSoqWgRzqPDMpTcO4Pi43mF81GpTAPlT4p3SFDzCYEtUf8eby/qrfzJXpjdk5p6c3L
Y/VBK8AsizWaZgBeyzaOTZmUMx1OfAVOURHlwjebsG6O9we9vTmABEnGIUVi6f6z+pSe2wPMgAYO
rslzH9vQZBg4/Y9J7u4pU95uWNlV5z3DS9sEpb+6pAxripuabgYKm7geG7r4WGfV67ig4W8O0Wur
4ORcDubOLrrdq5TZpfoDCSDPuLWbupTwGBMD3MtsA/VI8Dg6Dn3cvhdgSEEEvIDUxJQiQWs+P55m
Kqw1JCZGx20PU2WEl84MLb9CqnTni93y93lFkcZgC/WW1K5h7q2pg36rGjfI1TCv/+lm3geHFMgV
kBV63c4F8LMQ5zzMY+comtDQ0DinHYEmi5VblykJ++rZNoSOF3lPleWhMASZKlG8LTOkVSoswDqr
KdI96oHcS9dXuazsEC+pIAFjXnfPpsSLsrwuvACcVzsFqTpacCtgh6bHbLS1+KlwK6054JiLl42r
YDx1avsifL2/4283BBETYVQUiCRfc/2pRgSOHChdIkjUsv8zTCs0/GCkfL0/yi1EXiITAUHSQ2bL
c1lfRy/NHYWEaIsAWVkOFdAxLLctK8OZKB8ohz7gH4EgbmpJ+MdY4Fv5ye0N1HtmEF7Do9I3w6Pe
pMpeZWhj+i7lXuyYLMB5cCWuf1eZ4/uxIO8Q5HMIIoE3s1f5Y52P7wbrSA6GlDYAiSzL5avj3s1l
HFbY6j4hCZsetKntL0qN0Mv9db4JmpwBeEsSaUFphgrD9XTCMSuxKqkoLNAK/ujVUftQQWD+oDl5
94TbfbdnynATxRgQbRKQVXSCeE+spkWeqyyFQjnSHHvvOerw9LmgWlWV/hx3qF2XTpH+YzbLjA4Q
m2snztx8PVrqQNa58fl+ktF3PV0UhVOhlOArMHsn/S7oyqLR4qXFTlqzsazcROS1UgoGodrV3VsW
eUp3NaOe10WLcs50U7S+ngzlM3pzkXG2jGjaux9u4cxIlCLURYv9rZu3rsOiF4pl94yu/zQm03Bo
iqROT8UQeS+uNjma77p9+E+G5x4wPTB3R2CRletjQZ18i+jHi+P9rbWx1pL5heOvS/8Km7nrtU7b
KnJyMs3AsFs4CNYQPYrIqh7ujyL3y1VQZNJoskqkMTEYe7nrUSZlgIfZFlrQijZ96CrEP5pYeIHG
9tvZPBtbl6K6ZK2AyuUOWR19USxtTqdeC8ZJHY6xnTiIqVhIUitTfjALxzgKTZ0/Nna4R5DfmiQo
QdigsDsYepVlJPZohF7TIDGHrNIzsN/5o2Sh/SrscXjvfQ8hisci6QxgF6kYc72eeTe3IHw1LWjA
sD6AH3Ae9KzIdgigG3uDzjpdIsrPksi+KiopSKbUPGM4H0lVXeJG/2m1wtjZgBvfi11HnJH1Fxp0
q+8Vt6FTxgqPvdAe9FPY6tUTyFawb0Znt/6c6s6XDMegUxG2005Y3RyaFFhqAEijgtXex3YmV4QR
6hLglX2qciTd7TTXXpfeHr6puCNhbuQJkMP2nvLhRuTB/0lqxoC8ogK+Og+isbp4FIsWFMIcnsO4
jc5D18U/EKDG23Wp3+sayO3MMx6kBVVwqIprPyFAYJomdetR5ne0l1yp+6O61AnOiwNYwftnfWvX
yCo4O4aOJHIR13uz7kKV0ituIiGmJcckT6NzGZH93B/lTRFmFVKo1xnUV+EHcsuvrqh2FjZQZlMP
bFE+TYioZJXyaETKH6oavuaKdVIH53+1YX7qI+9vrXF9DDJOvWVAby105xDZe/jErXmDA6OOSKeS
V9X6B2kT7mhFotOx6YqD3Yn0KYfK+3B/3htBhmtRFkZ4iVPmW6UCSpVE/VLVyEomef6lT8M0CJPY
Oi3Nsgdv2dqkkooHap6FvnFhU9W6rxOHoVRY/D+pUA2BES32q4hE8pgKr3vv05BOHjAekkniJyFn
dRwzoajm4qZm0OZ9/pECfXr0UCA8lIoqzqpdO+8PorK4RVkLnVHo56t4rSWNFmJtpwc4Ny+4vxr6
MVbNdwvQMCsAIqCUaBjy9l19sMbulxjOA4UaR2lRNtWS46Kji4ym057I9cYORJwenLrKX/K8X5+8
SjcENDO8daK2qD+PThg+VO5Y7kRNTV4uq5NHUwNEFzGT99lNZ2OoRzMLVSMIl8670I8QkCcL8XHO
56HwgQt2DfI3RuQrJfyNdOjFadTx4bh/EDZ2JweAfIIbl+i1VrVbGmqmZYm2ZjbxFKJS2opAgcUB
zGf0cCY1kz059q3lRRHXJOagWX7TDZtmo9FKJEZBBYr5aCWufiiqbjnfn5dMbterC1ZFFrl5u92o
rw9OUyWGHpqBZY2/7Ur5Ws/WMz2JF677L248v9wf7u09uhrvDcXBQwawM4+5603j5LluzGFlgUVA
rvKC4NQQP/J+WsZjRzEjOmZLgta8M6XVIy+3UL2MIb59h3RpquKXFSW5/ai4ffNShYNlfgFwF7tH
MQ2xctAqxXAvjjI6Hzs4TzKLjSfcJgo704NOUTP9ryFLECoiWe7j53aOUw/PRcP7atnLXB2qKCNz
anF+7R7FoqvpZY5aC3qAMrj5A7z/ofOhrsfDd6OeTfxv2kFRiPNiKY/R1JrfqzHL3NOkq517NBrF
BDYJowk2LOLj7lFveBr4iYJKrG86kY7G1uSIP/ny3S8tz6bwmNZ5Ep0MkaDOSGKLmtZYUbc6ZyBu
Mn8Waf7FdYT+e6YGPR4G3Zzz44RBDU8HVSjf7Qp66kdLrUL9uYzyNtBDpyoOfW02f0azENXBiNTe
9dHsNbKHmnfKj0pRqUjYXW5G/kychP+kKenvTB2G9DLGk/5rEHDGDjCGGo/ANaK+mude+leYebA8
az3P1SMWbL2zc9w2Nr8Nxp9kReoa39S16NlibZMjZ9wNIEuLygH4M9rL8f5u3BpFclJYY2qiN8lg
WVDd90Y2f6jolq/O0KIVc97TidkahZuazIs3Ow+TVUgegE84C1CioGn76GgMk3OaxLDnbbA1CrhD
HlVkl1JE5fpgjdwsnqsI5mKpw9dFTcfv+ZCGp/sr9qZVuj6/kj2CzSCf5SZeTJQXGzyGqG0WJvLK
s2yOPZe8UihcI2SiH/E8AxjT2hGp7NKjYnlM8Dr8jYFmaxy1xMnaV6fS+98qNZpk79dt3BXwI4ma
so+rAtK5XoRoLoFUCXCrNtq03wqr0T7PieI4qI1YBn6mSav6Uqjo59yM6Zme3BzQath76G99CiTg
wNFLXbEbCnFn5+QyiN0GepNrHyDfR3+hNWDtlBM2UjN6kyjaoRVB4WKN4l5cU6FkQgJI2Pk1JyK8
DJz9Q9YP/c6ybswHARUqTnBDJCpulblAOgBgUgs9iKYRQppVuIdccdqdm2hrFJeTyDmB3MNhuf52
g2WlBQFXD+JeA0eYw30bS8LV/Q28cd8Ba/3/o9yC+0aUf5tRD/JyHJ6rNLe/wDDT/XyMlyetbquv
2VDuPTo3p2ZCvSJf8sggVm+UPkyXPGpzpla6va+03vRQF461s4AbGwIgKFAxmTFQ9FjFmVCJOlMv
JyNIhKUfx9D7rqqzcYzLNNpZRHmMVkEAtUkKAo7NS53dd/2pcGlL7AbgGmxxwJhKndnzqZvdtD0P
bZF+tGvlSxEtzVPSCPPb/e+3sZQMzezY8eyR9S4xXB6zGV3AoOEBfcoI4SfsEvYKkrdUOVkcYHII
dZCBUZO8nmGtzMlUepkZZGHzSVjaP0PuKtDk+rOrWD+9OD4myjenVj4QDL8stENRstFfXNAiPknW
kQZs6Yf9+Dlu55eusZeDtuyd/62V4IIEDYFSgWT1Xf9Eg1aIo8+sBO0svInnxT2HCX5q99d7q4BI
PZ//lSUFs5jF9TDkjLSfvN4MBHR6wAJmWaNfPCzmx3jEGPqMrGfY/5HbY5E960tK7VTTEbI5m/Qa
NZKh1Nl7uG1NnOcTRAgiPRB1mar/C6sIth6ZZFicQd5j/IyLR35SE3dPDGhzFCk/SRURf8A13GSi
EtUxPzOorak7l/pgnuOhbv7DdqaQDxgSkUvevTJc/Wsu8TLOEaoRJuXZbDjVql1cbMzdd87rbWSA
zCER9kB1mM/6qTsONT2ksjIDs1fD8+DCq/VirTtXZff+ZZNDAS2hFEqrYs1ompHJz4y25AZWQwtS
fROP351olwuzNSPQOWC1qG5Lkub1ug1D1seKQawzLDNBpSOhIhOmlkf+KsqdN8vWWBAJaRGAmdGo
/VyPBckU/LnNfkPJO/xjqo32YI6uEsxN6e2cttvbiTyR/M2lE2lSJl8dtr5HtX9SLCsoR/zXrdAs
PxZmV1wAKLk/Y1DUfj106s4efKs8XIdzRoWGgRoSNQM6ydcTjPOu0JxWtUgdeZl9XCjR/y+JvaKy
j2VU4UJe83CIeJ/p1YuOSMNyElnTfh+BCQ+HudWHxldxznkRqEMkoLzHEUUAzB1gKQ6S0cwjqq/O
VlX2n4QXlX8nDdIRh940s+WQwhJafCP3wpemLOMXK7K0V4qoTePrbSK+Vj3enr6uDIly2YlscjHX
08ZHge8KH0S2slfTRpoitlrPDuB9C58+rvHQEPcPqSCimJ3GgyyxP7dDYjxkAjsfPCuwxpjiOP8D
47zyeP/n3MYbfgUZgrzcgA2v0zkF70u7LyYbd5omPOJP6sAsm92dd9XWBiNnhHJA41zz1mVMvccx
JG10OzBjZfoxjXp7wBkjfxBtHAcL1GJ/GCpvh+G5MTW6azSGoQQA/1h3KgZN7w2rj5FLasMfGjYg
L81Q2N/vr9/GlU2whlgM3lEmqWsootUOpru0gwiKMLSaH6qj6NDsPeTnEz9zsAVYpgEBuzCMXf3C
lW2GQZNheOsjipu17aHO9TT2vZAe81ds1MtPblnr6aOTiGyElG9bSRDHSxEGSV9kjo/8Ym7sbMmN
SMMVQFUEHipXzhqFME1jwR+hg2ThWB6RnsOTpIOjVKKj8f4rgeWSVluyHXfTEliWYkk5hQ7Zdmaf
a+G1RyUvlUta9d3OUBufH5w6kwJ4T5xa21/UQzZghTAzK1BfqM80NHdLZy9l2xqFipKszzEf0oLr
09ypg6eHU+EGymKBhDHwfBn0RewE6I1RqFxxW/Igolf1Vqz8132t521WdZHET9GoOnd2PF3Abe2x
4rZGoWuiQ2CnU0Qj83ouc+WZcRKDWircHl9bZEofqnLas4C4zeIl3JKbms/CNbr2e5zNlOIuB5cy
e04hVU1fzWh+cIwFMlkUH2Nhn+hT/3P/mMqgugq6IKPo04AjROhgDYmvHBs5eS+1AofIzvFUopeU
s/zdbQoNXYmIz3Z/wI21JD8A2wNvB5rEmjI5DDn4pGRQAtTS40NlGskxbu185+TejoJkrUQPQJ0H
M7FWtoJQAqK7X5zAQKLk7IV9DnWWwtl75wI9wqK6QRZC82L9xRqrdTqSay8IKZ6+iHLSzzGkifeP
Ah2TxEky7qCnre7FoRkmfRbU+xxZn+zBP/5tpzRH3z0XeLJ8GQAXgH3XoMA4QdOsBYESAAcIX6be
mc7Zkqav/2EUbOElqFLOaBUVxsaa0XtKRNC1ffWwuNgKRTxU393aoetCZKNwzIOMVP76vJIRhBUy
2iJYoFb70wJueQyLPZuR26MDxgDaNCASWGjwVq5Hseeu8+re8SBaxmYcqGNjfKrC0HieQddoZ3P2
vC/vXj1QDfKBT5WJd/DqFYxkBlZqVGIDcGvuo1DT4WjXxt6uvr31AKjQGoNJAEpUXaOnsIjqhzjL
RRAtpULKOCfnYa7SYNSTPZfJjWNKlsUTCAa1ZA2uuw+eUZeumYpAYO/2m3Zj/KEqa3cH77o5Ck1i
aGrsbB531x/KE165jE4tECmsO5wvovpBRa7o6/2Ps7ls1Mpk3ZoW97rTl7gRrqAVo+BkJ06qHkZn
K16y51HWX98/FAAC0HfyKBEWricU6V5eGl0n+CR1e9D0wT0UwsFaucv2oApba0dY4OH4VgRcl5as
rh27SqW5VuBZ/8Fdxvi86PGelsrW2tHzolTOSeLvq32Q1loXjQq5YiSc6iEsPe6eyMaobCz6x/tr
tzUhYgMABVItdG1Xm2GwdAWS7CyCFHE+AOyxdXayoX9/zMash+ta0s1xYFhFIDXEktGNDXqS0ZL+
mRbTK+hmfSfF3gpAyFfJ24dl47VyvQ0GxczjrI5FUFeGcqFPl37Qyij240HNvzjqUjy8f+kovHCD
sb/pF8ql/VeyFSE6WLWA84LOTsovgxMZz4SJPZeerQ8EvwdkKRxzCSy9HsUGyzskuKAGlDOm04Jj
T2Cai/f5/ly2dpxDb4ZmOWqRALauR8HDm75kO4rAGLT4GOJw/RyaiGDWGM+e7w+1OSFkUGTT+K1h
fT2U2ZQo4XoMBTBc/7ssm/kpBte0t26bM/rXMKug0GBTleTdQlAoO/1Zja2PSulFl0rBSvr+hLb2
HQdINgLJS9jj1xMKNYHsUauLoG+718FwkkuoTKPflEN3Qow18+8PtzUxJEM5RDQFUcFYbYh5xkPF
yk1u89R0vrZ9Wn8r4fhkR4Ej1s7U5CJdp8PSRhWFV14TqAqumVgdgmvQzIbwaXGs5jRT0fzVWr34
mSdTYcoZ8jCdBgcZzvtz3NgjCGNBqCSkA0dZI/qGcYF+NAwoV6I2eCoIXp+6yTF+vXsUqujcGSBr
oVyvEa+W0uWZBiI6iKIFXzQKEqe4K/X3z0UWy6DaSn1gao/X22OsG0Flhrlo6FTJYDQ+h7Ua7wA9
N1YM8IkDahArH0qbxvUozhRWbotlTyCWZMD2dFJPduN07z+72OeAUCRGoJ+wFn+05qpOS2oDAUqI
05MbYYchUDbdUV3ZmgtdImCWUCv4c7Vi8ZKEcafVTpAv5uCXoytOnbWL6r49R4i98Y7gwLJg6vpN
5CH3aGtYY4PWX/BjLErvmf6se8qiTn33Jcv/H4416CAyVb7T9cfB4SXLFLXCFtWZjKPaItnB7V/u
LNvWhGDKEllRtOAWXKXDbaVbmWcwCi67rh+hhnLwBpxDS8yqd/b0bVxgKjKp4+C8CR5eT0iZlFHX
I/b03Lvf+lQJhqj+HTr9cz5zkvK53SnRbU5Nip/RoaROs97dSocRyTIxtahQ9cPkjsMXt9atPzKj
c473g8LeUHJz/utWrzR0xdJUHiRFnb9O+ojxeu4WlzaL4p1Z3V4cbG7sV6BMALi7QfZrdb3keerY
qPxbL5bT/EZ3+nvYuq0PmOj3/Wndnik5FggPyYLmkl/Fh9zOHK+RtbtY8WofRFFz6ttlL25vLB59
IplFgMYheV1twb6fPMUzJycoIcEvB/SCrcMwTqV+pIrp7pyqrcGIyWQJZJT4ba1yFgSF3aQNbScI
wynzFcBNfpYtv3CqNt4d9ugjs+H5Tux3ahvXewI9Za8ZI90NZkrSBzVzhnND73rnUG18IlDCcuUo
QPFKX0WJpsa6qI4WNwC17x1mtNyOSlP+7937gIYUl5EUfOBRu9oHXPZjnOnUArSmU/yu7PKHrNT3
nA/eOOHXiQOvPqkITteGKu464R9xLldGzMkCXKKXJijGIfncAGH/OmKSZ/u1PqOE4zl98kFJOVnH
dMmm6FAhoA9N2KhtnUOX859oGcbe381xqfRD44il9e2x052AHVi9aF6/LH+HxF3xK0PsTul8NTaU
Uvh4N0bx96hstPYAshy5qfurKLfWvemtcjAkkaSQl8sTmlw8D6ahLU+xMQ2P42wvL2kuXiHYTZTl
4/Rj28bZz/vDb+x8KEkUkmVlFEzyKkaZhSt602pxbPag7zV1lZwjBLmfwsz+9f6RZOMNnBvkPd68
1zt/cIUxR/Lhppq4ZLqDqpyoWjtURqF13x9qY/uTiNFYRGoAGMo6TxJu0plqXCiBEubhSWAedmEN
3i3zSjkChDw6BnL9wNZdT0g0+qJURawERtXMZ7ev4KnV4Q+zU/fEGLfmw11FtdWms00mez3SYOR5
ls+2ElBtdY8DGhoWiCHI9zvrtrUZ+DBSDRXiIQXe63HoyERVV0bhk+OU5XHJ2+JPxw3Lh2Vxxsv9
T7SBtmDL0ZPksUvCTOn/eiyjVhZqsg1iMSgiEns/N0b5Olc6ZqoZfG3biVTfLorPStFdUNR8jaZ5
rzay/RuYJ40oDgDPyOvfQMZRNxrYlsDI7PYfS3T1j35Wl6OLMuw5E7bna6IVlzRvnOPo6s2L23fa
ISGC77z/33qeqyhAs1JyVig2yGv1+pc4nZWoSNnXTwvCH9nBRBPAe4W+mUTneVIT8281m8TPypyV
5bFrQ7RBKjIcrCe1pFDEkaQQ4SoshXVUOuchU7628awgKxvBwDkuUEe0AHCm8gotxus+4lxbx19G
u1f6o92ZUMTTWi3rQ9blTmv5zuzUPQDgRg0q4Ab6Byj2xFJVxM3J8mIv+z6a1fSaNEaTHDoXIwVf
6yZRHw0R4w1t84w1zsqkvjWmbGd5VPtmUr7CdqUO4NdK3Sx/YKga5V/jvCqGT9W4hC/F0IVWoOXC
jg5zXnhfoySbtIPQw9R7MvDdqv7M5lktDkCZlNHPjMircr/l0Zm+WrCZistAzlAeebhE+KWItOoO
oow8cKjaNPbn0u0K5dkYnSy7uFVrp8HsWN3kT1auab6l6LwKTLfHMRexBWP2R3onzgNkii50fWqA
ze9E1XLvTOuw80irtEnw6yZtSopD6eZ0SzO1aOdPzpyl9YvelEXxpzI1k4GgQ+fMv1IzCbNTpumN
9nGC+OT4CUj6SjvOiSOKExCPqPTdMHamS2vleFMe7Sq0zCf0t/Ls2Y29uDqG+mLxkF3sTNvT4t8I
MdikU9gnMaG4v86AwiLHdEJoIpC2xk8Yz4RAFcJ+J/t528erfQ7WFHoWFTwEN9eCARBblSxqKwV8
oK496ZnZvSaRNh5iISHeoCWGR2QqtZd4XryPS6X2XzGDTD/djz1bc8XxGwihvPTQZr0+bNVk1JgG
eiJwkGQ7aJTFT4lejzvBdGsUXutgkRHDlyrT16OYWm1ri8fNaieR+yXMRUSbti53GjIbIVtCkKgH
AO+gRK5fj2LoBSLKeho+5UJALPBK/Yvsbj9HWqju8ZY2ZgRqgx4JPWcHuNgqXBZdky+LUJRAqITo
gy6Gr/g0NHt2hm858GqTALhGtoP3NBCRtURV4nTp7BqMEw/LM7o0B8UOEz8poj+Ijo/t5D0kqnvk
xfPHNMYfZiN8bF0MJds+/JjZ2bEBxtJp8wVB33OR5391WX3GdOyU5pAgQqU8zOp0tNq59GPD3LnW
Nl6zwDUl6wlQAyu0uqmRqU0nBLXDJ+Ca33tCvk8VWTkabfOcG/yztN/PCuTAykY9VTxqx2v8Zg6z
Cz/xJnwyrKjzzVybH8m0hp2CwNZVyQDyorbkw3nd+PPq2J7EVIRPqotbjciTS5RlkMfAClr2B1sM
I7Yy7s+mLXA2tD+NvbNzRW5tPtaUC5KyBOjs1cpmVWjkcTSHT3BMtN+xlvaaXzdAud4dG8DAyiYG
5VAwd6tTS30cq7WFDxihUXNM0kbDDyLc0/LcnAzHiIcNulQ3rZJ5UEZtKUX4lI1mSF2qhHbi6/jd
Hu/P5nY7UsHhD0RlJfVvDbUqEZS3B9WMn9R6sLMT9ZcCI9QlRQkw1Hsn+ZSNXvTZKBA32VnH27iE
mgnkfzT2qYxR37mOSwBKM4jxZfqkW8YjKUJ6QeLTIXfdk3+7rXxIFrWEEAHPva3n4BTQqS7ArqeY
2384VKrW5L5ZO/EnR5tmrDkHaEY7p3xrTHYJBx1MLunyapMsQm2tpQ6Lp4rP+DJnWhMferNDtqrO
euujfGm+3P+QtxuGL/gm3oUQIcW/Veh1EtcAXlwgh2Fq/Q9h1+pjqhXZnp7z7VejXMB7nlY4pwx9
qOuvRm6ndUNsFwiijR7Wy4PNs9mbLqVavb8QAtMRjrG0yOGorXPvIkkNba4YCpMcUT7OWiymy9il
+c4R2JgSkAuUeSlkqrLzdT2lpGhSQAs6l1Y4K75hVfGp1LIezJm+B1u4/Ui0ocAwgdmntIiO7fVQ
sCsUbUFS/GmAI/eTqot3cUFk7Mkh3FQMKBuB6iJyAGGlSb06WhX6uGBV5/FJUxasAR1kw4znOtLH
1C+ssPwBcS9Knpc6z4dLPzYCI6CqaPa8FW4mK/Gb5E6UfqRvzNp2LrGwf1tgJjxlWFlrcOU6Dck3
mPnvxu9JcDVDcMJt2S5fNXwd3BSqkIv1SU2r8dhPyfyl7Zf6KVp05dv9U3ZzrkEkSys92kSIE4LS
uP6AprfUep8Zw5OZ2+G3JvOG0AeHhAV1b/XUjlDEf7eBiwRBg2qAx4XazU1OhaVC2RW1Pjw1elJ9
wNS28NP/I+28ltw22jB9RahCDqcAyZkRqFGwrOATlO3fRk6NjKvfp7UHK4IoosbrcvlEtpvd6PCF
N6jN/FbBCYxObC5j1DHpm/MRbicWuZiZ2cIcw5EuYvOsFmv5OUUt7Eh3eGcBHTC93E/0zSXd8Hac
FkMYTV2NKTSNjh6IMvbmUyKKIfaz3u0X5M+OKIfyk9zEisyMj0WNBzMCBB82V/HUlI0iBjli6w3/
FFpXPY+jNj8VVoxUl6ElPyryuCDVlzE9P94tdzeLHJrU16GDyhu+xdu1To07MG92aOHJ8WzqIv0q
ME56skR7REbcH4qbnzuZe2ybNqmr09tLMk7hENl40jdqbZTntSjUq5auR4W6nZON3j3QK0IT4HFb
DEycxhzttpvCvLaNP/WqN8OBgP/09tWDDILvqER5AXq43SqUWGzKGAoW06We4cOX6BX5tDk5zbVW
EA/6/vbhUB2k2ANjzEMx4Ha4Qp+bZDYjCpux5BI7fXtpoun7tPZHyop7ZwC5b0rWkqRqbXXKYBwj
nZblc6iu8/oXaLDmzzFetOkZLd8ivehNVmkHO3F3SECMUmYcbMxWr53W+jhVVjGHMWX658JQhe1X
Xmb90TdLWWAgFhOe/4f1/OmULlWOnG3Ls9BSNbOdbA7taiz/srVluVCLQQtsirujF+D+waMUCeCU
ZJpaKy2N22/HKE5LSDWHvT5kQaZwR/uKqJLngXz301w542vRVyJwM6N+qpvmqFW9d8fQ7iJ8lnig
u3qBZq3l2FNuDeOpHbHyisqnvqzzF7H8ZQ40L/3OpdkLuFBfD1b5vl4imbV8UoQRZJV0O/VmKlEE
W9i2c9vO/TuM45M2qA0UKIJqjKN/YzUeU9+MRfUx7rrxk6aYfkPBoQre/LnJLfkNRDZALL3Ny7i0
0rcTXx4e4ay5tOOK3aaS/j1a0fD8eKSdxZbhJ050OqE1UMzbj50mOjQYJ51DXGaWFyU1jR9J29WX
UszaaxWNA9wdRT8T6x2hxHfuPQTZpfE7UQBZ/Gab1V6mGlRhZzKJZjzPRp9dhjwSB/4DO1c5USjq
KNxCsg+ymR9+7GXDoz+HbdM350qrqw+9M0xnYrr04NXf2T1SZ9UFxSELROa2U6tkmJwpVQy8Qtjz
/Fkvutrxwbtl7+cyV6agixJR+UaywF80ZnzQAsWAInUpYjq7Bzvo/rty+0oyPUUdgPjb39JgFaC5
ScxOVsVflTd8HVz7pZvmbwIGgE9x2Y/M4ffHe+n+i96OKf/8lwY8vrylRwVuDJWRA9qAS0QMok0P
duz9FyW3ptJBXxd89x27yu3iFEdh+Tg7pfO1aTvjDzPP2tSP3Gj+5/GMdscCMSpt4HX2z2aParEg
rkEnJsTWbApUc5rPVK6VYEq8t9/wkjVDZ8ugJcQrvYkZjdQpqlhnWkXUK89LmhXPtlpWl9l1j/bG
zneisyoLFAiTUnjZnAni+mUuk4mMJk3yS0ed8V1R1PEBrkmuzW2oyITQYqG/wsVyx013l6UzCnWe
wt6BuVBUUEOTD42q5v5cJzUSdodaWvvz4u3iEOJntvX+sJW219WeJewnXqYUAYlrPbbZAQh7d08A
w6DmSG2OQ3a7y9kIeAUgKxOKAb2qUYlnOP4NwGWjejPFBAU+KcFLb5ViM/WI26HiSHUTk9pA2A9i
QDoSaFhLp/j8eJPfhzNUH5Bth0PHspFJ3I5Skp41Va1NYWuOYGes3sd0PA86PK/9ciBD+g/DUW92
gbVIuIT8Ob/cElo1GYMNrTtMp8x9T4dv+tjNuvPvqGrKM+Wl5WC8vV2BvhpvHGEo/9Rvx3NqG4mx
fJzDqKW97zeIv+R+6g7d25eR/z8UGtrGXP7b2MFYBBCuRllCAyFV5+p2EBZPhdtOHaNNa4qalZbX
L48Xc2dyMi0CConGP9R1uVl/WUwa1BRX8lENKYSDMY7a7ykiDpfHg+zseOIiFz0zCiG8KJuSQBt1
C9VLoYZmo+EtbCf2J53068Vs3ebI9+E++IROJVnKstpHure5m9Z0pQMZixFksV1cZjtjhNxN1zOu
MLa0kE0n9I6nIchSJf2xCOvI/GZvsr/+gM1pKKpBi6pkGMOuhZnvZErmG6Myf1S0ev4PH+/XoTYf
rx5LMFB5P4ZEnXS8vcTwjRwv0sdfbycSkDBgoml00ukCbld0cZ1JE8sY5q47Bw07xp9i3E/LbimC
KtH+zIbM87vePtg1e1vz13E3C0l7f43ENI2hZmW0GY02f4/18xGUf+eVkYAQwA3sTzTDN2toKLz6
ZkJBx8SI+0SQm5wiW4vgL9XxP4o6Rv4gWvf09iXl/fy5QymWbYupCdJey+hSuPLKvvi+FEMVmtnY
f8zopl945Lsgtbv4I827NyNFJf4FEjLWw0h0EJPcnnfVxX1YFExXoVr8Esfjd3dsxHNKP/QggPyp
drF5v1G3l9BDBLP4kJt9M9llVpkp9ZbMLOcnPe1n4A+iQGG39NxTGa9aMFYGZhWF2T2ldeVdTDfx
nrKY8oIxd/1Ziz33DLhLJezunUu0iiNq7s8o9u43Qs0Gc0uMQa/qdjmaJYNcYyYT4tF947taWb5v
TEoNbt6evN6IsZpNrRP6Uc2lqEnYMYvT32G6oaO91ivn1c6bL4+3xt71AfWQqgA1OWDQm+hA60pL
E4M6hlljxU+KmyW/6ytqUKvwjngSu1tfds+4+qmCbyX6l1J1S/Sdp9BZKWFe0rksa1AOcSF81+qN
96qtRFOQzcmRCuveyeaJI3ejpy8ZSLerDmc8M50lJzud7K49WwLbId+ardU86GrtDkShRRaIgSxt
i1a20qmr7pZT6LoIQmQ49fmCStnBNbwT/5DvS+Uxcm2ChM0m6uHYpotnTmGd2kh2zeZKRNf1depz
b2I7ZQu1O6JV7W0T6QfCZ2MV7zS2LAHExpVFv2XSvN9HdVw4Zuly1QiMDu7h3em57ETJkwDztLkh
s6rUqqGIxrDyKvXVyCZEWkrdLn11TLCDn5OjFtDuVwPYK1mx0qJRPvG/xCTNaCtaUWeyeLGm0dO4
rEXuj0NeH2nI7s0MnCpNasik+EVtPhycMSSwp54cF+SK7lu5Riw+GMv8HelJs7nUStcclBN2hyQu
IfAnV7vjdBUrbl5KSurkJVryJKah+pK2qhuie2587ugHHZyA3fEkkQKsKAXin+rBv6ylGEVeJzMZ
QCnMk9pmy6XBSOJFsSs7MN3pt8eX1/5oEFgBHEh00uZ10RvLi+0EOKpRouOOl/H6e9spHTQeG7/B
blUPxtvbKTRKZBIFEIpy1+1OiddKs1PX4wMi/a/5zVRRo1gy8z8Nw7NJZQ+e/tbKsxqqbPVSOnii
6/PPudbNH1DYnP/LpwKnwxUCBAkI/e1klsQe12aiNaIpffyHktjZ2Xad9EcxTfX3Kc+Pmse7iyfh
qWS6YLG3AF8tEuY0co+E3bTk2UWJetwqukntvj7eFHtXlbw8ZB6PxvC275LrtTclRTKHvJ3u2a7y
5oIwbf8OYysreDzU7v77f0Nt892k0K3Vqii/oguYBnR7Gj/WhqsamS9tf6hovPd+sn5kTSTybI7N
9bF6mKo0LbsPaTn7eaqa4ex1uJKOqGScF1hOsd9RIj+/fY7kUPSrGZMzbdxuE70aYI5knDEXo67z
1PXxqZuEfl0TcBU+QpJHtqF7GRUnTApa0fhHxOR2wMaqI2Vc+X5AeHQsXCoOv1+PWvGtj9ritwne
z7nIF+WT5CYKv1Eq95//MGWpAEV/iydoS6JKXEuZm4LmhasmmG6MpacqgTNRApjApTp+LaRt6uMx
93Yt6ABuF2kwivzR7ayVylIGSCZzOEyxvgRRntufCJCy17rgmTzYt3tHEZovaDAPpxzeo9vB8qj0
5kilY6HiwvFFcEaUQFWc6Sji2x1Hmi1zcRBdbl8D2pIU5G1BMbvQALRWuFUOySgOLrK9hBHyJv1d
QmqwD5tXIBOJ0TYjozjxMn5016W+DC1GNxjPZOtJ6436ZVor4svSjg5K6DtfDXoiGi54c9IO3er7
N7nqrATxdCMAQnA4PCvAcif2V6Ur375BIEyziIBjeVy3QBVFxIXh0OUJWYb4m2OUS+kXSumcs0rv
n968GemnSUUF4D7A/Tc3jbX0+O5oKTFetMaIysVTXl+UQl2Td7o2iqOi0M7FBhoSNjg+c9I+aBOA
xZO7AIyCnR2ZQnODiAjqL4IFTfcH1Rz+J/2l1ifbLRzzoDS6sz853iBWeY4wgtw2HVR1bFwt5qCj
GZw/t+jsvY+rujiI13dHoTjEU4vjHOoet6eNppJQ1p5NAraifMl7PQ6WKj3SL9/ZipKTC+QH/oyO
gebtKJVTrlUlhjmshWV/W/Sqe9+BQfimdBUDPt4fO+8eKSO1UJqOXNVbOkJudrFQbI9tPzgokqe9
aQVeZKHzPaWZ0E9ua2lvP+SMJyXBqPzS79zsEdebU2wwSTvo03cRno+FvV51o2jLYAA28mMk90n9
qmySMqAe1h9pd+0tr2Rwo2ojBfh/Oon+Ethq0GtaRSwoCBRN+Xmq0Qc9JS02qIHd9XN7cK/snAhq
6D9hwpTUEbS4/ZiUHzJ3AfMf5sIbEXRMOmUIsAJd67OW60v70tRZ88FJGy2+PP60O5tVZkLc2NTx
kWzeHP1Sehfa7qLC8THKU6862Qens623wtLRaeWs8wT9LARsX9gMT1Ca85YKXlE0Yama/cVKpOKg
OroHQ91DkxkLd3WuMr4c5aHNWo5mJzDR7LUwtSjw+WtChRQcSYyPKlikKyoNy3wup6w0AwpASMFX
UaVImmCf+NmodUeqCnsrzMUq43psYaBf3n7bbFnshIqUGgqkAP0hU8ezrvRHflf3o6C9JRnMoLmw
rdwizYWw5rLIBjWc0NJ7HZTefdYcVPof75b7iwDsLiGaLO6RQ2y/o5e04M6p0IaLB7Jg9rTy77Ze
5j8aW+kxszfT/z0eb2dWcFZl/QFJc0yd5Z//cgrrFrdOetBmuCz18i/au8tyWjwjOQrs70MKnj2q
K5SfYdHfQTrSTsdUQ6+qMK1T4/1oD/HVrpTkpcji9lNWRNY5Syz9yRBW8+bzB3BSl9JZfDUJ7rid
4Tg4WluZlQjLLMrOjrXSgUeExfvy1oWU+Ex0zAk2cZrZ4nNyw1pgwOJUOdhtdgEyOr1fDecoFZNb
+bbcCaETTyJJcAF2tGWfaLYQnjoNbWgpdn8qC6fwxWL9BhDLpPpRnR0U1vyurT7xGf5+PMEdcANj
S4F+Qgoa4uomV7dEZg7Norahq0zgvBNJFCldR5xgmQ5+VffDxShq50Qd3jtZhVZ/MdDeevvXBJdK
fEg/g0d5ixg1JgpBa6N0PMprOvsiVYc8sNcuOzJ6uz+IMnqSIRu5NdXvzcFIHdBjXan09NV05xsU
s3452fHietiFmstwymK9XT8+XuL7J5EMm/iJmjs1hDs32yY3Z8VsG+hgNEs+grWqnT/FkuXNaS5p
/R7c4/ejEf7CQSZFIliDnXV7MOgKVSW3ws/ORf1k9Kv+ceCqRk2lOqzT74wl6yKIz2KzLkWvb8ey
2tgz4zSvQ3fKkmfbzmCdVmXxrKy6dvDS399oRNrQc9BHI+NEevh2qJTrbGKF67BW2+5kNXP/ZR2K
7vPjT3W/PRgFaV+4AZJa5222h6q3VRTD4QxzRxOnqraVa2y5Y+iuqfK5FJ12gKXYGY+0mYuFlweL
w625XJ6s0TLoaRMaojcR+k+NYvGVMcbdG5BAngWxBbPz8uZJMhj5A/AhGShuTjzk8bY0crvhcXAQ
vO3X4V0PvOIcNUN3zRs7Otj/95/up3QMc5RuuZAVbj9dkScDpWK6ahivfc+MXrnESzufH0/q/iWi
FSZFxkBN2wjObfaHXaEL0hugUtSs04IEhYHPDVorT1W8/HC0pIj9xqncMx3nr48Hvj8DRA5ktGR6
1HHhst/OropNPUJ8BRhCWY3rq0di9HvWasv4Aays8eZTwAXNqwcnSGI4twdudqa0hnJOza6N89BY
0iRoKZUfpLX3H+z/imfJ3Bac5lYYuWhzUFpusobVNMfzCUqOmwUIms/em3ciZFkQDiDqAd6QWN6u
XRpNOV5Igx5m81xeSzcZg85J2o85FqSnkbfyIB+7/1agHcDT01RGnoTq4O14ihVnNhZERljaiu5h
pWpUTTBHovWezdq0P711Z+C1wDEDEkMxAkmU29EsAQg741yHjuj0YEUS4BJbc/LaF6pysJA7rzih
EKEyWE8O9Z1itph6vfCWpA+rMSqe3UyHRJUn/d+9Dl8dlcJ0PNW9o5wkGO1DPjRpBdXEWIzz4ynv
7BwQxqgQSyIlVZjNYVC8LFH4kwHkQ16f+r7Ilfc2Olji4Eq5/5BIXYEuJSCTUjPbLDPVo6xqrXwM
URsyaULptBFBwSsvST9pB2/C/ZzAT1EsoJYEfYZ87PYzAqnQygGl6NBYY++kq810zglP/Mcrd5/J
ohwnOaH0MiQxbbNZMF7K9BEb2rCda+WPKXHn5UNPOfAp76b4dyBvmYLIsrUc2XXIX38besJRox4C
tZBMAW7c7ewMu9UcUTdzuE6t9tQ1w/QEOzg/d3Wef1DQUnzzEUTYjYsL9jo4T96+2/F6JxcdIR43
WLKUyDFk/aXqOvOUwqM5CG3vPhzCPaDqIRBwKkhsN+/cWM3WBIvHYEmRER+1ybl0Y5q/dcvLUcg/
4JERdvGI304osUpbgFkyQvKkfzW3dX19bN78ujGIxAxKFClX17Z0Sz2lRa0ztSG61kn7e1M6ooyD
zEnK9Elbavufcqi9+TXO+7x6zhujcA8ClZ21RNIPGDClAZnCbm7Ots5EPha5Gnr0DC+9qriBoSfa
QZ3xbjNKiXTp8kfFwyDn2nyxmKMBzdBTw5H20PvUnOHCaUrXvTdFm54Xe4qnt25HpgKaleiVwjv9
0c3hTqOxwUHD1ELcG5IfePi4n0o1d1/LWs//eHzCd5aQHFl+QjaMfSc511skAk3kauEgsGeMlh7k
J0Sdg7d7Zwnx9qKJBRcOI7Gtxk1qlhExgmOFeWfPX5JU1YK5rpUTjoDl2ZmM4vJ4Vnc3MY0Y8n7C
BJugnGT8dvtHfbJ409JZIaLctnfOjUaj6uY2oP611Rmzl8fD3S8izzeADopCpIoUN26H89TW6PtM
s0KPiAEXRaFjPg5bqf3xH8bhPqTnCwoThYvbcdR0RlUTxlU4aNn4oUwFUWRTdwfP2P3HotAG5IBG
JbkG18ftKFEL07VpCjvk4L0ItexPitWEreYqpyxrvz+e0s6X4oWxCY55lyUN5nYwNXLb1K1HS9pX
pyfDUwp8LfUK2f72iGm0MxQuLJRluX95WrZotjjqXW+0FycsFABFf5eGU+F/0agoTqcDZamDQGtn
GWkEAvWhckJbcAvbG8bEyS3k4UObevY7ml+O8DWvL57sWAWe3gvlqFWxM0EWkaiOG4O/tylN4xFB
2XbjhnY9TJdeyYZLVOBmNo3izYgi2c2SFAVkuKCIbWGevV1YjbpMDJX2eHyg0GaMZzRtsOGs60I9
uOf3JgbsTsJSKF8z7u0mQRqiGpfB9kI9QkFnUNrfUictnjtdPzjIOwMxMSlJx5MJ938TB6SaiO1s
HKOwhKIQzqk7WudedOKr2cfKkZ3e7mAgHfkLgCWox9tZwS0rygS/QtQo7Mb008gd/lC6AjQH+O2/
3nzMwNDJKgWPGEnhZmJTEqsJ4XgUZro1n+a6qZ+FA0RWEfbp8Uh3ISMpDCUzQ1LppNva5vYAzN82
TqtFoS3q7DtlfeuK7rp2rtp5OXVZvz41sZc8Px5ULtVNvCgHlVqFCO9TJtk26daqsLHbZdBSMfRL
7tC/TTP3SD/+/kRzf0gvEVVio8DFbj5Yyu00jhav2Fr+UU/rN+DUCKjWwvGXtP378ZTudweDubI+
TyUbIsFmz2ex2ypDyi0ca2101lqreqEg3Dwba5YcwMzuV08OJdEhIB+pK8t5/1KXt0avH5ZJsaBZ
p6t6jviXMyhjMuB+PKe9gUDbo/PI4smWw+1ATWwmIhoKBwa5uTwXiWU9c8EcmZjc70D6qBTKZGWO
rGV7zwuaU/Pslo6sRBQ+NpiI8Dd/zbr6YvXeR0hj3x7P6qd34O3ug+cBGRhYIDBV2FS30yqV1k7T
dnLCVBtfh0ycsmZBwR7i23j11OGSmh36RJSn69V7daopDlrHOCK6yP1w9yOIU38aqnD5b044FDGu
LGiqoY3mHe4dRVsEOtXJ51IkyGHWCDGf8qRZ/MgZh8+PV2Bnr4IRl/GCNP0ig7pdgCxXTKuPakfu
VeGDgVGeodWj5ibyI7uzvaH4qFI1QmJ77s5gLRKccFcnzEDDv3P13KaERguwmiLt4Cbb2a2cqJ+s
RhBvd3dm1lQOpjGsaC1y8b8Svs+/wmnfLP9IOMdtwosDXIrF26wdyVFv15h5hfmc5B9rZ0peRTYo
B8HI/VwYA0tDAgNOHrqZt1+oiJq1sPIluyLta8C2YkZqYCb1dCS7uDMQAbe8J9mIQI43Rxz0bztO
wsyuQGpUJCGU4oQAoO6/dcNRmYZwyiDg6bBBuZ1OqixE4bGVXfu5m89oKqzBMJraEx0N8R+GkmkE
IHuAo3ccCCOpF5Ts6vyaFI6Wv5ttJxoDmgqr8Vy1UXlECr9/Y7hCMKMlIpB8ta1K51AiXsurnF9R
tqhtf+2MJlCEZbzGXQFiryQMevOlLEeUIkvEGlxi6u1a4lSQ5Hk75VeWWWAz7y3njATq4IW+P7e3
o2yKqlGuQ4/R+vwKAsJD19dOT7Ale79p0+JgQkdDba7jWmlrkeIfclWtpr+6q9A/GO3QfVycZXhr
5ZuGBQbZ+MlaEtq19e+snIYkzGCoOUaxLM4mx+/A4x5cRLt7gmdFBtts+C2IU6HImtW9ml/HTFV8
LC2f5t5BHMR+P4i+eXPtgSmRttC3kK3l7U2BxZ2VdY2RXydi7MArx+UcRUP6zs2mow+1Oy9bAikI
PO5BcfVczyVXVn5NjfW1KLITNPV3Q6JZgRijIxry/ftI0VsWH3RYpxKCcLvNh3EpnYry4bVereSb
03Wr4es4mWh+pnWT4Y+VVNPw5nGYT2vhHAof7u1KhGzkXLntgTbfjt+oEAaMssivolUM9r3diyAH
J9cHI1WegyOwcwvLNhpRCe50EKLln/8S0fU4bhQi40z3KKi+EnDXTxTXo6fHt/DuKECZ6Vrj3gzu
9XYUO3HtecDt7JpOs4dBt5k+z/14VGXcWTjUkYnsIV04VIQ3T5exqDq1FY0LuEbZK42cFZHpyEXp
zjlkoe2NJREjEsNAZVPdbJKkNssiLpbiOraLp5+1son/cqKoW/1l9Oo5GJqad7NybPhnLfK7/1aw
kbRAKx2VLj2SoO9rxVr/HUTlvdaZ6yk+b7tqvjleB8qN2BlXAbcOfarbdV8HVRuUIsqvOSWuPwE1
t+dpUoa/Hn/dndMJzon6I5VPsJPb4mo2K22K6mN+XRT799xIn13wnKcVz8M4148+8t5WogZE8xds
AHikzcK3SVKutaiKa6K79aUdaikbsQD2OHjNd8eRm5VYVTI5N9mpzUbVcrctrq0SFacEOWU/cVLz
9Hjp9rYRek5y2cA8APi9/UBtMjVpPzTFNW2M19lUFJx+xOqPS/z2jIqkHoyDbJ2DOtuyyWrLE8o0
msVVWfPpVHrOclnKZL48ns/eqkmfcqnbIqOEzXyKqkl66p/FtfK68lQuxYg4q2H++R9G4XnhcpTd
ke1B5wU1EnRDiitAyfoyubk4mwO4n/+vUbZqaRR/1UaPleIKwzsNprEjSu2XI32NvRWTTV3pGcMb
uq3tODFTTBpG6ZGIDeox17kJ0N1+PJedfUZ6C7iAv2ldbZuAk1Up5lDny7uljAW2bzgfjO/V3Ci/
LHNsHOk7744mLx3ZnlJBpNzuaidJU9NGpfVdN8F39t3KtINIy41Tl5rqj7fPzJZAEAqapHpbfZLE
KqKMLsjyTm/d/gnUcF74Ouv5QyuS8eAZk7/7NnOWfVTyEdDXsgCyuXsadVqqsbHWd0kG1BtIQZ/3
19Gd1Oac21FqnnOlaNXAxe/1KCi53ybSZ8X2JAKFzsj22luLtTZBsevvTJzSv1kTGoiZBePh8WLe
jwLLCRlV9ooHKHhbrM3FLFhPTDb02F4verTUL6o2Nm+FeAE6lrEAHitS2mMbCytaJdbYHDByRPPi
Y43l+sugNNoFlfSjd/r+i8lcWQrY/UwDt8ytGD/FZXakg19ROoHR2OVfutKaHwYzdk/aomh/26Px
ZpAe88PGj04jDR7qS5toR4dsvcw586OPma6+PXjDSV/4fMGYgqB3xnFMDs737jxhf1JKZaLUN29P
nNtEEHalF7iRTqofz04CIRPzBoFh5oWa7uJntv3lzZuF2AL9W9R0DPOuqVsOkaWLCTuKdLanqzL1
wwce4jfbkFHGhwoH2FGW2UHa3M7Moy/nlKXKKIkCfttO9WcjUtunx3P5eU3cHm3U1fAM4IGU9Iot
fsFz00qNFQTUi87spt/yxCgqRLtr0X0pgdClL7KdN/llWvejH0FvHKZgzUxU36xWRZacyLyMgk5b
5H/W0Wl+9VKwt6GatM7kG14lirNpFL3wwfV7FqqDaTkEAPvzo2fr/vJlJmwE2eqGVb19gleEqGrT
YSZda2DchnGB+S8+yviYdvlaH6q071wZMlMChC4VldAv3XyfaKi8xKqScLVmWz0PiJq1z54at+6T
HXWadh0nlLPDUTMH7yvKeVX8wi8sqcCsKdV9lHGrCkyypbSBsWDAW/pWtKwxAonK9EUfnEEJ3MWI
qvfpIPT+tc+jKQtEp87qH6ldltGLbbb1hLQAIv9fp772xje3lKTgH/kRhUuNFvvm0rcWsbZqp+Zh
3pTk0f2SXiovLl47ymjnx7vwPpDm0YSoRMEbJDWBze1a4nOCpEsmirD3zBnW11qchXBVMATsnqhe
32xdA2ofYgboP+o5EPc2Z8ttvFyN9LUIx0iI8rRaUeGeeqwrPut6ZqkH8dRPQ4XbMwbbE9F4ANJ4
EiMjfzu9iIYjHQqGKzHB6Ct/HVpj+O4C0nNOQ06hu/LRtvYcCDcmEmB+l3VWHEyW6jYfsWwH5ZBp
Q/qnIWzEa+nUd/Ylz2LNuCZzi3oMdhle9dVLM30+NbGj/4MPbVRCqbYqOPexoSRnu6dW+3uhk4xd
FGOFlzEnpPavVjV6/1BvajNf5/d44TosavdUoOA8Hnzju/OCrgI9LwlN5KGF93q7CJBMq2ypqywc
5970F0fJTrlXHCEF7wF1IL3Yr5RlJJuX/uvtMF3Tr7lhQnkT+KOcF6EhnGxV1iUTUemPcaL7mN3g
h1RZCPDQXXzqljU9gMPcTxVqL37QP6EwlBg2vyHp6orwFmg+Ygz6izZF3W9aknS/PT40d/cdZTUk
piRCkfwGOvHtTAcPWQfEKgSyoFFzWtylCbIy0p8sNTnqnOxMCGYmLztIRenMuslu6trosL6wRdgU
+p+9lZtIuOAR83g+8n9yc0qYD1knpWiY2LLAdjufvEwaN15XEXIUcvPcrBzRU2SmlnFS2m6yXlQq
B/Z5otTxP1p8+eJ3naEcvSLy22x/BdomDA8/jZlubj0EtbrWsZHbLtu6frXSMXuas3J6wpbRArQ7
OPFTNbvFP/lkqwdAo7tbkCxV6vJBNQDURCPidgEWaqimwJgtjJLh25ibw4do6L5arWu8U7OkOLiV
5HnbTFR6fPNikoVJu/nb0dAzjUwlTftQqYX9HKkGtPMmq9HUT+sy6oJlqkbyZeGuR/fh/Tyhcco+
O1p6YIi3ElFo51lYGCGAUgoUOl8mJ2e6ra4ll7Edm+KdiOq2Pbh97j8rY8p2CBGxxMFtD0uJs1uf
RXPYrSNRS1FNivq+EnhcpadObd3u/Rj1S/2haZL8a11363J5vLvvTytxAhk7cRuiWBTPbpdbKnZo
02xLHSLN+pYXnvpiqiu0K9ztDh7u+9OKlDpXLdrLRKm0eW+H4mbUmzhCDqjQ0+mLOWTLhwXo0EEy
s7OistgBKBTKL5S1zYToYSlCLbhF7SW3lACRL7X3FQcWy7mqx0WEWEc50SdBkjj6KpXW8uCWvd9G
BF4gidnBEAERtrmd5jBoZlfUMFbhkiqyEJLbXVDHdpm+h0CESKeANHTEwbj/jDLJILVBVBatim2Q
6aEcCN62W8M4H+tTPEye76nAAuF7fH3rhuH2oQgO6wkroDvn+nidB1RYNCikqWU/IwrRnY1Wi5+0
ZjYPst/7qwCvTFp3bFBOJNn27UqCczOrfGm10CmsCJ2uQe8gsyz6Z0LD9LOhjdXrpGjJwZHcWUrO
IdKqUPDBVGzRXxYaSMvaAxr1ps59RvwjWvw5bcWnpEY/8fFi3m9W0Eosp7Rr5arbXjmOFEErWksP
15JCOj4RWkKan6BBfGmlu3gQJ/kwfLC1cvoRT7V21EHcmSuZieTI/19o4uZIOpGeQ95V49CUFl/m
QiceD6H5pcIQ8uBcAu7lc93e7D/rDNJsksyYGOP2c2pjv1RrPJchFKSx+lArYzb4cWclq+bbPQps
72Ixrtkp1rSue+G6VJ1A7xJT+b2o0iz+0g5QUEMT9MCXsUOQsAkme1XRMpvMKutOvRut6dnxpFZt
6mVj8dWObPquY+F3FQlqwi76SlopAhnsBuscm44/mEp+QR+jfJfzuLuXfG6730BBKEFuIxVcjvEf
rpmMfp4i/IC1t1NoSLijCOGbYzsEdWEVvd/loqyDcrKdU2cv/2tzq35PK9PJP2pmqhmYTo3Za9U7
87NnFeZL11tRdooa9eIo3tqdscnLYJmvfecBwUMO17dFRLVWbQwta/nxwv0oimYUQem18ZT4Bghc
N+gUz3lnYd4JZadfrqWhT0swDIvyr+hH4vQYcvKf0ps8CuZU814rt7+kE6gkpOBb3x204jfRG+R3
7jquRuDwoPrx2iZPBjKTQ0A+69o+8mZ/VpFm+L2OIG9kT9bZJWSc/bWp1AU4Gs4bS2SsIJys5pQ6
McfERcnIjyJ7DiZcQYagr+2LsRRoR5qVenJ5RpUAEhxQ8yrDp/bvgf/gT3NpMersxJKb/uDpeRUY
WZJk51wM3fDORcdqChBQbBp/zFfPeS70HlK5XUZW/5TGaylORo4cyRnXjlh7psoUfTfVOREnPs7A
Ca6GYeanJuta+kmHIkTQmarSvwxaXC0XdSnX7uD2ujtbQCzhBFECRXUQIuzmIVoHa24we4SZ0LkJ
rSdwB7/pWZeZ/uSo3ZfHF8nd28p7CskKjKyJmg13ye3Z8pJG0ydzMEOFquXZyoZvRVUeKbHfRcJQ
YyD4UUOmDYM20SYGje0lU/kmLvdxim6jQWkmDlZz7ZjSWrif1MWto8A1R8G3bpS8+qhUjZocBIh3
76v8FZit8gOAiN3x+Gu3NhSal244my4d7lil5+eJ7r3VZLiVe7hMPl7a++9IgPt/ODvP5biRdE3f
ykT/xznwZuPMRCzKkayiRMq1pD8ISmLDmwQS9ur3AWd2R4WqIJYzMRHdHTLJTKT5zGtQjdRwQ6Ky
dmFl0rcSCdkW7TatQSHUCYf4Z1QEXrWl0C4eXx/s8jsCcp6rAPSbZ8GZxYWsCinUiArOsdOLdONA
L9sORbmGp74YBbj7rPA6O7SAb16SG6klW2HIhXFsygTHS1OETQSYPyi8lW91sXaIIJAJwuV1GJE8
4XxbGmXWBUFeWkcFMy57k5lp+KXrjPpZWkO8An6/MhZ4Zh6yGYqF8sT86791zker7KIudg0sexox
bRBEa+zbMcl0bYuT56oWy8unOHvOgEhR6kDbj2iWcGFxGpR+rhvlLSXFsOpaSoqdF/hqmrf9ey+I
sDwdk9z7AMQkjm90oVPztiY37+6s3Orktsazwr4vQ2K2uwlryHhl5S9iJ346+n0YDcxZKwtzvhpu
HaY1Dz88CorBO5yaovu6VgeQfUpJwWdwqvu8hq21kixfHM4572cDz3gkEDZLrbSB3lmIg5d9HIfI
OeS1l/Vfw0FkzqGtgq7ckctPb+2pQ6kgb6MgCOzqcjOLNA6apA1L7tkuDfap6WAq1kxuv3IPXMRq
4GropLKz0KaAuLRY0dYsIrcLkvGYF1qwi+He+0nf/fKq1PvkGCNiBmVgPoZFv9YrvDyts24rpWP2
Nj/BS2npt41tJGkKT7dSjp007WMj++QO4Oqba49UaqDNgiZGWAiE3iI6a63YrbUgAamP3wv72JJf
nFYE7yZv1Yrncm9i4IhlNqSAmX2zRIJ6edvIwhEeiWCafWhbxz1EhXT3wu2brSPV4NlO13QpLjfm
i7sFH45e2qwZdn4eWinjaqRDBIA5Mt6RLWWYo/Wak23dZlTGQ6TUuffWHUN1laY4WI85uWfnnI9Z
0KwoTKv3jpamVX/KaXBujLjON8Bv8Ga2wyy7EWmW/qgKqa0EH1f2DEPTBpp15hERXGzWXPQUYjvT
OwZpoO/whjZ2XjoY/8kodNSo9rGiEK/PJwghK27UxvKOOYVrv1cC02/QpVlZxsuLHTs9Xit6TXNV
3F300ga1kykqzN5x0INyg+CUu62rvj7ZJTXyNz6/fDEGID2hOsq/LnaJUw1eN9lAeps80X5QW6zu
iyKP/np9lIubhFFQauVqBpUKOnmOs3470E5UlnLy5v1PDXx6cnDyeG9MTdE/ZWPkNhvFIf7dm+iK
oHmoaPnT68Nf2xvcsxyDOZLiajkffqzKVi3b0OOhDOJNk2NWok7tsPIAXQSLTJIrBW4HY0BDnn+K
3yaZjdXUo1PiHjP0McytHTkN2Ll0ilq/zVQv8WNcsX4YlRQTvUqYjqAE0n4NZXPlpwCVYhK6UXVH
iWNxBInBISuSZh2btnOtnd4OxftWnUbVj8zeOxlNG3l+lujTtEUhPNL/NPMIK+I3L/gszUuzlJIQ
3pqLPoumlNwObeMdvTEudmYQoCzmFXJllCs3HFcbURZFLyhpyzq1Ejh9pdcuh9HtCh8P829loMW+
ZpTftNF5+0NPDw74O1fm3GZcBqpjHOjJiJooHLlOfQedI7wBpCvfGTVmao4ZrBE1r1wCc6mfWHVu
PkNuPN9OVRpGlN2S4NhhfIcUAeSkpI8936ntaaWA97JS55EdoGACY5gheE4Cbz0fKxxUVEVw6zw1
gzs125Q3c5a7wQ/VD9PCeBycNMj2NsK2f3UlcgTvbS9yY19p0ErNIr3rNpGBrv+20/qq+7Ms0kZ8
UaeUSDtCITf3i8odna0aeqH1vmJ5h/daiVP9YTKd4YmwzsoPeVe0ybZD/EM9tbl0y206BrToBjzF
221rYzpxk3cCHWujbzCF0DvOst+JWr7rpRKaG82ZEs1PvTZMHsy2cMDFWLUdHyraGcNGg4khtx2Y
SXeb5YFh7vpmKH5mDhr+hymsjY5DanblxlM062uHy3Th9540xVaFiQLyTikTcTMa9lT6wrPDFiX5
+XLW0mkY7/rCQZbXqYjMVvb45c1J9gmAac6PZorCorba1WoLFB1qlRuqp97p9I3dZAZFHg3l9QS9
mYcZmHNPE3vN0P1KzPJCnOTeJLsA+nC+Jwh2AYlWnC4o1+MO7Y2+oDWppvdtG7e71DWmBy1I3XAl
nr5yV4NjoOkCbWaumS22fdojjtlHUjmqtRfXX1QcTdiEva7kK1H05coC2eLiIK+35obwYmWh/vWR
VnfhKXID8SEXXRBvrV6O2Y2sAzeNfJ2epfStwhXOY+dCFlwphV6ZKWkvNCRkxWlvLalYuE46nSNC
2Idtm3wpR9XcGWVnr1Qhr40CY3OWLp8vkyXfaUht/FY5ysd+NMNdHA3xxjSbNzdV0N4gd6ceQ+xF
F2IRsXieIGFpIDU2XV30vu5k0w06O0O4UUSxZid3uTN5wpkPIqdQyMDcne9MHBjNXpR5eGrCoT11
2DRtu4E9meVGdEsBqvyKu9aao+zlOsIVQ5OStjlx0oUsQD0NXlZ2bnjSyCc3nqxDAjPxZjTuzL9G
RpHK1qzps8T8pnQY6i6yw1Nch9qtmbvNZ4/ehh/pPWXX1x/pK8tIREYzGYI5xYqlcCOF5xCkkRGe
zHTalLb8iTYK/iylvLWpYm1dZeXAXT5ozI2mDeDPWbpkqdEXu5kWBUEanbzeVUM/zOJsQ5fQ/OIJ
wujX53YZGvCU0TWerZmoWCx3fZiWyiSwvz1Z0qGFMg1fUZT6Fdhq58PCWnNGeoGTnr+fVL6wVgNG
TV5Oa+N8Rw4OskhVHSjH3hVasmnntPloW12o8ljEivotSDtuTjS+o3QTAldCMhpQWXnokIRS/SbK
NPOgpZYld5KeyzfkiWlMyF4vUXEqpatsbHMsq1+vL9KVDzKLOPHz0nUi/11ctTZq647RCBtReZTl
6bD/SgBP3cV6thJ/X161VIzgKnCbo1FFceZ8eUaP57HzUvsogSxAgqSv9IEgYeg3keIa77FyaI9D
LuwHYUbNz9cneeXcIucLVgLJ55fC1fnYrpmn9tAjNEDuG+8Taas+VT9vZb9dWUoEQ9hwtHpA1SyB
RRP9zU7AkD7GsWPf56NK0wIGdv8Vuknw59tnxCpCXCSZmfGW5zMSQ6YTFNgOFaex2IVF0dxVhrt2
o19bN4QuEEJmCKowiy0tkqEQxRC5x6qlV1MBQiDcMNfCmyvnlJIsjXh84WYFv8VcGgPsV4PSPQ4z
/XdFTI9DNQstkjv4hkBM8+0rxz7kYuCaJU9bPPlRUiXWFHbuEeNe96YtE2NXKdYawuHaXkAkBPYU
fX90VhajVJ2eo40paBpYzvB5pEvkkvD6PbIQf70+n0uMFQgrlKBAMb9wKpYunF7eh3ap6O7RxOOi
8hH/KbKt57bytrCcNtwaddp/LTvyTJ/APykBockm3qg28li713+Wa/uFHwN3vzn/BZN7viv70i1k
1k7uMVIUjWwvHDemXbo3r49ybW159+nGUP30kE84H6WpIwe+jc2Eu6TzFbuXhywoWt+Z+rX869rW
BBpODjurDdD5Px8qCYyhqgwaE2Ai68+5q8qj3pntnwhb6r5b6t7j61O78hzPbqqkDSbRDWfufLxW
H3sryyoPNxE59TMFQ9yUkwaSIirlR5qz+SZqqzcL8M9yDeTOswoBHZIlQi5utFIbhlkcxU2QNwpa
5b4v83Ln2iL8D+6tuQlOq4KEBu3h8wn2MDODKOD0TR3t0lCTzqaZqjUHumv7kB4MgFl8RObS5/ko
Ig6j3qrZh9rQ9HdKkUY7aPhr0eC1zTGL2s3nDt7UshUSonsbVvnA7dix2/si7h7iqCzuB0ctbsKw
qJ5f3xzX9j158Sx64VGnW4q+VbrwyH056AnB1c0YatanUUUY0Y5MY//6UC/fYRHMUD0C0fjSA2SK
5ysYuUgoBZPqHQ1rwCiOHyd7aD1paP409abc5I7T5u/qutQi31UMdBJ1ISbFD0sleUDdz/giO7vQ
7sY0zT55VpJ9CU1r/FohwfK1CMrxAdZK+C0xZaJuykb5k1Kovs+DBNBB4/XVoQ+ENdyYssryXYUX
NLr7aTY5O86C9tXMXKluGzeROO7EObU1Lc3NFfzfC+ltuQQz1oeeB1KM3K/nS+CEMDfbgHRGzyLX
E36WDWrrJ7UB4BexDIsqEy3LIXxy9cw2vkfYoLtbo7RMSJQxYIejiiZswRsGUONDn/W22GBkFt7A
y6gwP6qLqdoHTZMEt4Uqm+jBzJTsr9c/4+WOmVk00BSBZhHeL7VtarjKoqFJdKoMO/7Ux2bgu+k0
nfBbkiuX8pXwDuUJmF1z/X0WHzhfLT1yClDQXMqDnk+AGfRQQ1CyH27qcixTv4p797Ydxm6n6WXw
9nqBQWGZCxpMMyXHJftKRR9rqqhiH90SpouXIDxAgP32OIX4hPYN4CjCWJB251NMUwti0gDTfEiH
iRoctWawGHor821SxBWBa5u9vZVMDIFAFhJP4FEvmkaOk9dTMYQwGRuKS3ZTxIekFIo/VFicvb5Z
Lq8zENpcYwAdQG2rS/KOijd7ruLefEpoFgH2H5sdGM321i0HY1um2bBywC4vaQCvALNVRsW8cAmM
CsPA9JpxXs5s6HYRZdUtdm5rIcmVWdFrQICOrjB1nuVHK7VRTccyyk5WGo84dJqHMaNAN+TBXnEH
ZyW4vDYaMLpZgJRrA2mi8y3SEyeXnl6CzdDSdivUOtnrhYYAvCa+27lV71//ZC902fM7CjVoKCVQ
dudqwVLRMh1ItkTc5yfDkHpyoDQBskqBwNfcBKabJ6esKcvqbjDhLfjDBP1g24+WZ24iNTGf8GB2
3V2vlk22s6caZJFTj/W7Hh4G6OM06X+UqlHW1E3z2KESmg/5j5FAod66fds8mRXVYtQIWueTpfEy
bfOh9OLPEaCY6YEgZqy3cGJSdaenyHntSiVsP7S1rQlf9KNe+/nA7bQxxDD9CtnonT910n2wQa3i
MKmL7lNrmvCdLVK35GCX8IS3K8vH11isHlkaWQeR+mzkunjkBiXSJxO37RMdjGijGVO3zct82r0+
yrVLeAbmzt1l6gJLKTMNaEvVWqI4hYplfdKVwf0S9EH5VZrxm1npdAhouvJ/6nzEJPOR+637pHsD
l5Joi5Ma6paPvkGys6S6JvlydUKEBPRX6UlcyPbFTutlwDSL04hM/h6pznhXgCjc5+1qQnFtKAiu
MwkB6RyyivMJKYodo/5UF6coDqaDgqcIArEiPVSQMFY+05XriCR07lfN2HTgNOdDRYWXK5FiFCdE
Wtt9bbvB3qQIvLLlrk7ot1EWTVDqzWVS5kNxUtA7/9H2QGiaztEOgz4mK/frtaGo680AW6o7F24p
TVw0KurfbIZGfsA3Ev8+GUabYejWDJquLd3vYcYiqE+HtAdiSJgRhnp6BIcQbzJP8e5eP0dXR2Ff
w78k9bsgKoRGpAoFj/iTgVG2T66pbmwldg9vH4UBAL/RBkPYaBHHiK5L7E43ylOW2cFOwZ9oV8ti
zZ3yyreB0cI0iFUo/i+7lpQMolgUWnHKaTX5NMT7m9ytP4hAyd7cYEBCBtAquEU6/KREi22tUR+S
rcthLYYupkGqhbdh2rorH+f6hP49zGILBJErXatRi1NnZ7+0xNFvSAJ6H+2uNYfIayOBh6DqBcvT
QFz2fEJoHZb12CrFKWljdw9FqZKbxAitByCGibvynl8ZDAIkSR43HTt8aXMG7CtOstquTrqbdYc4
RkalrET2rRLOmkTYHBosHiM69ohazY8Ru2/e/r/d3U4TeoknInGapThQGx6091KO9lGMqbbR89g6
ZW5trgUQVwadtb1nbVSdMvsiXilL4YRuJ8UJW2Cl20s7DNpt1Hjdx9dP1SUgAR81KjUzfPqlJHY+
uYysSK9HuyDzGB6GRiC2qT6lVQmVMrlLSiP2w3H8iGX3l9fHvXJnzNWxGY2EVgJkn/Nx3UYZhyRo
yhNVq/xPMbbxA747xW5llPlSOP92xBHgZ5CRmzFyS6hDbE99FnGiT/EYS/2DXkx2uKlMLnpqi0VV
H1w1SNrHvjIi8761gAf60uxCufF4a4YTHsZJ9E6faGLcyVwfvPuiC7v6MdTbuLyfAqTI/GmYogZ1
/rb7AhxQ/PS8JAnvSnMK86NNkdY5GC0e8tiHWhVhTMgn33kCACZwPShQRxUktrZR+4a0qG/V4HvU
m7ntq+4YPjvdgFeSVnWl+Ng71fSoW3nW7afMVD5klKowm22S+C9PVFG3tYNE/6pVso+2tdPb7Uoe
eXniWEowSBgYzVjKZRdFQZ6XznBWnsYM2rjT2nLTWnAb0tQsVw735eY4H2px4qJsqmVsxuUpMpx0
h9G53AnovW8+YoxCUXtGc/EKLyspYhgQTPQEOXgQKgctMYxNhTvMfzAKVW1eLjjNeFra5xu9Ndso
xuhNcEmMk3PTGdFQoSwx2snKos1/0XKrc+3NjwoJKdnw+UADWy2warZ6kAptU7tDsxVDjxu8qdTt
Le7Ek7Zyuq7tCG7gmblLaZkmwfmIjZvFnSTpPZmRdH9ZTiK+GKUsVd+iFbGyjC/9zovpgTbFZYdQ
8IL16XhRaiiyFugFCAv7PittqsfBraJxT/pUf221oK0+uSNKU1SkbK3YNtIch4MVuPGfIs4r1YeH
rBZbtxCJB0HAnpAvnuroWwb9wtu4grd3AzlDN2iuela3SeWU9Z9ss8scX3bScvfRBK/Ab2Uxeh+4
uNPxYCLXqm/CNpQQiqmJjb7pxpZ5kKFdt37JJdpucWielE1Yac7oY/Wnl9sCA7LQ9V0qFO2t6gxT
utWLKEnf/PRDoIR1iNASmDfaEOffh0WYHYsmvk8cVzuKlMou9ZLU56FbE0G4svno+s9AGJJdGvGL
GL2Eg2PLyhSnesTjI2s6VKEbo6MzNamHKQvfDq5HcQFpeZS3ZsvfpaSYE+oRvcNBnKykSH9MCIu1
fhVWNY1rJVbWsMhX7iOmNitDI8Q0dxDPFzJGOciuYkZT1anZQBxLNk4UaCtlnss4gzk5gGPBls7Y
iUUVy6PQUqeE0qeBZs0HNmn5JW1Fv+WWSv3eCKf7OvKy59dfyCtneM6zHYAaL8WRxTts9FOqxTGD
Wtmg+52atZwB95eZ99P2PxiJbUg8wyZBruV8EQtPDEHZuuIUyhE4HjoWwnof5xgk7cyYp2Vl81/7
ZgQYfC/00CmWLwIo6lVJoqLlc5rUPtgZmCC917xpzSDy2jejATU7dc/8s2WnwUvMJLDyqj55Qp2s
nxbUtN7Pmhi30KRyS++E1bfp7hQisDUQxWXkBsCQ+IndDxmILPx8PVNtwnG2d+pTp3fF95T3eQh9
BZ6h4ithqaV+VDQSYaMkSSffCB2l9uPUiOyVZ+faBoLoQERAe2oWJTj/MWpdK6OuyeqTpZXmvqrN
8jHoTfHemuL69vUddO2T0mAh9aO+MbsJnQ8lY8TmsYGpTyL1uuAQWpFu74cABYLd6wNdu80wapyR
CTOteNnHrFsNcXHL4qtC3rwLM0WCCxGduPP0cfpiA7dcAd9cGRAdNNqz8+mfG/rnM7OVaYIc04hT
4nSAfIz4hxcVqe+GaQxGeQ10duWTcUlTSabJzvyW9WQrCHsgF7wLpWKIxygV7S5uGvexNYe1oPHK
J5vfA5p9s+gmCMnziVUJJlx6z/UCchBgc6pm/lB05tu/F+KIPD+gLgiylv23PIu1nr4irw+v+Edq
HRMdoLjU31n9YH9Glm2N3n7ZU6H29e8Bl93nCUwEik22OMlSy4hFoscyyz5OgLlBVN+D3fpLeNZK
B/raUpLKkMnQdSAIX7zmbVywhI7DJCdFqzfjOHn5Bmkl7e0lEC6TGegGIohKyPLm1IwgLiT5z6n2
oKUGlVT8QGjFph/FWp33yvXJUGAE4WfBp1iaSynxqNTBkNentjLopbtqP568II1v82pM78ZEl7tc
DdYgINdGJfOkVgF8BmrYYlM6geUEyRA1p2J0wps2bbR9aPZy3+pmezK7RtzYfb4WsVwflA4OfT8U
PZflnj5PQ8/MgvpU0OG4rcXU+XobmLOyXb2NC97drFztHF2aXrOu6JoDqOHWpEqyeCS00UiAmJXN
qZuEqPeBkla3Lkv9iN44yF27bAoEKLJiW6tGCqbatdMThCS82GILvvnr1+qVewfwhAbLA37iDNM8
vwySEO4ITzY/TGED1BDDVgIy3oRYxq7Aaq8sNpp+iF3AUoPrvHwbg27K6h7Bu1Pf9NlTbKjhd6wY
qztY+smDZyg1QUgZHl6f3pUDSt+MDivizJydpSSOKToiDbOUJ8Wc0ndTUTh38MmLlVFe8uzzRIgy
ApKzc8UG1d7l3HSvx4jTZBVtUdW7fNAyxPFrG7EGnEfxYk1grWfTNktjeUeDctzmMhu3ela0e5m3
qIUhwpq/7ctCLMc/YW4wz61sypmL8L+Z7N5OpNMeVZfKihFUxW0yedHR6qc3sg/noQCek63PTsP8
YzFUXMUAVOt4OCILqfi6p4U+v9vev+lbvowys+UJAVhnZN3Ot2qGjbXhDGI4qkambiJLrfeEPuNK
xL9EMjDMLIwHa4WLiObksrQIRSGVdRxPR6OhCnzKvCqqD309OtyFtAlAuWtNU95UZmHkOxu70qdY
aewOM5yuRauCFt4vO0um4rEwoinKfRlL+1sKn9fYGWbhnHBs1cpdCkmj3jWh6rzRWmb++ZkB7DH6
4FiWLEso9FNdrRqt8VgMNpV/uBghP0MLKis3spWN/2K989vGnwfjTAPd41li5y+VcD0qoaYqE+NY
2Rp8MSpkNfLBIzok7AP6/Da6cU2W3CQUzXQ/06gP77EEU8VG05Oy3eIiZP1qeIzk5z6v7Ph9qKZd
ujVFESGbqoTTwRvHzvFTTWm/SL0XKWlXZte6n8vKNXZNLOv0S6dNitiaViu1vREhV8LYY1KuTHZx
VdLmUtHPwYJo1voCtb9oDlSBTYkZe6pT17lISbSt9KUzfGsmvV2Jna6MNHdVkNujgkPLY/7136rb
uYR67+Z6c6J0JHiB1e+mqGkVhcr29SPl8BctPh9c+LniQM0NruHiKbJh9CZVlppHw0PcBT5PIreT
ooabTA+sx86I85+lVb/R5WXeNEhazzBqg+mRCZ5Pr2/RSFEq3TiSgWm2b4KOPEyw/nLfbFZJOYsX
4GUwOgQQ7WFyUCSdl+C3tbSMpvHSZDKPSIYZ3MrRtIVIXa80jhbJAqPMHhu8AJw7MqHllODr68KJ
HfM4Io15a3ZR+NHITPfeirXpBvvffoV/dm08AJ0zmY8jzmY8n1WceQMqH4gmxHFg+8CWyjvNjpNb
ow3BGxT1mmDfIrh+mZ9LwwUHEWpWEPrOxwuk15ToRFlHfqLoG0pv/b6iXXVbQlT0S9R53tGfn/YN
yvUrz9gyXPrn0NizvNCOgF4uPmBT6i4kVzwEhRLXPscyOshgeG5Q6rrt4yg/1ZoVbytSskMaeAUu
lx5+DyPr/vpZuTiUs1TY3O/2SD5xn1/sWllAw66pIUKXzuw9hYdhE8A72SpVudYiXpQRXqY8K70h
+jSLdS2T6q7x1HISoXWsidj8PCvVbZyXxTbvS/VGr9tj2zLwKHPc/6IyXKnSXPnWtD/h7ICVgQGw
tNfM4b1kltTxoSwneyNivTtwhFhYK5EIAVXRDh47sktpO67ce0t09jzxs6EX26yt6sZWRGQfayH6
ndRGJEdS1Xpv6pWzn0DYbwI++13XF+2mEW14MMM3Aq1efgTu+FlzC97zBRHXhO2bVm5iH+Mkt/dC
09pN1IhVrc/5sTi/eWl+QVbnNUEsgW7f4kAR0JdonKpHodmDs+/qgCKDFNgg7ro4UkvfQeCz8vUm
1t6bjeiGbSfpnG1qz8nlZrIxOlvJZS8/OwQqeiIoiJPN6ktGa6Yj/SkzQz02UXWceFqHO6Nx7omf
8e12rHcJehkrsdbl3Uwhgn0+rzPAi+XzA8Z6RJzTZBFyK9spaqT5GBkOKzfI5WniiiRAneGW9CiW
dekpzQStvcA4jq3Vb9qq7W4bsLzbIgvCfQkgGp37qXpCp4qCfNStKdRdmeT8vs54JoOwcplPi3Gi
dBXn5rHUSgvNIy8+OQAaVo7O1VFohHPvkEK7S3xgoVl5nSm9eSTuVu9Y9fRTEqbOiiPSC65nsW1p
0BEB8c5Rol5WFivchJHUq5yjWnpZdxRxqoVIoAlgbXgyVk3xTleqxrpHuFGG92Nie4NvRkX47E5O
Ejw0VdWq3FyJmULOcxo0DqINGlzlczHiKHajQCNULT+vA+dTBAZ43CAEHH+NVRfNO2FZAgypkuaq
8yC0rOn9eKTwtEEpI/mpGlGn35pOKxEsUEp7eKOQLBcD9z4XFOv3kh4s7iYrAl43hIl5HIRbvBPo
m8OldtJvr78ylxEZLxgdGxopKH5wEM/vBUqpZoXsgHkswmD4mKeT/Bi6Erp8J4wdjeduXyt5t319
0CtHH8+HGV9KZsX1vhjU1EOn0Se8cytNVje6nSuYGRrGDXGFiY+cF+9qz002kRTpmgTElX1LZ5QH
lY4YNcnl665nZYwpD45/WJN1W5TDrG3a5muCsddH4T1DwJni/vKiUSX7FCy6cxy6MdvRmTLv8F9b
K1G/cNYWp4NiErEtZfeZabbIEGKtxhIhggGWIDGIK4wCHrPXcGca6mYv7CT9NqWq8TD0avzR49M+
8dZF265uuicktMeH17/qla00p8rU5inOU1de5ssiw/qtUTCuBLJ6R1fkvknxEnIhkUZtMLzzFCPZ
vz7kZYxEPWtmdcK6gNK0DFzCMKwsKNrooBVKcC9bz9zFvdncFOagrtzql5+Ur0l6xNekIori0vlB
iVsrFMSCyjED8WD7Y+tU+jZ37ERfCe0v58TntMHDQG3igbwo17nBQHOsUY5KPQzfcnL91HdErX8O
em9NV/TyIM5bh4di7lxRSFocRHp0auFNLmMFSeFs1KwzCz9P3VJsAUJFja+addxsEO0ZDQT1E/2N
5lNcchbYNxJB/gl6fxkEeOU0NaFWhCfspl2/oqK+HQbx9a27hEHQaiWJpltGIfT800VxLqWJxOTJ
aSrbz01HfoIOOm2KNrJXmjjXPh7gixdwIpf3kpaiaXyzEu+CU1nm+k2N1cNeyNy6K6NQWzluV4fC
zZfoCSMH0sDzWRkQGEmJJHT3tnisY7O6oZT8eXIysVJIvdz5yNWAjJ5dQwAmLZ+IypNJFDZeeJKN
qtxLtcuftMgstq9/pMvbg7cO+BlaRy8iPYuP1AbxkKInmp+c3J1tZtviay0b8aPyrObd0ITyQaAQ
uPK5Lqc2v7JcV7MkFQpji3Z7PuISltoxcEUXLBOMIf4Vlp3z4/W5XRkGyiXHiwifSS47YAM8B15u
WWE619DXyMz4XcuTfHj7KKAFeQ84R8T58wr/VnmICHGSQICOCbJWbiqgmJss19ZIFBfbjuCZoAgc
+6yGDmzzfBQ0ZGdCj9Kc9LQLNpnN2xlqWYowx1uRyy8mEKCj5+LXzN1fXg7g4OoqBZB3lJ2UH43J
qr53lfFGYMfLKITrJrE6O+CCRk3u241k/KiwhXH/sZhQhp1iW65EshdbAPAIyCx8NFC4IiyYl/W3
j9MQ0HAPodUiB63cdlUUbr1pVQHp8uOQSFN34n/0tsCrno9SIIjijQKqFbJRhraLJzs9eLln9Fu9
wi3k9f12bTA6Z/RyEAKcIczng9kmngqNEXjHuJ8i+7Zw9YFKapGPga/DzF25xC8qULPT5vxKUBTi
vVi+v5UyVeUImOFomcL27axJ/dKKdsqQf43GYk1Y8dpoGO6RQXFm6bYuztLQKUhuh1NwBMmifx+q
ATPPtFJuJZld6Fuh9cb2Nbtw5tZT26b+QUtjmeiobat6ChDOkwGiaSuyWu5aqxgb9JhlVRyIJ98o
xzePOPt3AdSChUA1fVERiLPQkj0+2/htdtYzqh/KQ00d+OPrm+Ry389nCt4y9yxkqJdq22/7PoNt
q9GKEicUnfRPXhWIP6EXiZv/ZBRCM26KmU6xmEsBCQnNKyAGHmz7Ha7UFOhEv6aZdvFEUR/m48z1
k1lwc1mRwx4MLwRbtievmJz3qRqLXYePwZ2RYPSU2v24yyrtjQBLPhNZIM1xohcUJWA+nJ+yzKwt
BZ3o9oRYXb7XyjTZqnWLYDTMge3rqzhHe2fpxGKoxdXeWrS8anrCJz13p4+GnZjbMZrR35oRb+Ns
SB+8McpuUyXtd6+PfJnJcMjmng4pIbkZNcjzWSL1Z6HdrbenoWui2zQCXWfaWblt3RR3nwDt766Z
/LIJnINolA7Bc/hADXxfMJN+5jb5yg90ebcRMNLNotukQWdYymSyCNVUD21/0lzcVMBuKu+d2C12
AxLWK/H+lV0Fzg8I8tzPnTvj51NHRFUY0oyGU9ck2QGupO1nsut9bagzfK7KcdeJyFg5MFcHxb19
Zqpj4L6kFtBb6DMF0Z0T5pjFXQhMbJ9WZnei0C8eHKTLfyRustaHuSiM6cAekEPmzaDudwEEIpEJ
87pMu5MdqXnyPhGF5SNa9hzMJl8TmuebDD1vvwUwpB06y1kVeb3yVQkuZ+cGZLbmuvr5Ultl3DWV
DHt054J2PzhjvBVdSJbThsPtyo6ez+XiMFHUnNWonJmSvCQRdR61hWE0eoynwqbwi7B2LD9s4+xR
S2d1GyMZgqeCWU5+q+mRss2kiZz/1AkqTEGdhNY/T/d//xz+V/hcPvxz7OYf/8N//yyrsUZGQS7+
8x/38c+6bMq/5P/Mf+z//bbzP/SP99Vz8VHWz8/y/qla/s6zP8jf/6/xt0/y6ew/dgWN5vGxfa7H
D89Nm8mXQfhJ59/5//uLf3t++Vs+jdXz3//4WbaFnP+2MC6LP/71S7e//v4H99h///63/+uX3j3l
/Kn/Xfwq6/pp8fufnxr59z+0/0JaDoAfqQ0sG5c+0x9/65//+SsmpFA8S2YrMo+bl0gKbVwZ/f0P
U/8v2lIgHfglSklgPf74W1O2//ql+RWf/yIuDihQ1h//9+c6+z7//l5/K9r8oQRL1fz9j5e89N9b
iFwBAwzEWKnwAD9AuGpxKepeoUizThOMC0r1B/ZKzoMJ9cgfkTjcTCqPACiP8jaQjvsZFwh5E7RC
+RyI6iRAuxy8TIFUOG4Gfk+Sj917x+xd30SI7ctQm90GjLq7w13B3Xumh3bQ0P3M1fr7FGbdtlPG
x6CCVeXgMr4bWi/aTHqZ3mb21G5UemH4g5n191qLv4vB/Vb1eGQUJSXvIfis2pGxL+QYHchGjhqx
9UYMxWc69u07RGCeAy/zRYnnQRmaWzXrZ+pP1+0aMTp3ul7Kg6HLEbdszdklSuP6UhvkT1NRP/Cj
5PcdNgw9Zn47rx8an0JP7NfVqL8PJzfe59qY/B/mvms7bhza8lfmB9CLOTwOUyXlLL1w2bIEZoJg
BL9+NtU9boktFq/r6a5ud5CXUSiEA+CcHZyiHkc3teMKvkxG54VIznpp3xwaLpNA0LbwRwvOpU3P
qc9K9RdoOqEHBYTESaFy2VpRd5dk7Eal7FeYQvyiCxWMdKy/k0HeW0Mc3YUp17YQwN7apZJtSWpX
LssZRNM7q/j7dPijXXtX5vh7vhG/bOD/2cbevJXTpqjnTf0v3NNAlHzcSo9t7bMfrIl+ZJ+39r9/
7O8dbkl/AfCGcwdvFADcP1Kkf+9w0/4L5zvq85MwBv41lZj/2eGq9BdeUUAp4KSYWGNTDf+fHY7f
Qh5pUqjCb4BVgeLOH+xwACy+nBIEXCpcWifm59eTCNx+Ne2qimyAZ4WpZQ35p8FK9wVgjwWD9g4b
omeISmw0IT8POGacNu/PqoHtdJxgTpjmldtOIroyLDzz4Rm+8E+i9M023VvKSyRqbQNGm8LxwOzk
/B1AvzuiiCdwV+4amGm6nT16I7axAw0Xw6XAqru1Gl1A+2M3oKJe8iQK7Ma+aPsa0Coz3WTwx3Em
FRGP4U3SE/FDixKgy0vTS7lxNjIOFYWWuWP2bic458r4LOzES9bIAC5FozPKd0pt2K4KQVIXeYWt
0ehuk3Q3Be9uqMyfwB15hdnhs5DiN0SbA+6ClRMrymPSjduWS17bWD+zikBcViShE4JSJ7XmZWJl
HqqVbsmi2wFYOKfG9anu4CWjJL1XRvGPMpPvKO1lT+j8rVb7mwwSxOcYrALHp0Psa2UoWs9CotyF
qtK5sLvciaMGyKoCqgpKZASi6i4kGcVRK5dHJ47pLwaIDCTQoM+syZuKxaqDu5QD7RbihZD/UFBr
UtGGw+UbGK6Erp5BbK4zmmtrLG0nNZAKT+WdkaobIpnRfWqPrh3bgDnovR8qoByb/KJAEcofIOQP
gIxIfSFEs4UE5JYK1EQGqbmDOU8fIE0DRyYYaKubyhzrTdzGw1mkNzFqKekGqbrWE3bbXUI/V/81
WBV1EvUVVpjWto4E8emgEthJhaoXd72bMenKrjlxmdLEuZNRDlvVqvATM0v3ZYhXm5ZaWeQ0qfEe
paXfJcL+G2fyR+HufxbLvg+K/ysjGc7t5fvJtiygdVnQ/3P7f2++RjL8sX+uKbL2F0BJ+Gvy/gJ+
CQ+zf64psvoXzBFgIQ39FAS3iQL9TxBTlL90JDTxxv8gE0BC9HcQw2+htIA3/4QD+Dso/kEQ+3qp
/ieE4Uk8/fzTy16iUd5HHPZjVK/ddNzbReYqa4CxpcZnV58OdfqiAmng0MMuy2jrBxbTXWcr/qeh
/ufK9fmKNTXz7w3r377Pwm9nNsJErQp+ambkYMeG0hrO+etb+t+WZ29oS2KJ0kYtIAZ09DNlcGAP
6yRjuRHDuQLvv7h7O+0rTCfLp+EvVBkYgxEfxK1zmZ+Z2pqa+tLQz3LiZauMSgzlikOrQMlI0TCp
tlta4wrqZ2Ho//PcBWyV9NU0QINnsHuT4er+e/d8M6XTZvhuTudFZZLEoZAYkw+yNgaaSvc2xS0V
peXeLLd62l226eDow+CqA90SBc9cDqxjA1NCnZ0Ntn5JYaFC4OFkVc15Al9YRdobBtSxoE36R6/v
34tjXnwuGSzGTIguHwY9eRKh5LAk8sb03dbyvax3m+MjsTTCs1eunEGOHCw76SAXLypPnCFZ2TUL
K2MOE6UF4TVondLBlB4gHecYQ5BbKxWZhX1jzTY8xbsGwq/odN5C8lP1TTxxEvnVjC4lrmzDtdL5
R5nim50/TyMD8q+YZTZKB119M4b6UGVAb9SxL7I+RLYl32QECT1ca+Qy25eSHlC5vc/Twhep7VKr
9nsheZT0HjzsNi1Mo4k5XlYG6PZx6kU6DXJK/FgrzpOw9yxkr5yw59sBb/pOyfyOkQBiFc6okQ2n
uA51mRfxh0E8srYJokE/hHD3EODwKamrd9GFkOANQUrHqsYAbw03bYeLfgATzdIdFWXFUgmyKvVl
2gC4xjcIPF6sGLsatZ867S9I+9IB5mDwX6UC+EgsfA0sgdD8NeC9BgKMO5rw2tNu4APnNCq/Pr4A
l9bJLAYWfaJH1phIB1HcVvxFS85kwLOPt/1Bh/tuAmdxL0lQI4RZhwRdhdTJ8YrUmgyIoN50xzrZ
DmInmtqn2lWsRW6rRAErdF8Vlgfo5oENUFmFGbOVkTuV063VtPBYLPYCZ5lHaOKKds3K+2vO69+t
PouiRU0roAuxnruO+b3ylJLI4eJFjoULovo4Wg5MoVbG5MPJ6psxMadOfDoLsC2HUSaNdFCt8FEk
clBDqavmLpyKndEmO5G9QfUFW0u/bIwGFAFJ9ijkidW48UJKna4BAruVHuH+Q52ojCZLCR8wV6Ds
cZNWuZNmbGuGuQvKstvF0CJXLDdJ9jb8pkztGQx0J2rJmVwrrs7eZTTCcZ0EdsxJ0spJ09YtoKSt
DKPbGOD6SLe9DOPg8xBKdkZ4Z6VvpVwDYN+7x9fIQgCcY9NCYrV9m2PsldZ0EmlwVz0fPmQNvhvp
Ka/6aaTB9BuHnMBptqO6G8Foui1gTDX4Ecf3lP0BJp0yx7lfuJL8YomtOaaukDVPaYUL5rZjjI+D
GeNHOo4X+SyJrwuIkbQwUS2UJlpZD0vff3YAGFBNrpBTEgck6LZUw2lGXo+P7Nf08e9VPbd+sOOk
Ba9HwdESneHJ7RMNRNVfebVFtmblfrAQPOYMD9bTBOweHDINwYn90PU/VPJ2vPdL4zK79aUs79Ja
YF0g/QqvEqGvHLhLozKLdwyPYzhVo11ofHghSDkyzEgrvrOaaKvx2+OdXxqXWdwDP6+G2SM+pA+v
SuMiqV6N5I9q1P/O6ixWlSBuQXxQSAdYkxbqtvkn84wE1PeJzJkQ4u+G5+ITlV2hWN0NEnB+kZsn
fFNAxcUQmVdItqMn1s6MnznyGQq/B5cA5hRuUmp3fdN4JqMuaE6erGUuiSHNzdNt18WBXev7WMs9
XeEBDdUAlMYNyXu3SmUHBLhd3F7V8XDdmReKHjl1/gP+rj4RO2QbWMN2MfVtKWD0UaPJyp1uYVHN
3ZxIZw6oeJu4FHESqFXAbXJiy7NYYyDTAl5YPj1SbhJxBuPKlfiwsF7n1VIWhRmUdIzxkMP+qu/T
QOoiPzKuh9ACDFzyji/YpYGZFvKnUFk1SIcoYYpQGW2IsuPaykZY6v30eZ/abfOJQgR0yyGNFQeu
8GPyOIp35HWdNJdXRmip77NIoYHBCaZSOB4y+trKh7Aq3NMGZR4qErjEKTlOah75HXWqNRfVhegw
x2L0QySbcM4eD0bNAkPuPVFEl2SNqbE0HLMAAUsFCLlA4/GQN7HXdIEKrZzj47HQb312c6GphNIG
8l+HMryta+LAiAwQ1jUtqYWlMueJwiAQRQrBcdlHycFM7wbpKoJeVoIzW+l/nfYNZrsUiPC8NYfp
M/i20e7NtHZAwDxtHc6LiHGZ8Va02Kkg41TYo2tv/IUJneNmo7GDf1eOdtsfGSrta1rMS81OP/+0
NRlsUGKIHoyHXtpG8EFek49Zane2HQebUxTD0V3UyZ1evq2NlZNvafnNtiNRGNPbqWFKLzvpWsYb
TF1hzi31eXZeZ60ArqbHWBRsR4A0L2+Or7eldmd7UbHrhIApNB5svGvGrb6mZrPQrjbfiflo04ZN
/Y025k25RjFdanZ6739aEmA31OBWodk0Po9Vtxs3Jw3DHMCQVrgk8hrt5vR6UF+q/u20dmd35yZl
IDjaCEiZ+WOAH1DyZ3DD33ehuX6UNPSVhtLDCPNjT6NelJ44ENPAfxrgjEZjCNj2eNCMW2W8bdYe
sAuxcy7VFMW9gEMfBiJh10baXLd1jkwYBfjI2g3Aip823LMNSJsojCHKPR4iKXIE2ZfQLzqt5dn+
Y5Dw6MYahLcx8huxG4aV98nSgp7tvzyKU/ytYkFn21J3E9s/qb/qbP9BAiRpKw3tCjwaWrehp90i
5x5i6ihXRE0RL/p8X2hBeOKjYY427ptcbsfKHuDa5OnFVpCVFTF9329e2HOMjoWaolWVGIfR/tHz
d6j2b0QLIfKw9mx+p9EqiJur04Z8OhU+bZ1Uhrl0x80R72Skkto7ufh5vOGFY2UujA2nY2Y2DHtS
YjHe+dJGgToC04PjrS+swDnPJs0BoICE+AgzB8OVM8jFv5zW8GwzJjDZYYWJoe+4b5hAk5zY4dlW
bApIoIawLT2gGO+MymV8aodnexEUPkPGRQaxj12p+a5tV6B5CyM8l1niapsnZoT5KyLQfSJgLZOV
1b2wMj74jp+WHNdordpT9LA16PnjYdsqV4CrrrT+wdv5ZvPMrXWgHNVTCKeMBzl5qUV0Ba1AcK8C
AfNdkHB8W78vJ4H/tHYpKRxhTtjOm0zeCC1QCXNlIW1R317rzTQN3/VmdpaiFg1xMY7eQETdDfPU
0VjrAEPTNppjY2c0Sey25s3QrQlDL83bbEN3JVgwIPOJQ5hFVxUrL/lK0F+atukDP03b0HE9Yhm+
idluEsjqleFlBHL68W231Lj6tfGmRumqnVYbDHzcKksDS7qNibIyC8q0y76bhdmuhtW1ymuuDAeF
I5fSDU5b0aAwQDMvX8I69ohdOFQhe0W0B0BenFxPPAbAb69Bx4WZDuA1QSnHF2UBjGJiOKkp7RvR
rXRvacpmsWE05NrIe2xhiF4iJbQbxNrjb6nlWXAYwK7IcFlB1BGuXO4KcyWaLUzXXJpCG8uwblO0
G8v7oawcDZBVKVqTBfrYqt9M15ySVyVcFMYU03roR0LfPEiFKw26m7LEMZVxMyQqIDaPMA/wk+5n
Yd5pUJ3tMU2F4RXVrwxU3k4LBHvUxtyv69SDieSGKYaXQPjSztQdqx90cnN86U47+bvOzh6/XEpq
u+5zcWCwC03j67pn8D1uXOCqVzbHwizKsxiCck9b1aokDiUUppPsXTSnxXh5FisyXWdRLBUC2ts+
yI2ADB0fkqUOTz//FCqgtZRSwZC161EnIXkCtCY/7ao/B43FGRvkAUjOgygPeuoW3cosLnVZ+dpl
EONGzlsZAcgEGMzqXfjAnjgas+0NygQA2VUpDgaKntxpH08b5NnetjsNtNgMmlOwQleuIGx1UrNz
DUmCmq+A+LQ49IWnX5zc7OwNDLnlpkurcDh0d2Pc/WRZ/Xq8vwuhaM5SYjqjDYdJGy5s24Q8D1bs
h2p22sNhTlpsExbrUT+IA8lc1Az5aZfMuTpGJ3A1Lgs0C+AuErh/xgT6/byWZttuCBsoC5ZoVj3T
b5I1qtvCzpBmR3MvkRhqtlgQRXQFXOhLRkA3WZm7hdvRnE3EDfWfXQcHBFfunm0czXrjVmUYGOOO
jMKhNb2WEihQcN3RS80Rje1H1lsNgZSmZH4a3hLCgrI82NY1Fq4rUOBQ7lL+aFR4TDcw60uEI8rC
icdqNySDXySvPSc7XRZbK9zq7U3T7w1ry+xdmFgNOO2Gn8nMsbnmikp1JMPPgZEcR8kBMNyxI9kl
0T2Xno6PwNLgzmJDo8M+zep6AdMgtzbAefCOt/sRD785leauYtBCiCtBpeFAgasxzFsaUTeVpSDv
n0JyLcW/suyN5LdV/6h3LxTXn+Of+/33AavgaxiNAMoMiwovbYv4RbHVxB/xsP//0rbmXKQ07qVC
swkyDj8gqS5OO01ASv3aXdMeUhrqU7Pverlv1+Rxv78SQJbia7M48UB6n2Y1TB4NXOay8cYwXsP+
tOI+HjNf21fzET6GKrpdhg+q4cTaSip4+tr/XTSWPc3qp3PbgF+aofBxQGm7cDopxC/V0ZIbvXju
8rXL+NISmcUTO2tU3MCRBJS7De2ckK0s+e8PAoBBv3a+MqW649o0l/kGYi9OUtiuRteKS0u9nm3U
VFhtbqTodQkAR7nr2e74hvnIWHw35rNjPMwYMGVNi8tdeCZT9VoRe9prUFS7k6L7CGCsUes9qdOD
rEyuYll2iHwh2ySIIzjbQaJXj/hW18S+QOFSpalfsdaTSvNaJrpHCF4p0Ior3lq25fEdENxeAX3h
HgUgoKGhjbomLQMR0u/XzhzTqHVyBwYRXvV5bXgj7f2WaZ6FmnNf/YKnk1siv0SpivIwHIIB6871
yhmHyEuHXZdZMIQwdwNu+zW/6FgPSBoMKrQ2IEa2TXGwc8NXpBFgHgqUmuapgG4xpTiDX8+gay4c
BEFNznxbvh+0X6qSAHPzZDJyq8ldoCv5ZZn+lJoHs1WgsFU6EdUdgxiBWnC/gOWU0F5ZfBZB16Sj
RtCUV1H0mCWBpVXncjdCjAP4MB0eqNgT43WXoZNN6ZR24nBddizrXmW5x4cfGbSLO+k5KxS3lhqU
4iW8KblLBIwNJyFTC+az+f2oX5kl5K9Sc6OD1lRYoddn/ijdh8Jyc6r50F67MKwHSz1LAZQXwvZs
YftmvyGh5UaJdAWhNHcwiA/JeafM3+H37kfJi9qkV7Xawq2wPi3mzlUORi2kZaVPVRZoOCZut0Yl
nphl34WZOZ0XRWUrM3vctRm7K60z61d5BsMKK3bjMWDylqa7sFzZXgur0pztrlinERCFeEmG2b5r
Q6eONgao88f37keh5Zu9O8d2dBBILW0LX0SCR5rBf5i4Zoj3TD1j2R0IZ3a7C9XrJqOubb7W9LZk
/T6rb0ka5HrvVJHpdgZ39apybO0cj6atlVW3YMFvIxmpBzNyLQaei3XDafkQ8SDLMvirGkGuwG4L
iGpi+zlLN8Cg9YDXtb5SVACn9Z6m7KPkITavC7ppzA2BPPDK9/1+3uYwj0Yzh1AQCQtCSp2QoAp+
fVrDs2M4zHjMe4JxzG03Fle8uzve7sLsz+HQUGSQ42pKrFj1WcL3Q7IlwwpW9/sUPahSX08bwMMr
XeQ4KrtUA1TwVwWvrKIBJztKgg4RWxjVHrJPK2fbwoVirlMQqmkp+lAMhzS80us7np5D+BpmPCtf
Zqn5afw+nfuWHLOxK3EGQYDG4ST2mXipbbj59mvmTAs3izm0uW47KW2nG4tUHCCP4djWLqz3WLpG
uvIdFg7oOahZKRrIVTQ4oPFUU9sgW6PnL7U7u1bIWZypKZzGD6keDFEAIcjja3Op3dmFoleVFkbq
yHga6W6QXKqvPFmX5nIW8QrGuFxwKg5IqHomLwCfzt1au2qRR1uJAwtrfw615aTtNGsqt/bVQ1a9
aOSCp72jSrBYRwpMEhPgeO1isTBMcxxraaRwUkyQohqawlVaawOg2WlRx5xt4VZUZQF9L3GwhEvj
Q7JWbVxY6+bs9i+nmSqiqSoYN/W53ItdWcZu1coYnWwP4SDv+AL6ELr/5vSZA1GNMm66TEF0M9Wz
goCnop7ZZgVS9NVYNq7IoIFn/2zEFQGW3oq3KsRvpPpSh6xCX41OYhVOI4KQy440Vl5P4g2PbXdg
4x2r7gut2Yxx4ljFW5qfEyt1IAQcVCDDGVZwvP8LWV6QTb9GnQFykaoFWeND0TxlonaqoXOTFm/s
vAMx8WeSp7jmKDAPa4ARu2bhZWZcm9ZPzrhb4ahLcqCOJ8ewtDqMyKsR2/a6JGhoilMeAgMPOST/
IYJyvLcLR4k5e7UMA7G43aDgqKVe33jdRk1OSsLCO+nrMFiwYiDtdEhR/hMaJ17C/8wq4Pejee4e
DQFpQ4qqaYFYr0V5Rfrn42MBHj769s3SM2ZTNzZS1I42HrgcxRKFw8ye36T9Sy5f8gJ5MkFfJhGL
jL1c6w5vdc/U9hl7kOmLCnnRVkncCskOE5ZomhK7VLz3Amszecr6ygVrADC1Z7kvvSwDIX6TUFB0
SeL0Zucqje53puYYVHYGCmLJIN5CcpbxQ5ScSfmNzM71/MCKc2k8z/RDI94aDvJtIJNnI72NxytS
13GQNXc1ZJYciYhzS6Y3Jgfv3eLyY6qleN/tufEs+ksKlRndemng/2J4tHsssiqG+rTtj6z28/Hd
bG5gv+w00TlcH5xIwwNFA+JddyvV9KCO60RqfR41EqBwd6a4i9mV0t9V/c3Ytl5Lr6TidizOqnAn
kYu02NL8jFWXorqF2Kmh7sfY8mBY7JnRIakSx+4vU2gujfweuvFMhXp/5hjyPhbhJk46z6p/ZU3v
Q63h0qrqRwHSU2Q8Rn3n1uQaXdfaX8dnfmneZ7ugo2oP7TNc1EAsSZqLmJy4B2aHLHw+7Rx+sjhR
FJBRzse1UPxRU/5uoc5O2QpkkIhGAxqWwgBlUYe0theF1zQnTqTfZ7Knpk/J43MY6OMZMZ+J/hrC
Jmy0drb1aMRv+pDfMJ5d62Srd+k2Mm+haRroeJ2WFAS704BRkBP+GgNCqelZLAOFEcKSRIfSL13Z
qlN6/ZvvP8eWVmOsJgmYMYcx01Fr96Jq0w336rDvJG9AfD9pWcwxpnGlpi2vG9zf4TEBj5U1R8CF
5abPTmjLKArNZBNSIIUjmAdNjuP91adx/W5YZjEXYvLF3wCbDuxUnhS+bf6IukDBkVKQ1Gvlm4G+
quZrJfYsRtWmhntluc8LEXC+NQfwZevWNVUUJ7vQkcefXFwgpZFZg9NUElhNkIC7IPWFaoBB5DdK
5Ehh5sfKu2In2yJ/IxbbtUVxwXgIf459OhA3tMaAxp0zsvuaX2ah37TnJr3U1QtdD6DEcOJMzW76
tkGEnId401fVTSqfmUhgHB/Spamafv7pCZF0g5xqFCtYVnzjtY1XLglLzc4CjgrJeJJPOQgJtn2R
8RQic3Vah2chR1gZIy0JUSx5JVS+GCA3cLzhhZvCB0Ht00gU7UBhYiyA+LBKp8BLOTLuuqFbGWd5
4Xb5saQ/NR8VkSpFuoanIKkcHpkHrQeZKpMUZKWagKpvFgqYYTHUrs5V6NhmuK5IkHOokouGKTia
yYtZxG82kU6L3XPQ7Ajoeg6SgzjkRvNLfYxU7dfxgVyYe22KaZ++Ke3DVNPlfgRy3TFDT1m7yi21
O4sq1FJipnK02+I6G3nR22ndncWUGPIXIkmBj1GMRy7tTwQlW3PQbKnmRkVKdBdm2IMVtKu1j4Ug
OJdW6qSkZVGLDjchYBXQ4LKNeytXHVacpWbn0O69EHhYNF5SESiSXyOR6SYamKPDTWG9QjUctF4B
vq9yWSZgoWRPTHS3PWiUTRZ6OGXCHIw+eTNYsiM15bYG6K17GpWLsbyi1SbLtq28GTu81pvLvn5S
qbQ7bSJmMSNRMkmtoMZ00F5Utq/600LRpCXxeTnW8Gkf4xHDRdJL2m2kemX/LGzoD+LYp2UedbCm
a2QVdXztstdF6qQl8iNQlok1Czoj0Ym7aXbFoL0qWpDxEJaUwuvMJqjNu5PGe47aLetRl5g57adh
29aeeWKVa47aJVDiGUsL7crSWfvUr/EdFsZ7DtodVPj1jGYHdDu/M8DtLUrUSO9b6pdrBj4LAWYO
31VLhRkSbZEbbPLztkYKtl25zi2cLXMFXb0Sk1g6+m6oz1UxQmMWVp/2ytGy1O3p558WoqoXmlVP
jY+634qgXlOPX+r0bD9CdZc2FZyKDnrybNjvGcop3FxTcV/q9GxXxmGpD72CRVKBjR3C1+LEwZg9
HKDtnyRmCdRDE2jDtmCb0/bKbBcOtsgko0V3zfAHlc80elqtZo7WHQnndqW0iHkZEnF+W53W3zlW
14KVq9ZIKYKe7Cm1o2crYNKFaZuDdIUJYqdqJsg4b8Kr7v6kwZ37+8CegEujgUa7M+6vCX4s9XRa
1Z92RQ9dwDHT/u4p0j7He/qR9/7mAfKRWPnUalgXeAPIw3DodeYmqQWESW787GF8VGr1PstrtwgP
jSEHSaa6KURo4hzVz4KiinjFIIbk1Ea5KfHCSK4JwGpFcV4VDzl7yjS67QvqxfroxbR/BVjOryAS
YUKyCl7Ort7Uo5upyr6G5IEe31vxVQLGCYem2oWqIIVyWcJ6qmW6a/LHrKt2OQzHhuQZCBG3kEYV
srQ64K9GJrsSqDEQ4TLhss12UGPbdWW9jyKoSwyCndfNRa8Ue6uBcdgNPBxEf4jots6UjVK3NYRd
FUBddeohcemxML4a+/IQE18Y/RY2raNTi97R8nFnl/3OtguYTskbC7zlorfv7NjQHaiHG9tS/TPX
kt+5sjl2qqRjbIZ9iVJR6oWlw9ZcyheC3xw9VcE4KIHI6sSvOKuVJ3hmQ3niRFDCHD5lQ0qVFSp2
J9N/tcqtyO+OL8+lTs+CH5T4pKTJRrArRNBZsq+1TxyL6njjCxtqjkyqc94LXaE4ZsBjTLxYWyl8
fN9pCHt93ag8F5x1MkY66ja4iTt5Hky3qOOd/sDa/nfDQip81noMNXIIKOGcGYgzqrLXFNCvlR54
VDpj0bm8HZxapl6eKxBsfifGEwPuNa3DjdZ11xAfXunI96MH9dWv/UgsKjeJgUAvWU+kfMhPu7OY
c8hSLMWyTYF2OCjsobYu1fa02VZmh7/c1kOe9AifakDvxc/js/H9IEB9/usglBIMleCQhKJQAMOr
lfUzvdP+O8PQGf/aqAaXsKrtInEwR9vTkNMeGyBkiAHs30rUn+bou0+YHf56E6pVX4GaoYZGUEAG
SdIHL8NtP67vMvF00tjMofkxYKXakGDAs111fmKNYg7IT+XQ0NIJAwqhh/sKv/5MIv932P3Icnw6
B0kt6YaGPPwh0WBxrt4wkCuOj8P34cCag+artueDBAYyJG937aChhARYfrJGUVhYgXPkPPB9yiC3
6HdRA5RzCzOjlbTUUrenD/w0IIo5iogOiI6J+VKR8drKWgeiV2tG1Uv9nm3HPKzqvoixOqrxshYX
bA3TMwXZb5b2h7b9p24TUQ4pCVFLDa3QhQHAVBRyU7BocmidEknyuAJDszX+9wK61fpAFn36ODq5
ZHY1qsJqtBmZ7TXly4BMmy4Nmz6rN1reuZCS9BmvkJRFVaa9SkPv+LpaGsHZJlaNsu/rGLEnvUHJ
ZiUyfDwNvxm/OeqeJwCZwfQa68mih6j1m7R0Wku/LJBRDzNItAsOQy/dZ7g7ibz0JYkgU71jGlAn
RbERlgXOyTNacPtik1oPuXQ5lntozTtD9wBjnx0FKyUEghBWgj/77kda36b1Vhp3bdVBBN6Cx+Uv
Yq5JS374dn/3dWanJcTrRaHqHH7eMnI9ew2I8ZLl/uRQLbXFASgcLd2J9BLshbyW3Vq+jpWb4/Oz
EGTnfIAk0kF5TvDazKPzFj6J4birlcfMPvTWiXXVOStAwHSmwToAJORhvElPSy/NOQGcJ3WWqdZw
yFLMpel3Ym3Pw4NuOhj/Ox+wO/kaVeBtWMDRtsDtVu+cpnWV8qfRn1Hpyapfe6ALc3VLu8uU2W5h
/oCRMorue2BIoAnK3TY1na7bRvTMYgO0yh5789Ey9r38hBXrSDnZWHDzqQm4jJBbs6UruT4z1Z2K
P9JeFSEQ9Tp0mvlmLNsNAcCvNLbQd93WEENror2NX5lxM2jhntnsIPNX0+6cmEEhWZUhcQytFe2t
1OudYt4Rbl2UDVCU2gVS7D5ErTeDxDZKDBWIMva6UtyMg+KlbN+EV71cIPVoeGERehIJXU62oYmn
lcHA/7acVi3OS7vyaF/7KDnDWqPyeHKTIzGRj8wdoF7W0f4mYlKgk4eCvTETmsTT/9mbHk68mZX5
Snhb0H2YKYewj4NBvRrHMwCb3QLOcdinJjkvy32nyW7Uq27TvQtypkSxW8pbLaEB13KMZu+UZelX
4ZvU/+gHSNObwHzKyTvDEBld69K2h0nrhZ1vpT7xeVVu4f4JQhUcWxkcazsh7QZoHgsJkobkrc+H
K4GoWxXvlbRPm3qrWi/9hLyNS6RwAx21tER5zNnB7t9iaVfHD0qZuFLOkGiMPEEuBgvOw4n+UIc3
KTD8nOc3+mS0gg1so5RN+wB6CF6fGp7evvcl84qGgbOobCT9yk5aJ1Yvqmx0CMKS04tApnaQUcnT
Te6qiEYk5G5jN+j3a5qca0zewOXIZWA/yAPzrHj0NPMWWTNkjJx6sDahaFz4Rbg26nSKcuA8dbr0
zaziC22EfBbYnL16MUIB0ap1F1hMR7V/ZMMG+GOv58ZmhLut2eY+DlKgQWrJq2xf8xPtVleuavuO
DnddctZlV50IBvxvM/23TiY5SbeqoCx5z9IL/LPAP7s7e9P6YxWgcspt300jL0HePO/hqWpuaoU7
Ct7ZXXfRAYcSoX5nXOT8UClPjaiAqkEgLt4t5blOX9X6xbI2Xfgswme5fc/we6a8SSF9F5u5m2Xk
PEv8JDsPx5dQ2SY6cMK5S7urIbtk2YWS7XCddgkGVLZDcJeBxvTC/jzPz3ns99KNHUuOASZLRS5C
YCmSiPmSuEQeJ6Ck2lYW9er8qUsKnC9gSuF2wV/yZFe0/DzMBIQKh0BSiqCBTPYA0ktE7O3/4+xL
miPV1W3/yx0/IuhBgzuhzT6dbqs8IVx2WYAQnQQS/Pq78ozOzrddFeHRjgp7k1gpffqa1YSt3nD3
DEBwLI2TNx9hABRLmSoOSjV/C73HdumSQDTJMk6PGtJlNnoSUMk7Ik9KpXXmFC8sduNqxJy9rN3W
kzqbKcyu7cSn0Dj3diO01V1sUhgJRBpRx7CKiFwHs0NmIxAF4PrVQSRcBkg2llzVLJoEQWsEAJNV
x6EtkiHMnYJFFc5U2UxHUt157jkw73gIXHYCQDpmYtZUQjvhLRgvlq0P1LXvdQMUiuPC4va5Rl91
BdIJRtcB6vSwfWAQESejkUA+IoVAamtgPgwUbjPd8/5jhBmQH3q7uumiwqlzx7kvQkiGszHqDIiE
YECihQOkuYpsDoNd6JAT9UjIEvXCTYPhpz8yMFuBP+9pIql+atBMmboxqa0H6PJGnquikTxNAhgo
nL0QThGk1HEQnuDkAJTUW+UBeDMEcd3zDWb8sQGljwlkZsc7wKUz6cYn1wIuT1Qb3Ww98M4DOEE0
PYBWLBmdZ+I/FPbzVI0nG9KTFHxHAliH7fQZoPVpL17pjL5LK36Mpv5lAdEXEOOoBS6Bdm2u2plx
5/OoGKdNbcIAz5HbERXTzMBBMPufHSDwjR4iEyCJqfGSPrxqN7HMFY/QU4/IVGR6mZJxrZKg9bJ6
2YpG7vsmK2kmDbSI/bzVD+sMWmqdttO+ET+Ue56GZ98Ggf9itC9ooRr9zkPCg9/QhEeO8dqWF4Ud
NBQE5dtVMpZHNSD1zDlb2DH29EA7zORtmvlzXo5p2J1rhUbVc109uDgsZSsxqt8VNtljOBa3pE58
9qq7fodgTcA5M5wSHToT+Gsr7c372bLzGjff7Dw5wf0qALZskqvQ/TK8dAW4noThk7aKHru2S93B
RVutTANbP1bOazvuLBgNOGWfcAPdONDLgNKCAq2hXkX/4dlb5+ri2m8779LTd2sVOBEHiOhs6mEj
m1+W3NV4JXjRAyy19WeJjHA/e3ZU1I9qyY0ZuvfFMxBEVmclxLWjvs/MANir6l2DZEfUxRMJFQ9k
+DGGGddnY95NdrWV8h7NHlyhzaLeV9eK5rFObcPImxW76KffvsFSOiotGA3ArWRGiK17CCrUW7sG
q/rYthZUFTokX+OGdkvEu6xZTt1URwOcqpsyEdadxbq8hRrsINasCOrIojStvDuQAbcNPa3oYDdi
o4zfPjQMAdoxO5x+C43PEbYn18rIg0IfBcGvhV9Sz0l0jTdrJ+JCyMcJl7y4cAabk7PrJJrBfagC
9iU3nRyXMbBjMav6qGoS03ozzY22Yaf3tE5ny322mjunmTAeuwwGAFwgME9uVNjnOQwzCzMo6GDU
uA5V+SJpMrYbjJIg6nBfzU8G7r4xhJK67KF/vI5o3uIzQP0gLT1TCix1bexH+UZnAwfTjdQ8bu2p
SGoAyzoznQkSsnkTdNMxbEQ0Sh67IfKCdTjbYwGvmOLUcMwhkLVwxhLIC8dUbhGeT0G/nxCdur6P
K0rjkojcUF5sBwqpFmRV2zm1QY2f+gdi0IzNx1qJHK46UMibIlJl4JHdlWhelQLtWYx9q/LTXI7M
3vPuN6QiDeuuKXdyeij4FHnDT7kWKRV31YAYrI999bxWkMRdxyR0Uom2tVv9FPyltjOmIDc3ZRP4
NSFDBKO43qc6C6DV0ikTAfxzrDcgKsVVW2ETBYlADbMiAugXQh6bYLPK0+B1yVB5eTPtO8JPVq9O
jAKnBWEgbVSHAZpiEnh7o8L94usAldFvMJdz3Yn7foAfTQFPm7XJy7l/l3rY6CkN8EcXZIy7Am58
8BipzQuSQ4SCMAPaxm/ebN7B3qJKFmkkohOZZT8C/QPrKhavITyzftnWlhfXdXXuRGFHM86QkGwv
sQQ+KozKyP16hp503pp91rL3FfcbR/ayIqd3QvQgsIkdZNiDU2aKeYm9/DJwwflQA57G00LfOiTT
JhQqAviBYZXbQcSlt54nz0xb170eAFJOG5jRHiWITo73EcDomgWwMTLACivarVzMyBlJPGDf1H23
aaxX3faJ30gkArF1tKQTFZ6djrA4tyo/ncVmHIdENyATGlctjB2bjsyfHmr/03fvCv+e8TskoFKI
fOxUurI9oYCXwLSlqzcQiYn9CbYH64T4DjYKPzaWl7h1GXHfO7odgzkJcsPO3vB+icTK867BxTY0
uRhAB/MsHI0uthGepYtVm2zQqlxYn33A6nmIFgwe5qB/cYKTo5/65Qdyhs1sqleYQeDjnT21WAxe
CoKbAn7rfelzk3ppjVbs6p/0HESWjXR+wmZEWt4P8x28z2NhX1olktDrcTBkbCChmnwNkLZCQaBz
K3gpuZOtU3uY4c+2lBryTsNlhFplOVp3rocrR02RGNjedlrUAkFK6301JAV6EaQhsZjDeOAQCfNd
dIS7iKzIbsYwFlUQB+Z2GJEtMjwA/sh8FInHsjXQUJXu75bpPPRt1jNxrII25mG5AYw8NqB+EeKh
AfAZdQ+haH/FkC/cOD07zBD8drDMq7HClRH4Mdf72SCgjpDXsZAUrfanBNHPL4KIdHwr1NbTDeyo
RKQJMnwI0dhek8Jz856tKm9xOMNuhgjLFM3I5DUr70JLH1cJ8Q3HM2PZfvhBd7ar/di9wfs09UMb
l5dK/EVsAgGUfnkSHThO4b5nBkx7phRKeqhtwXPrckgbR8XnXFRJIZ8nn2zMoc0gX753yA5/R2O9
lF6Zl0tGdOo4Oi0gOzQ7+cLD3/UMqRzSpizQCaxj+ytj+jApmXVLJoNz4ODFweprFYDq03SCM3Tq
q3vbXnKJHlBnhhGU+DJd2Zex54dBAhA5AsIaonDsE9svMRx7kigRqf9Myy4eAI5H5ljTIg1pBx/Z
AHRVtZ3D4TOANnikJEJbMIlj3z9AvSXy7cvUVb+4W94tiDRgQbZDXq1VDPgC59BF1ofWmpHcQQ7c
QtSuhG63HMIy0ulOJNx74IlBYCdSfgvOVgd0crgp+nsxHhX1ER1/VOQXhPn6qIeQJ6tKXGmogCoJ
CD+iODSBnck6qRB9nnWksTXozDI7OBM5RwWNAdgvJThbeb8+tWBLUly8nnqAjGLah5AqL7pH5elH
E/rdU8NiDH1AbMyFlTcuPnA1IqaXAzFUOqsgg1cEgALxpIp0KKfIrx8t2iSBTeJlQT2BQlLVa6xw
BHXRptP6HAikBNyNue9vSG3hQidG3gIEyREqmYT2/qjviIPb1bJkMnjF8zqymHvlaXVJYptbk7E7
MnyGgxvB/S0SjoZ1U4HrAmWVdmOJYmEJxcldHlfn3Kpiv0o7tXucR29PisuKorwsZV4QVMF0SGzp
xvCZydsygP3EfOg799OFKj1U+ofuTjpZ0J6otYMmdESsn3b1PJeXmZQRkQfELaDZx+o41GhrDBOQ
0JkPaX3fXB6Nso6Lwo5Z19xhzIX8oY8w5s39hVycutwUC9lKRo8uV5lH7Q+GDNWfy4MKnpd5wLQK
GQPhaMHAYWl0MsKruAU1tmUIHr6RO6TcmYBiiXlBQY4GA3TbIA5tR44DBR5Oox61BIa8mV8Y+8I/
Oag0RIBhsnqc4IsUM5T9werk1DnOPgi4Vy17OOk1/pjapIu8sI8Zop3tWufKKI8KI2NlJi6oYAYy
HU7BUbITw4bRwOK/6vCTNOUeDkuRVf2SbfWEqcwZXRGIN1i7tsQN10zBKXTHRxgW54DboVq4C7vu
3JeXWt9fC9OYIxmupBPX6ti0GDAH9tFXSxy6EunZirpoT/3xBL/caFnfIIsYB60T2a0B87rXGj1F
hVOEvhHwuE2JEfm8Rg0mxO1r14C2fu3klPdyfKvRrvFdF5lZkwz0E+4X6GvRWOCsCQjVL86bBjDS
xtTXJ+9FUD6EM3bwkntTuPEnlCqDcyiZk/Q+DG2uVJoxLbmXc5KOeLNAfXaBHxki2Hj9CR3H2MJX
DynxnIabEv5ZfjPHxKgyH603d3ZR4ONMwBZAhuBo62vg2TpUbKBW5MmXwh8RZD9XBE4Jymdd0BM3
5g1F0to4qCcsBgRyHdtV86l7EQOaDvOBy7UtYuEeU658qO1NOJwwdAMLBtJm7e9qeCOi2FemzK0B
94613A0lT4Pm01hzj3uZXWyb0Ml1SeJyHXMTu7Z2kH9qb+Mhe0BtbDlrWi4rYp7pbIcgRF3bJTWn
G97Mdy15he3ZqUM3Cuau0TQjV6fmacWrSdBbBawYquAHX3dm8DIDokON391yh7bGEj54CUtV9THa
4YGgK8SC0yJIxpBTtYqB5f1qe2+82Cl02seNkm0u3EyAi2ywI0MmN4sfdbvt0MRwp9Qzj0UlIwlY
rCp/tRBSrks/6nGYxsrN1vVTI2FZUV1qiHE74sAslQ5oENcQVfJAd0J/DbBtdebKeBkhbDmx9lQj
Tg8NzBN4sy0HMFrIGlk14Gj9pZ11wuB61qEuXXXCUWkD+32gc3gIYFXLkcJxH8Zx+pXLaW8W576q
wMQ/dzRMjGFKJHlzhQvVrOpYY3Rh4n2p6WP156102dnwBmTGnzycY1nMsL9F9teJhM3wpaQVfH0K
tCufirXYkDAPMePy4epTBc2ej899W8RkRW7VefspBKXGRCdXXutI7ziUy46IGLyAeAyATfd5bDSA
lggeL8CpE+Yeeo0gTsbIL0XadRqtJgvkBxVzZAV6cNGxAxAVhivDjA04WOC9gKmMzGns4IHaPgf0
Kk1fn+kSpKaHqOGTxBuKhPcKvzolZT3Epa0OKsRG4exAl5O2m/t60HejbsG0RxCrjcy1qnzuCvQB
wO1v1YYhVI3Ba+CzaAD+xcV2sU2kIUaFpyFu+C8SvCzLsC6DS549qLqgO/EElm4MrffjsJIn1qqt
K6yjdOfjUuhcAEprorNtG1veQHYfDcjrr9eugWy8TQNdR81sbHEdwlK+RI2JdIzOR7n80vehdPZS
yp+2AhTFRhU6FSqjdoGWbgfrP2Y8lBNabCPwaBaaI15p35ljiOx3XHHBQ5MhmKuNWsZ3k/Q5t9dk
MEHZ4+6OW0YqO8/IFX9dC3fvAW6weLAuYaldwQfaliD/mzRZup9aABQ9LCe7sJJ2PnQQ6dA/nUBH
rHj06A86kt3Usz207X6WKyI3Ufm4LrFX44D4L+EMuxvrc5hfBvhzuGWQrgZMdGSRlqxPua3OMFbV
UeCX9yhKgA5I5haFOvlRynCnyvZNK0B3fbgFDt7WYiMUJUyDRXUgMZLCHAqFkEIgYjVw8Ar7a0mV
a8TBcDAsdXBGrPHyQJdDaJx1ja8MXny8jE36VAdp5yPNJxI2BSG0KmxYl7reCDOX1YyH8eJBw20y
aookyovX4nQ/VOtn7+b92MNKxUD3TaDOIKPMFOr+kjyZ431QdxdjGFLC7F0rFvSvh0xA1oc6QEPp
B4J0VQxkN/Y2ajPssHAmEAzqI796VeKBo3FREHtnygCdzaGLJEzi0XbsEsM91WxLAdq+dusyOnYb
276466kEFj9UcF+ESUPqNEMDOPW9R0Fjmdu38MpsZFNWEhtDsCm7/htmMZmDWdWA/0oMCa7/vnJF
i25NVySDygqjHjQ1WbXXugdqSXgwnyykiA00Jd0rHntrQq7FGQ4SCYNYy0tgT5Hhleilep+66KAu
BCkawcPYl+C0+HegMyYMYx22VxxNmBGptHbGB9EFuVZjpDB1LrSZ0Qn9J3KmlZOYAL1M5hDLZXqA
lctbT8A/GNt44q8FRq760xsfg+J9nXBNGkEmvT4fXLSDofUx9x9B/zgEO05m3LkiHdVRl20mpip1
prMfGlmAX+/X36iO09nrdxO8PwVxE4i9gkNBIiQAeznBR+o4jHVOl9d22ZbensOZlrcH4j8Ppkh7
ZUV0NRMDXYPaTEMTXE3Ljis/ADX/TWDv92jxWpix2QR5eIeG8QIuhQXUl1XmlTH+qGb7uVdeg+Oo
crS+7nm4M/oNC2iq5Hbx1jcTaeeoJYSmQICk20JtimHYTAaEPVszKyt0qaYpKywvM3EQFiz2VH5o
1r5V8Gi3ZJMYvsJV+xEuOu50+Fw5kJmEw+hDWFuxxQCmN4A/W2v7CEGYjDILufVuVntcG1ts8FyO
5na0EAfY/OkjSnWi38BclMK6xMf7D1j9pZrQYiyCZAndNylnIOWqC6F+5My4o70WalodGkjr2m7a
OeRJYLqJXi8wCrJignaf1kvaOtUBqi0XeMYclGAHGAZvysreFoa5MdsQVZ17KKv2YgHIJaXIC9QE
M3ezgc0bd4bzCMYWVnOkzhNbXrr6ndTvtXqjuAIsaJuwg3TeOoVWuzxT76T8y4yarYVWMEUnEg0T
w2hStr7X4oUsL2z61KBbtcvJnTfo4QMmaIYZOqhO6aU+A03heB1fjxYFBfMOA0VrbPGEO2pfQnRl
iLk15E6rCxuPtD+5zdEqj5V1NJd3bV/1vB+wDZO5Z9lkGBeIgrYITatZx00BYjJTsI0FsVMEp9k7
N9cb8HEo2f3ioyAdeNpczVcn96Pr3kcv6x3AGwVuXJ3qgqS6ihGJQii4lA8+8l0PTfi2hMYnTQYH
ZrGApkAgcBe4KMDAlXV2TnO6lpcLuWPGeZzQPWqPRuHcr8548HClURejwA1kyTF6y4UH2jCy//XO
U9uCf0KkFHCLw2S+WwbdOA4OlDrWdSqMZ109jTq2rR1aBS1Uo5i66tSIve3lvUMS3i07lP9NeP2+
91PgnIzqJOTZcyFdgmkvhmkU3cu9gkPvFDo/69XOwS7aN92rrcnBme5doaHF3JpQoyFvUzedPTgN
JmR+88xnWVoZKq2MkgqOh7C7krBH/4WYf1kp2biGc7zK4zTTJSxf+ARg+/RkVM9wzebyIeyTug93
brkLkZpv3ODDUA/ez7beGqNIxeLmwjxZ/AwqP8YascjDGXBTmtICgj3CeVy4FTeIx6oYsG9PTjNf
KnYKRJlCID1v7OKnX15KRATTg8APckQMDFD4hVXUBvm4RTnDfTeewofJaLaGg/rHxAf1cGZ6BFIy
NSd0JY2Hnn5wyt/J0KXrTA6mQ/e+vR5sWN+OQjjxEADbCwHWBnk4qcLUQ/iuhszH8BFOKBW6AA8M
Janb1pmSsNCR4ZSOJXBLpZPY8xN8AaETLDBz3pvy3R5VBtxUZKP10aCR4XEzkZbxoPsP0K8GgV5G
j5+09dOkuodwerBMI/0zvuLf8S/BrUaYW1IxTgpAwUYkRov5/V+0x7567g0yqda8w/2H54YiG8ix
D76FjIeT/T+hD2ZVmZ234Lk1BpnTxvwuYPIGLtjCwszuQyDAlhFi0viK/gIA+4LgF5AbgBHlg6Ml
N3ApOf62rl5nY05hqo07FhNZ2801G2La2Bknv8NCPzSliHr0XykZEwrKe/vLZ+wv7/LFd3Kr6QWW
v9fU179x8DCaStj3vupbWZ6ZKT9kHb4Sk58WjLIwAP/W3gyvmKD3t/uqpeJ//8f6f+Hqk7niHIwh
K5nqtPob4OffoaHBrfxO5YwhK2zwm3HZtB7PnfCEsj0qmvUv4J8vBKrhx/7PN69MKo25MhRUTNGu
g7H5KnPaI8fGcHy2tkFtRtqAB6HjbFEx7ivPS137pVgapKHnlmC2MiMOozNiFd3JHOez5H9hanz5
atfN8V+L2sxsNUsKxDFH1xt2seCqb6A9QPv+wKYPzKC3w7Rp5RPQPq5/7CGh7kPFwhgCyDiwqEEN
gUoIroCHgj/a3vfou8Gt3A++jg7NBAKZWp6g5wyn1O9toZtwMYR8EsIE0lViNLvYv6fv6bLDp/qf
y6i6sQvGFQ92c0NG8PD53vveRItAMcs1iA/JRjs2HZShybeee6vxE4wuG1Q14nUXO6FAH3pog3zv
0TfgQDji2e06gYnYyr3ZZDBr/95zb05/CTuBls7Lsrfe15fu488Pdf4dTxj8f2o+lW0E3hIgHLtA
ZwHmMXtXNVq0T/RaYXDdnCvuIAUsLsS4zqwhDDJivqiaQ+/+xAjCMA5uvauQTfQ1bLFsd4tJRMbg
lDusH+0MWVmlT9fpfGWSfLZ+mMXbPNwT28x947GkMwBRO2v1IT+Mw8St+z//Wde1/hdAYHATbwK7
Li0bHf99ox4WaJWocYYXg1A/nX54q3r8iWWhv7dFb3V+FuZxvxmwlYL6vI5ZED7/+W/44na6leRx
WndqLbdCtKeHrr7WCn9+7hfRPrgJAb479dDaxNrMRodADBdGo0BjKYQD+N8EYv+jMfVv638TDeba
dMzBwxmo7TJe20vbHUz3sZtfZUPQZSwwQN7OzkF0h6B5bcUZ13rXvgyGAaAbi9DFROu6ibvhnc+v
xHgogpfK/gl7dX9BwxaOGnBCF9eppQGZHYrWTtdk3fDbwZwUTti+3eM6f6rYs1clwDJHIUY2Nckt
iC8FQxnL4GhPeaDuTPQRzV9VffGsd7L+RPc5nsuzpe9W/+rFdsdHcjLGva5PVQfYQTdgyPjao7/j
D+MdbR3gIoHgofeQMwzHFR673YN2zaTnz3OxG4DPJjs6/YX1/QUmPAhuIqEPUpisJ2gSXbU5UAwC
+IRRDbQ1F41Gvw/wI4k9asFxo0t6VMIumu+Elt+Sn4Oz7D/Du9CkMxSIXns9HGmxUX+DUn+xyW81
F+2OuqUB/MB++gwf+7/c6V8FNf8mVC6V0YXzALh+O794sBcFFBTtsRiqWy4F81egHTeNmaZWYi1+
ZJorHKYxkaBB0ottybao9pXMvWZB0xCLjalG4NlH2q0/zEqcidsCbeBfwrZMoCyYW2gu68rf0nXD
qROXvDos6Ccz58DhzVI5f2N2f7VW1wP9X5mKdBvVrsxCTrCDAoH6ngpNcCujNQtMs8cSj61OmMZV
f1NMuYbafwkBtxpaV7MBxjl2TOFhLPcB4sTGH795F/rOP5eiEmoaB2jP7asVGgwpr/+SqH710jex
0TI4GNc9nltSHpMZnQ6ASdT3vBMD/yYqmrDr4OYE0XLrHdPR71Ubt9pKwrBb0WhwRYIfxaP/6893
xBdb7VZXiflUGDNgOldtElEn4psV162Skq9EV6jrCqw/1tPflD6+uNC8m9POJ+i0uwVHLkeGfCTA
owODFJiASYQy+d563Bw9t0ZAUY2j993rlLS/v/fQmySlhhqzWYXYbOOPIUjRxfneY6/f6X+FCT5W
KLo75IlAMWLMRX7++bFfrfLNkbM9OhrKtlHCOdMmAACY0z4OhJM7zd8EeL/6iJvTx2xoa4ZA4kJX
HkOJ37N/qWFUT9hflIu+SHVvlYsmsy4dw5KIn4s6aDpHpFH7EO3Mxb4Dmed7afqtgFHduMrXDMq5
NgfMfEMkzf78BXxxJm+FiOzBnadFWODUP9NH43sb+1aEyHc7DGxNjAg8q9iiqQ9O+5/f9otI+h9N
6f/ahX5Bi9G6VisV2zCAnJBfdWWb/vnhXy3FzXG0CSyFOdiO126tmreL883VuDmR/VJ76IxjiYXI
litePPrz+36x826liCBhMNjQD1tgCQdQsIRwPQNm7jIsdVq4618+5IvT494eUJ+FVNb4ELRFr7gO
zBdcoL4c8b2L5lYgyPHgF0IFNB38QVSR71pJB7jhnxfoqy/05makXmixKcQX6hVQg4Pyw1+y5q+e
e5M0h9AT58uCd7a9RL0bdf7n1/1Pdfwvyc2tJpArlUcYUXpvghO2QBOwBiZN00MNdVZDf6x0BuIR
vCIBrsYyJIY2QeHa+sBcmnbkY5zVdEBznX07BAAYNI+hzOvewdCT52p9ctvlOunfl6EdAyx5VQd1
+vKJcDcNFz/vVnRlndzy5wQNs9iFhEbR/rqyIwxmAqrwuqLIgpvDwYdgn16bvWtKQDUfBKDdlY/5
OdRkefCGEX1qocqiaPX5GLmUTZuvjd7ackwl9P3CNjFW/9DQZUtq/Hj67WGYKp9Wi2YlmEkzvxPQ
8y/c+9AGMoHb4KM+QcAO6IK/ZCFecP3+/22db3opoApbFnJTBeVuCa7tc6GfPOCNDAAou/ChW7A+
xauqjdwmznYhMpNs3C3CxwxjF8gFc3m14cGxLaBcDnyqC+VyTTAq76M5/Lh2JVi3GwOQiewuv0qQ
aCdlgAFQcweoYE5dEHbw02U9D+yjtt9AfQDD4bHF4LB1Nytmz3rKtAscy0ohb5iogScVcN6Veu/A
+4KEUewKETUACwdagwe0ca06Y5hurAAlNRjUex9wjfbV3pl+zg3Jeahyr0STBAjt5Vdn/6rhVKLV
tgYuwzrLJjMIcDeY2Q5WPPZbbX+iTR8rf3pioj33htwvDEOlGZNKkJSF08UjIGUFMCbMgQasel4E
kNLz3QLIPOVYifoUYCYHghowUlBBqyC7b0z3ohyAAXM3TenGejHuOwnM55tlLdGEYrMvu4yt7FnD
/7upnrtVp924d/ysMzGrh57jZI1JgB8q/rzCCll56mKAQT64+J/tagZC1jATB4DxabEjHIPeP0EH
K9L9xu9lNIoLDDTitppSx31vhoO3eEntt7GjrJdWDKApApOOt5or55cPGXdYTW0qAtV1NU+ZucLZ
GpwUXop7PfRX9JfjiftllkkIJsVkGwlwG7mu7oCbDnibNhAoDwwrVtW8nYHCp0ETw1Zy7WE7Ua5b
AwQr9wSDvaQBHJ14DEYZYWzhFTx89AAky0wBxboOGFPbLRK3GLdWIbJZ+VA6JTsLVE9SaHCqeFoG
cjNh1iarMm0AVmCjzgf/U85FVlVk00Jb0y6d95YCOg2CFsWANuRm6ld20jYPy+hcJWJi34C079ic
GvujCu4WUBnQJI3RDgE0lcA/j8dhMG1l6cXLlXe4FgAT/WhIfwlXaDJhguJFBvgIhnEktTz2GPwO
OuXujwX2u2t1CCB/N21QCN2hX3YOV3WwyL1V/tYUbE0LkIQeyHavi7X7aCq1IyxHRwlz0SL3gLfA
R0eaZpjSQYMjJsCgAxZEBCwcjsoyARdrAcIcUtWsj1MIQtAA2KjpRi2+Mbd9GfWLiZ0IaJTGkKCY
i5gXHaBSPBLUiMcFGiSwfVlJEDnqBbrHoipjpkEx4UCmrjxTzs4EzMGXJeBsmFr2QPs2IAG8dcwB
rXA71E5UBg58EiHzx8FsHA/VojOoQEF6MK3ZA+MhgAO/ZyeM4FBjiZ3RgpyOPpGe8YXPfuxAL8gx
7z2wrkHcgXy4Dfks4b2Kjmclphlh/ciXe2ECYE5JjC8DGKu9DcYwaYG3J9jHaEZK9mLwEcpEDrgY
9qZR4YV65GEO9oBvccCe+2qnoGje68wf/eOEAB2IH0YDTiADV7QSidlDrLlGagXFLYxNgJ5tSpY2
8of2cD4nwHTgODI7v6HYGNsmCFiLm/Te2wB0q9TPUre5WQWYvV5YCNnMcANwkCVZPJXwjrySH2e2
69azhSvMql7EBFR8/UZ8d9P3PuCG44YEJrpzc9SBytl4c2SYOHQg/Jx9fukYtrH2ohC4fpNsFnIs
Ati1iQCK0V08y6fQAnoTGPukY+Vvs252tHzgmK/jLF0vROUBABW8uKpFiGzTVdKXAtMuCVgwJ/zo
09eQAgqPDSeBn1Pwh4kWgIZ6HFEzfK6B9GhhodOx9c4fzCcOTPzCQS/WLeJyTV65gYhYajbmjfYT
X+p49NB79sbu5zj72/+j7ryW47iWdP0qCt0Xp7yZmL0jTpn23Wh4c1MBgEB57+vpz9eQ9h6yRRJH
c3VGVIgiG11urcqVK/M3vbgDlBqiFoPGA9RhFEj1fKFE27Z/kep9lO5l8dEcxkVcsCqPNCWbk2Tu
sJVVlv2vU1utm1JZJvEVWENv8vM9OwBHZdxwg6mTa61EkxkaYGuBr21pHvnZSjKsfS3v+/qloiMf
DE6LeL3eomMYlN5krrV6tCvjtjWfqC25cdS7lX6nZe+Kft3Hj/iGuSpUkoCko8tfDHgMM847cmNc
1vGxbLBLCa7j+i6LFrxRy8HnaFoa7YNkOg54gkXCJhkMsHREYDC4aKs6dFwg4mmVncQNnGBz0+Si
M2SAB7Im9rr4yi/abZ/D0wCLowPzrsBu6mQmbKZ0y3r0pysxycHhAmAJwptgvuYyXBHQkWj2L0rv
72rxUlBvh2jZUhOGSjVGwzoVNoZPTdjaJ7SQSkDsJ7mUbDJeu4IVp38r4OZFU7rIunHXGlDdLN7f
6sG3pPUY0mVtQHYKTNZUFOHL+LZGk+5kaStEI6nwQKJ2pXWfKej9RNPCONd4CzFP9CHEDFtrOrSN
5EbE5qaGGV69q0O8zEmtWoAuUZ1jAgWdHf4A7r9eoAvOEMJ9i95nObtKfBY3/7rOMjfTAvI82S14
PeOCuqO5brse0BWE96h16lBY1V0BKtyCq3ltpSBD82Kht4CqAAb/OrNVtZ+kzB811W82bkUbdkkZ
9lR6e/CKKax3xGuqy1DuVo1QuRHBGKbxalCWVTnvTOmxNr+CgbXlVHeNorfDGe4lRKwSlMcYazCy
L3AYsWdoEcMMgVTwKrXbAiuMxsu4TL0SyXk9OXY5pNVY3jYnLGFJgkqrr1VhxRulk+Y3iXTZInww
t4NrFoon+pPLXvVrBgnVSuZFFKBKRdNgusQwfVFA5IzWAzyxqD1qoJiUCQ8i8bZHmtGATBL7+zR8
BUqrlf1m0K9i1ql4yL2AvaTZGfs4AZFGNd8ns4LARp+hSLBJHKBONxuUgiQ7qyIo5Ysayv1Ad7oG
FEQ4mOunudqi+UMmBF3ZKO5FAelrSoknGdpO2GlVcNUSuCaYAGOzsKq9pR3q2m2jS7mYV2K8nhj3
BjaXH4AqFoqVIgcO4DTygo1fLv10LQ+No+uhOxPONAM8J2QLUwWcLZWeal7kBGWx6my5LYjiQD4h
EinPanc1ZFch/DOqsMWpVB1dlgDlUMywamsRJSSg5lLQ4akp4i5KD7PwxJIBInNwFTKnsr+aYvqk
wUL09zOLZ11dm7PpBvJSGO3hymj21Tjb/qnXIm6D+VLObwzpqCW1h9mxrdIkj7p9Zzw08DLT9UhY
00mXNYmZfMLFoyeQMO5z9GQiNpFA+2+u/eFOFC/D4KWvt1F878OtjpgLGfNP0Q5l8GLVcKk4cHxT
1NHJ8Zpcg4BrQt2npYW/gh+YxxAWzmiAW8YIzesgItaZeDOmlwV9dQPnAYC2npnJa0uWFqbuX2HK
7SXWFiMMM6kXZQn8XpZ3bRGuc3Y/PhDxItVBTjE81kS7oLormqfMv26iWymzNpCEEARUbvyxexDE
cpvyShfG66yPlz3enzgvYPPm5hifNdSfuuJGbYkQIkSGsNj4oD+ViAcAWzoSgmsAXk4DTbQXWQSm
yyLzsSob7d4/TLh3liDdqmdfuurlwq4hYlgG+gXqrYZAbRbBlhWTnVre9umyGx/iZHKLboNc2cko
lLQVFJZKYJSUfc6rqJSXuA7bvGRw4OExY93Ay/4sxVcd6YXI6Fu38LvwHWmH59rfKnSF5SPlEtJ9
TwZI3M57Td1F/bg0TctFAaQVtxPrR6Y+xTAdRutONd8kLP30qPCCvrgy1OA2h6wdITOCBkqLDLzb
+UDjQ1aghP1ngLb3kr+UUkQdpnCZSa9+O3nmSBoAKtyp1ZUaLqehgsm+lWhipjp73+Y+iQsI0Qm4
uQ5SOzIMfXNrCs1WLDCNqcKWPbPur2bS66JrHkIEsnWrg4MVLlULIQO6RDocxL4F55m1XgDroFGr
G72z1mjqHwZY/cYEqjV1Mx35NAninWQ5AxY78WkrPpAKwf7v9KMG+T/0DycWDeIpvrloR4veHGE8
gK2MsEA2hwsITRV7gOGUzGGrZwnjIgTumweja0KaMJpNJO7k4m6kgKakE0SR2Ul8MnK4HJJuXpUz
PiGn8bSmZd6vmn59WoTktHqP1HQV+4oD5dwxawgR6vVECSGj2iRAyZrTwIXwgWTFOuqAQeurcdw0
sXlhqBnE2mivKIjkpoAKq9YLg2WM6IrZZFe+pC5bmDBB3R18Vdmgm7acQqBTA2Zv9biaVXNtdOK2
SZmPRCQTIeZBexSg/fg5Aaq5CgD41/VTX/sLIwPffINnTzn5uyk3rtNkWEkmyEOEcD5Zzn5SPzgr
FMJc4mHAmd5OEAvhRYf1268P/KE396PKxFmpcJB6fVDlatyaXXtLMDv4yPSMOnmogjAEHlET+b+Z
Afo035BrIAfRHchl21mQLpLRXIvNfBea77EVHCz//dcXdTr3j67ptKR/s3TXs1WBn9eRDUtVOyEJ
OkGUh7Jwf334D/W3Hx3/rMKoJmbfVyktvVJU3HYWb4dgk8tYFQ3vkXAddBKN+bU0gDRuNwNrYjfF
h9Q4VJ/a734I8v3oCuTv7xCB8kJnDnKH1FFmGPbylMEHqTyQZBt/sGBd4DJZXIz4KEQwnRvWqkxm
lcl3bbkF6jqiqmDK4v+s1q+clS1DiGBRQmN8GwpLabido0/qi6yuPxnKs8KloefwN1ivtpDv7QqP
Xapx8BJXQCOu2TxDDsm3JEBYeaROTtc/j16rFKF6yRXn5rpgRZlD1a0gqbEWeCpU6RHeQpqz/b3s
y0clUBea3i3UWd2EZe+FwqMKQrxQzAureBjK3pmCyMuyu2o2nCGBDVeum2bnT3d5W7moG1kwYqX2
oo5jJ0NUpKbQXPlHxdyYRFNimlPqO5h/VXWfiB3lNbRtMBMaIZQR3ZsCQlAyO0b5iFRI6sNm27Q9
ityiCwqkywySR2jyQnsfEihHGEdjkZ0qCY4vNPZJZaDqSrKK5yQkWUwA6iKgkbYwQ0Nz3+rjWlBB
9J+UOjwz3VmiB4lVnaErVoewWDeT72iUCGXqEKOSrWKEuBK2BUULmV5aq2ViI+gGR7WYbuO2cOsu
XCOYitLWo6GQtkfrpNqUlNiwWoqC53l8z4tgW0L0qULw07AYUWiRlaU27Czkqgt8DWiR7eY5OtRR
xGpM3s6qOkgx70rmBiMM8AE6Y7D0F4EmoTZlMNRQX8fHWJX3efGuFNUqNSc37U7s/k0Z3kT1/JgM
JD86vEFd8thyOmXEigNNr8lv+mQvJ3uAoog7+fHCml6UTPImMb4y2jcrfFXl0C0HxOMyg8JHzF4r
sWtZdMZ8JZRXrVG6s1K+D02+aoWZPdujoW4BkkN3bXeZonjombCRVx1Ulexez44zZPIBvlHdj4uh
8CkgpTsIbx8O40GYPpoAC8K08LryIaFA3J3olQgpGnNMGcnYZtIhnPct2WM9BbeacD/F9dbK34wQ
Vq2WuaNSeRO8gm6wDmqobNpAeYkUKhAANyzxTegVuMfYajUasrUlRuv3Mbwt1MW6cmGhr5Fn6jE2
xE/6ID9p5shna0qVxD1Txh/IOnqqhtdjELqCCYQkhB03f4Zw+Eksl8/WF9RacxkRoWHbJrcZNsNa
s7Ogtf46kv9kj3cuz23NOZsUMqltIa7iAMO8cfps//jjuCWfLRFGIEUqld1hOzb7rr9mBfjkwD/p
bp1r4uqWUgy5QaW8Qx6i92eUwRCRw+w4Fz9b3n7SbPhACH+zfGpGnjbJrDGwMDnKpMVDUKdctomR
LIni21BcTrlJnIkcSzWdX4/Ez4b5LM7nsyQa0+m26vBZMU6ZIZw+JAB+ffSfPLRzsVwzCcNs7hjn
QBNxIt+OcgsBFRG64euvT/Ax6X+wIJ8r58Z+C5JWU1gB9ekUqddRHR2SUn2RAor0WPNGRNZWejX6
ke1tesj8B7NmS3JywoNwh8qS25UIhwXTKinZ0YrFi6Vn6xa+Jc27Rd1LXhyn25xs+pMr/tkonyHZ
RH0KRL8caTXCMNRD2gp6sRvS6yR8HMqHYGxRWQseZyS5VEQ/rARNH0NA0qy1hQFUVwm1s4GMZBYi
LaXnXHiNEYH/9bX97LU863Y1fiyhLmdSSwR3yCIyUR/89ZG10/v3o3E6BbNv5nbFPljqVGZCm8fH
TJuWVRZ4VjusZX1aFtDSBKm0myJ1Ea5H5Qc1jry4syAISRS1g3xlxoMT609SDJKyUDZ0m2w/BJMa
O4XxEsRE7uS6OgmVUNaUJNIMPEFFGMIDWlBBg5yWiKSbn6was/WU8DHxnxOt9ODHrcopuSumcZUA
N06jo0IzP8dmtbOefF91GmuZR0g/zOOLOqpXuEZTJVA+eSo/ez3OIvmUWGFQIcm/ldKCIkjqjAgG
Y/ZGJ/dP/Pp/vI7/GbwVxz8ecfPP/+LPr0U51VEQtmd//Oc+eq2Lpnhv/+v0tX//2Pdf+ufhuYf4
Xpz/zHdf4ch/ntl9bp+/+wO8sqidLru3erqCj562H4fnGk8/+f/64W9vH0e5mcq3f/z+WnR5ezoa
Ipr5739+tP76j98V5u1/fHv4Pz87PGd8zQ679vkvP//23LT/+N2Sv0iyqquWqMIFkTRd/v234e30
iWl+MTRTlHWJXFjVTYNAmRd1G/7jd9n8osjIZYqyKGIDo0h8qSm6j4/0L7plnn7pKGGrIsf713V9
NzT/PVS/5V12LKK8hTmjSD+aEKainOvIUnDx1bHV5JWGquGm0BTVjRQrgV8rVNkqRBpjI1ei8bXO
w9J0TE3BOFbVdEJfRILV3kapmdwJonYfqhoM7sgqW+DO7dgkC/h4ZuzEmkENJc+whbIyo6fwrVOG
NBMTMZdQTK3HUSrDp0Gu9SuTIjyy+qoqsaWXEL+JbLUozet5IPwQUgUj2GV1rG2afgyuAvRbUatN
p5a9gNDpThKLrcmbG6kGdbYRIcFeDu4qEyezlZKT+7PUhL7qxnJVLyS1nK70WpuiI3BCOsqCUqUn
GoBhlYiLTjGFKH1qKdGwQtZOpJpUZDMJ4HRJm0XNi2GjWEja+UpaO6JKKU8BQr0PpTF96vVg2miq
au3kQY5WkGcGJy0HgeJ1g4g2Cl3Fi981+WJCvQoCPCTNRAqLPeTJcRtkaYjCJro+lqpeBoYW7is0
ohB+amX4Yooyd0utGuXVQDbb5UnpWoJ2V6soU1Tm6DtJOZirScPKHB2YSH9MQQavkiBQd6MxVtus
yprL1tCuq2ooV75Pi1PtxHlp6VPt4DzUocWr7XNdGV/9XobJKk8wdJOm3xgpxag0EdSb0jTyi1mr
aGBjiI5xri7QDAZ+fN+morap0vikXjK0BrVdIahpTBjoIiXqeFNkvXRh5oF8K5qasTDmDjUV+laX
MzMzsfUkbTxV0KLRJXNH8m1GxqWXepTEqsai4SKM4bxUBKS0R4GOVyiK1baK2xVqixRAq1Jcl6xN
boGFO3hWUb03FF1xe1W8FwKx304gkvZD1tNe67ucfWOL3nHSV1A/SgpsQYsCVR/W4UrlAZx0slCC
z3RS6wj26BCqK0PvUD1UCwvH2mo0oEQL/TC0jpYJlNcEbVAC269MH5mAnJuxu7lQv7ZhThNyCKZy
TY028qbIlJZWrcazXerqtPfjSQANkbBzwkm2hp081VmDcsUgyqsgHWnVBnHWHQddoFo7a3m5mMGu
cb3+qRo3h5Vy0U1jUHtsPPxi3aYygi6aFiuRW6L4uM3DTNoH+HndGZqA2GiRZn256gLsitJaE28i
S0c4JsrNwdPbMkf7C/K4dFVbdJN6oIKW3C6ECk8zJF97WeCbVYDNe4KsQhZqBZ3ucVzkgZkFrgJ3
6VIOjNpFytpAoPHjtRsqcT8JWnsfWHG5j+QGZnBC3b9Ccm4wl9DzTimIjugpVP7ckwY13uOgDPJE
HPJt2otoRhVCNqMVxRBRGFCrEEnGwLSHfApbr2lD4VaUkFJM+65Gx7AV6a0WMkHpRJ0P4ZUMtpJb
wxrJHm2t+KX0bkzISAWSn9XuxN77plUa2h1D2soSOdqEAJyvCaSlk+/XFxVoLcravhRoth6WcrIU
jG587QQjXevmzMg1sMuOYdxOmy6N596Oo4ElfWwa0AGyooGukCXhstBlYyHkM7rCGrTbpTh0Be1n
ZPWg1A1opJZxatDpteJxIA4H0lNrxqcqrjXkm2kakNzBYBsZnmjkTY0HUz0yuaadXBmVb7fFXMYU
e2sEc8QagEbF6pKTYvQhhdIo3CqFIh/bNGbO6ZWM6m1enCS5u14Gvp+IEl3YBGnW0gSTYzWZgTDA
4Kt2MyTpQfMlYyf21YSgcSbp68aiwZ4FWuFZY0jNnyQqu+yDpiXrEVthLQl9DTYjNyMkyqNml5lC
fV+1bMF4H/ueHgAt06KRb43IiK5xCx4fS1OvXsx+CFDf1QREAf1xePtYkP9WUkKU4d/zbOO7/GT5
VpyW9Ob8h/4/TEm0U3f2FzlJVP928zxE6bdpzMd3/shLFPWLSClHF0k8ZE0zT7j3P/ISRfki6fxj
WIopK7J62n/+Ky+Rv4j8wzJsKKqpKycTsX/lJdIXjsOHiimpunXqEf+NvET6fsti8GZAM1FBDREp
OOIH2+qbJF41tUQ250mBQdU30ovPzww4ayVW/e6XSlg1SEJZtYE6XpzQD4QOpI4oes19rOuINgp9
EizirNa0q78/jy7Kt/y6rd/e2v1z+b9gpuiaJFs0o7hzSTVNRTuxqX8+cw5F/V6kSZQ3b99Nnh8e
5o/JJOnGF4scTSY1oV3CxPnXZPr4RNI1S1M1clb19Mmfk0kgy4WtIGumaYq6pMmnJPvP2STI1hdJ
0TUVPoNmGTR4/s5s+j7HBSimfxxJtQxN0VTRONtspiayPkhGhPfdhmokMfth/gT6LX1fvP7rKc62
2q2ktLU0cwrXvA2e+4f0ojc40+Bi7fjNYPyZwn+bsn9fPvnLmcyzMkpqGEVimZyp8OrV8TPTtB/f
iAWGFAFQS9I+OHnfvHhBTmqphsgiD86p1XyY7/2FeFMePrOB/vAx/O/t+Z/38c2JTpWBb06kSlRj
S3kM73MVpSasGmxjUQNEfwkX695WNtqm3ZRb/9i5sd2tkek4KB7eBboL5XatuwWqCQvJ8H79cM/6
PX+9qtPT/+aq0ngM9Jme1n1tIlvsJKtF8WZ53QKJfLd+Hu/6J1RekHD45LSnGfirh3G2PQ9rX1Yr
g9OKG8mtb8b1vIvp2N83t/1W2vh2c2x6dlR2vtkYN5+c+0cTyjBVy5Jkkw3cOQpGqIRYV+M2vJde
Ue4HqVg8QZZ9xLFWvQFap16ARpA9NmLJy6/P/H1V+Y9n/e2Jz15LS67lWpROU23yDETAanu+ey1W
vz7Jaav8l0f77VnO3sxGQZFa5T/3NGYNqNuPImJRdNJgfAPXwJsnBIHg9J8VWpQfn9dUZZZFS5c/
ruubmdRHRWzmkhXeq5lX0+JaBME0e8gHocKq0adTB8r6iqFfZlqMQtUI1hISXlbr7dZATB6vDINy
FGktwLyxQIlZPVgtguHJaFzHQv0k5OYdGM74pP7pw2Ucl7ksvBcTYtNGgfWI1KNUOSqYqOTN/TzN
jSdBgHY/ebqnt/R84hrmf9/lWRE8l0JjGkU5vAcec9Eeg/14hWzmAUTm3fQiPSKq+Im38kcA+tUZ
z+JGHgdT38tzeK9cU5qWCluwVS/zkCm7EFAvfEDC+Nf3eFqGfnmPZzEBaQ4o9ZUU3lde9lytfCAq
TueNi3QnwgoD+On1R/RK3cwbbWkCveA2FBxNp09WaPsOgQ2jYJmum1W65M/JheACfPkkcP0ogBiW
dMrJiNzyh33TN7NtNnsRxwOusd4BdDpkbvz066eg/2gRNSWNNUHURF0858RMbVEpqOVG95mNRPuy
7u19clVc1V9bZIrtyhG8V1p71a35iLiKO1209+ycBC96Aqjf7Vtzoa+no3wtEs5LZ7oPXN8Dh+PT
y1oLC+l6PCLpZNj+G/ypx8HWvtbIxUneJUYvx+5rcvTt2B62GG7Q5LaD4zOC758EYeVHgfDbOzyb
y2lYSSIbyvCeTZkXrhH3usAgcoE2Oht0V/SGK+DbyQZV2TVVgGmB1qYtu9lCfQEp7IRP9B34vboO
PWTK3O6TyzuDX/wRLr+9vLOJP03ItqqSH95Py3g3bZDqbO6SVbfsV3RuqUJQmx830kbchRvlaO0w
fv31DDiDSf71As7eg7wvBxG57+g+scsdzfTH1J1X0C62wzFxboxV7AIRcRPnvt40ruWcJkW1QWFw
0+zDBdoCl/nL8fl1vEy9aJE6sfNwMnNRHjFawWZntON9cS9fNdsBROue5tcnr/FH2+w8cJjogpOH
quQ153JXoZxEwohr033rtm6+rjGsWVqv2gLJzQWdD4+YDFbvGjX2i+grwPDbwH3/9RP8YewySWsV
kWtQuRQizTdvqRwGwmTqcXSPWdOd/CZcqV8BvLebPKO/4GJMAlBx+ExC6Wwv9ee4fXPWs+RibgLa
VnkW3ceL8kJbCfax2bXLcDNsP3uFPj3VWe+lLo3S8iFU3CcHoBLZnogA4WOde/6BwFl8EvQ+mrd/
GdJv7uwsg6gU5D4NWjr36tLfIOLr+geAge64G10C0mF8wYb4EW8sl/TRHtY45bmGG91/MqqnDOJX
V3GWYRhTlsKA46Z5KZfDEsrbMn0JL8IX6xBsNE/xyj1EoHjvH0Ri5/LXZ/9oM//l7NDIVN1gZ2ed
t6HzNB+lzOcZYGnlpm58kbrRNnVp1DuRA7LhsXI7F1OFjbzF6KR19yZY50/eLUP/0RpJMUEzZUO0
dEM725VMnRUgvc4zeFi/QL2zH673L3eL6FDZucuMa5x+W9gv6/2LYW8xv7ElN3M82fY2Sxpm9nGN
orxzge6Rk20y+0FfPrHBX2TLG2JIuLjyEme1C90FdUeOtz56lIDd3n65CxbXmX3hr1mFncXWyZ3a
BTVj7xHhtBv76XJvLLbF8ukysS9mvqvZC8PG0WIp2pf4te7Gxf7i5CeF3YzrpLaznNzj2+L4ePXq
TReARWQPvLW9vxAdpIGdwt72rr652Kve0w1sU/sdiyp7f/fkVvbNHfJe9is1RediD0Bindmrwr5J
bc5vSwvFflj4a8HLPh6AtNCd0OWoDUed7beLJ4OLuyzczL4+TPbX/dPMLbhbwfWuLuza3qUOl712
F5ebO0Dx9p77+Vrb0eJ29TVYmFwclAt7dds5vvP1wffunvw1CtXOUWP5Sp1rAKBO4VzwLE+zY9y+
MB6BndtU9PhEsNeafbm/dnt3v27tm+VoP03Lp63zdXQV/uqJojyPdyZqspajLO42y4sndmrkXJaz
yJwlGK1Fsm/tK51RnY46R0F03OW9W3D81vZQbLeT0/+8eprnLU3bGTeK41x7mwPqlcv1cTHaj6tb
LlVxlr2zbuwjLSDm7e7+cL1NnYN93M1M591qYzmCU7neZrfxrnamvbHch8rerjr7uvbWmrfjJA6Z
lu34TK/3Z9NtHDLSmeezfKSMzIw7Bl67MW3C+76zD7ntrTRyiYKh6JzDtWyvvND+iqcCD1TZvIbu
clgIG2Vjy4tn+3A7uclNYD+heL/UeXDeFb+V9gaNAPs6tu8s23BzO3dC/nL3ZjjeBij71ttIzunK
3gpn4YpMNhR2Lw47TsR1OqWzv4hc791zN8u3U6LjHb7uO2fTeZZ9S0DDYufo5d7ybXbiVeXtu83l
5OxRD1/0rrRo3VVir/ao6Tvy5o63e2Ja7S9uencxOZNXu7d3+wvNfliBS7N711yKS2/VuoZ9t99e
cuWJS0bm4ZBlT/a28y7uEtcu3HfFvn74ykw+vUaG/Z653ur2zvGOm4kJeFg+8vgy+/1u9TDYPF1Y
wYfnXW2b9uExcB7x4PM2Xns5uRgBeb0nLAsXv6Wtb7O282uZ2yRxixUPu9yEduBy1NPxOgcqgCuc
LujWu+XqWm/jO9eXDy+DvR3dhgcCtcpRFuCv1jd3IiOmL4HKOZeGm96KdroqD/UmdzbNJ7vID0b5
X6LsN/HtDP4oC6YeqRXxzSC8PAjbh9l92TfMmjtGihd2HTp71QEox4R/uVm2XrZ+pWxQre9Ne3fK
XXuvWijO9f8sK7RMhS2uLJnGufhAGSNOLAh1ROUgX4sepgX+slwHKIxdxws6Iu5woa/Mws49xcmZ
cL9efaQf7eGp6/379GcrsBVaoY6x3CknlC+fisO4NoiDS4SgD4jgXOiLcpNcVJ+Mxumg54NhiRrl
ZkWnsHh+z2KYRL2pDND1ahCfoeYfLZketCBVz7khYrMxA24Ixtr4rMp32gH85cQULPXTfl7DDef7
/C3LzGKQBE6MddJafDff1cfhQX5gR1LujaNw8ydU6m91Lf5P1+BskUbP+W92V789d78V779dt89t
1LTR6186Ff9b2xnySaPk50Xpu+itzZ+zb5sZH9/4s/4sWl9oFpgiWbVJx+K0d/qjmSGJ4C+oOmu0
OmhXMGr/rj/LyhfFwgLFYlMl6op66jH8WX42v4DTUExLMQCiUaNEA+xvNDNk8Swvpo+p6fRYKL9L
mibL0sfW6pvEH+PSEMiTWa7KFKI/uM0qkefbolRoi2ICow0X3YiU991QNqNyyKoJXifEpiQUBzw0
m5TCqI5ml7TEYjC0EC/t6q+licjSZT+HCYSpumynJ8OPSgEDoqEyIGQAmMDxRA5arK8GxZIw7vHT
4kWEGdp51RSNojtVLQYEuSaWkuOX9Zh5Yjz7wcY08/Jo+n12YRmNMCyjrqklDNrS8aWKUTfX9CnC
pi/qheG9i0TR8LD6zQRPNOQgu2hbSstwNHXVtwFzVMmDVJRGf1sq0H+WZh5lTeMlqdyZG9lIYThH
qSCgFoKfSdbciF1VlOvaUnW4m3pW3VVqqWsn1fNZXwEn8cud3hhNsg5DvcggVQ4hcCwh9+Gzxhzf
GGQTCIgpV2gcpK3pb2MfWECKr0uJ9IEfDs340kkBHW4xq+ZpRUsV580ZzrHlqVqiCouxMMaj2suD
uRMEBRtdA512nLrDGNLDlGNGD9MtKSRsccVZhZWkl+CSwwEmby6jBEgLGg9BM1WnFC16UcCpoVB6
qMlADPCbC9uqW0uxCt5Ay00LipUPp9rJAfXzkHuqg3Y51GG4a2NMjJ1cCPAmLEQfc4e0mIQ5cOIa
QUO0rNNOdfTCGPDlMg0oAWU0ziOK8b5G/pUKFKMQAqB7DsMGXmJgtUV7L9AsfhM1f47WY9xQncJL
qqRzVraFsIyVSWpKx1dk6WvRSGK8kKTEwpzC0KbZbvpCjRdVirHaeuZnfE8bI/rCfmOWg9PnASoT
qRVUsLJAzyEx3p+UZQZ5fh6RWJicuUy08K4Y65OL1TyGd9F0sqCp/TatF6IOrX0bTlq9q3qAlo9N
PFBCbIHSrTPUWFQ4/1kcPqkUQZmtuFNkh05qwOOZs98Vi3rUi+uwCbt0D7pjzL9WaiA1b3FeZLTa
cTGaF5JQpMUmtzRR3ZgV4CUnNLTqug/nAAsSHD7iZVSpAnYVBIdXLZ2LfCtX0og7RT0ARkEhUVSH
Ozy4fXOrZU3arEXLmp99pZ9HrFarUMLG2vSVrZKPbbhop75gW5CqkQQmPhimi76uxQnL56qujpmi
hZKImZCBwgOM+6gvLntgCMltiF9U7soRghpuTHt+hhtJFVcEgFUbM0iEOcsxSC6M4OR4Exahnh6K
Oa+nndIM2KjYOqhhIIZ9CCDAbNKsuDEmECgI+XNJKcAAs6UE3oLMyTZ53WETCKvZvPFVLYBeK0Uz
kSAZg6ZbNyPFRhdQf0iGWE2ImCIl6xdbRY3M6yTuOtmZkgoWH1bbRe2pYy3J150yqc84y+KH1zZz
D7GyFTuQR2Ur5ndTqCt72YjQFchmocSGDXsOWPYYL9jp3HT+shOFVPdSPxgHQJF9hB9lKnVajULx
GAMjGydK+L4+IJONhy1uVmrdtZI7J23m78Y6C2YvUvUkA5BkUhIm5FYqPkgaZIu0LbSa21ECceEX
CA87+B7FMTaB0iR5szgWoROIaW0t47kQ9JuuAh4FOqdvs8X/Ze9MluNG1iz9Lr1HmmNwDMuOiREM
DuIkkdzASErC4BjdMTjw9PVF5u2qW9f6mnUuy6w3uVGKIoOA+z+c851yILcAsobwn9cpRQXvBy0x
L55fV2QNxt0SHsjOQ/M/YQTNX3W89JffhCeqY+TlrcLwmPi/+i5EBLKsuMpTITp4GvUqil1RpJAY
E19kHWaxmUDV0KlboiPg7+Sb2jXDepiqJcnPYeWi3cjkCIXDcVf/I0fS4e4CnSwVscYrH1rrJd27
v5icCNxmbT4S3SwgECL8Fw9Lv5IjCqaKdbrbR8NL1fVps+sIXHOj9FYmywBiE5MgQSUgPOISe5Hy
kpcaLcimDTKWYQVreW1AKA7T45hTbFaYo5RTkLLWE4alSbdVut2jOiwPugdrUPTfXYEnOHYglDT1
wpMZ/nQzUl092UCGQL10G4vKeUVapXZOWTgcxORX5kp1RylxDbdt8b10aqASiO3Wfdo0cGbCMVW/
y75EfZSF70uzvvrxcIxkBHOhmEYKYCQ5kBjm5doJWiIo3JD06fChaJq3uuo/qqqsbh25Tgr/sf9T
lUH4OxPR7ZKLx6wKx5tgHJKbtibbg4cTu6Oub1PsVmCPilfVk93nw4iB0COzqwZlXdTP1J5FdBVM
ZHCpON2oxPzowwnQyrgfjY9rvItQi6X2OOB5wEid0XQS481Frq5LjJmG4uC4ZkW6qRtfYNltt8B8
ICRk8zePTCgAnuON7+G9tOvQ/B7JIt42gb5yyyjcowgS723rFL/qPsDBzWMBkJbd0OJ9ZbN7nkrt
fZvGHgO/cUii0TX2bj9dTk7dMSkQcr8Odt27I4lUSWyiU59ya/S52VayJnrYzDuJ4Zh8aZIykTG2
pzVx6zNQNYd8vsZ2M2kZM1F0S3A2om0g5MymJ2CKACyf7FxPeEx8+2BHavP1UAf9SYbrdFWl9bUv
Wa9S++w4oK58a0inxjFznBYiRyf+tQz0S4vC4FSPzvrYlwUNlU4JAV9atgijOYwZ9ilop9CiVvu9
q53hEPh4ZuTC2dRk6XCK09ruIE+VG+tOuKOlVr9TSdB6zIEfIzh7C+aovcnSSb6kxKydOjf6Qh2F
S0GoqPkVTjVyaTnZ7tUuIcmZjZXsKsKY9nb1nhIXzvskHOIIi6n5wQdcfJpuJUBrrQ7Cb7xHOc/B
MxF+lAqRPtfIbAFGY/xyHI/PbFx6kkQupNaBWI6MpUlfET81ZepE9My4sygoP9K5xaQm+abqTd8L
/1ejErkVLSr0euyr8xpoj1pDl2d3CfZhS+hSIeP80CK/2PoOQAC9uor+yPxSArNW5fbhgWMIUAuR
n7dlQzZxDE+tB9V4iBJpN9lS3ArtvxUjWpuOTd/Wogc7BT0n2qYVnn3okf7xOBaWgFsgQsvUsSGv
1qDZl72LhszAFDXp+oFcPnqvFveHY4k5WWOPiyiyHdloioGRSL7HE0DtrPwUFPo7kUZwibW9N7lo
r0edgL1A7ztavyXyKfhWyPxet2ThZr3GYt6Tri54LY9zRnKQFT1J5X6WcPmFv6cqzOja8/6B3X52
0lV/n/SW33llLtil5YZXee+rdZ/F+q2J3XEjLqbzmq++l9QGCGOxRlvH/u6IiOcsvOZ2RnRbtOPO
BOEWJdP12mdP0+qnxGS7wAHa8gr14HUWTHcS39r7vDrBz3xxPmaxrFc2KYiG9o9JWKw7dOPE7yzy
vTN4R31gMz0i6w/l2YBoNIhkBydKmT5Obs83iD47JtOH8yI9rQtg30HxO6Y0Ju1ZKbEXXpJstI/V
XeGIVvGIJrshbL4WH0PvPDtt5pz8sf8ggSJ+9QKAPahRv6lK+zcykw9mCSnEqE5h+ITHOeKQ9coI
uaJPRG9H3j12uC42xF6u8mYco3ubwsdT6JPrjQgJl2rDiPpzKvCKe3CjoghKGG0sPnunfc5a4V8i
7Ey2S0Jxj9EhuwpFrY7cAmo39OnRJddcZanc4sVbftR+fDt3UIlrNennDCvcT5GS6a06YA6EfE04
fPgx39JBHknWfZsrc3Zqh4FbWthrEaT+Pk0nu8cBLn7V3kRKXSLz+eiMNsVzE3jZD6PSF+7Tx0IH
C87+CsEx1ZSlxOsXECYwTRzIDrukM1W7Rc2JST9KT62pXzmf4uulq+FBYYtspTi644jlsw/N05I5
/nPlKvcUFhM/fVx44XoYRbyDDdS/tD2wljLEgu6XNrmNfeK3iqIil8sWBayYEOcnoTGYOaeJ4CM4
287d5KTVLkkEAb5Gc6oF4mHJ2teghOLEj4Z+t8wOXky95xknPS4YZvGex6DucZOEANoq4yyoikv/
2zjDeHPSZ5UE3xNdPWVFkv7wwmpG+zlr+8XxdVcLh0CbMr+4yYMSgTjnzi1VDPSaqbhqreN+V0VG
fUPp/IzyLP3NWTDfz3Mlfi3d9MSa8DAvCIFlZkpewzEACoXSlGx5F1S+fwz94T2qI7Z/glNVBejB
PTmS35oLnqgm7/v7OiAcsA3iZa8Ky5qs78b3fu2wE7TIzvk081Nm4+xrWBwBU2DJjuM6f6VZUJ/7
NKwLbmep30eX4lqQpknQpyauiRxg1TQEPnUPpZMf6aTGzTBDNJcGbhYJf4C65rs+Ms9NP9z42XRf
5lB/1qAzLwUitnvlRuS+Z/5TreHyjOhyvJ5rmh9OXKmkeE5Cl6qjc+PrKhfENZUNhArWVDCDlMY2
LSpzKMfyjeI3ptT2+quwn1LOscurbofPQRXPIaC1/QS8XRIsfxVHcf4LYBPbBtOwV9VF/rSEapnR
s6T2yy4yIukPvhyS5YAHAFHopzIuBlTL3qWphbut6/kzG0sJpF4Cb8h6UV1NaRpdVeHC7ZNOGZ+X
sOX9OEDpoMme8dsOLQGLpKoNZnizlEJXReSTkNkcihEeY9tHEGEQgOyBEB4qz31PakwJfVxFV33t
HGjtiXWs3lLQHgzOMDKWDwqKW9EAk0uT8hW64a1CAyNlA1Oyfg4HO571vFzi4WhuI+CEfTP118vA
wV8tqrlqhbLXKF2gptBJP8395A+U60iWnDHrgOokGTmZ7Uy/puZ+3nQJwTSew8RaWZD/VUM8mThV
oXuSVS9ZAltzIiqz36dh/AnjqX4q+oRvWwX1AwfK2XX0bo3UD01kY5/k33NP/Db0txjMmxNlkrgO
JcSbWmV8ZqXbbK1p6m3kJlc24DsrZ0wre2TOU4rjmo3whR213LZw36zwzVttbLpz5m4n0+GbaC/e
m0Adg6WfHx0jq2HTrtTcDeGvV04eI83qm2jbD/n6O/WNe+DXd03AG/6XvsKV4y1gB31yEsNKVDcY
Z+rXoB6uYPlwpHr+/RI6R7LGO3ID1ZXHh3ggkJ3Q9Esn2LtTTvZ7Ieztom1+15PZXMnGPWYkArbB
9GaKFb4VMXysmgAJ9YWGvJ+E3cW6HRK3q8r6y1fZ9ZjnX4Wgepsy7qXI6otRGAXyGeU9CRvcJ0Xk
ptvVbSkkLHhYEal5p8wi79XQd18JoY+HbCjmD2T/5owGeSLQUufpJspakGqM1+oDBL183AJDG8/1
wk3MTX+35IY0xyCuQupaQH2Mt8pTbUlIb4LcTIeqzfbBgkW37Wj7+3xW53702i8vaG/KcKG1Z2m/
60DSlFk27FLGVnc1uaeb4hLOWzb+8pmSPsDMawxfC0pVEoyj+doW7XTTu8utLnX1HnLsbBYiJjN3
WQ9z4oivkef2yBn0fcoqA0FvSfcOYHT4JxB5tAnta+XjSqxsdKpjab5LQG6bYEEDUerCbAeCundM
Aa/6RZA+nYvoAaokPfCymJ0bq/qG2SHRSzP/qbyq2YrIQTw5yHde9Neqy353ZfuWcvUV1OG1fW60
4pgSwUHF4jEquuWa1pYTMfuMlsr7ZhsXIo2AVhIRAFrXe26TYlvr9HdRzyftDt0Cg6Fa7+e6bW/0
hDFrsCXIqVxl62aoPf/YoiZ8ZpJHyqhJCUwBSGCcEsSX7FGDBKSmVmH3ouOsvRoVmEAXD+qT1qug
Q/UVAdAjkuHN5KXOzp+dkBY2bw1LtaJNnU0tvew8k3aJr6ptf/h68r61TDn21bTeuAyIbuJ8NddS
gV5ALqP3VYLfsbSpvrNy8O6WQKf7qEnyzRJknHHKvFq9RNdZFP0aRVUeRrLmKbYU6XkRT2K6PFTx
HD6lSQqtT4e7iqxLDaePX3EZeptygHuwLRlMY2EtHUgK0UIJbibTsefCfHWyQ6Mfc4jqj14e4amw
o68lJpjOP7S+gyIDE8q0XavQDkdTI4MJluIYdCVRcLXH9JG702tPuCnMLb6khsWtbonUvUQPB85S
Hgi1j99VCjYByxh1eAcycwiB40Zx+QPD59ewOuK5CWZ14SHZ5OdYI/HaQ/ks76BYvufKeWzUErzW
qs33FIgvodc7e0kT+i0bUrolL75Kw7GGgkI4hOreh0x321GHLK9V2G/8pLiaoHAGM/ydkVdj4wxy
3nsUn6wul54fIVuxUY39b58C4t5Raryjpg2+OU2un+Ou/lWsQcFoLIKkqJu0PvVFs96xaZENicYB
Hc0anoipHx/bYe62cxaCt2XcQUUqyQCH/mNymhpLXtoUPCYt3uthUMjcc3uiSYN6pSSHHJbtX1kw
r0eTgZecE3EuHD9nxuwfKlA1FLnNKea32bdNtsdOWZK1XjaAOxcHvsgURddDo2S8XROIqlGouSj9
XjhH38BkBMAXjD+j0BAaT/MTNhuMvtvQ45GEElSqhym24hczw9LZVoWbEBdaOuW8WZe2/uakgYBi
NTbe72IZ/Tcui8rfBV4Pkjaup5NsjGS3P8WQlltwQ4tbvNdeL/fSxzYNtavYjdJRqO7iLOS18qus
PerW5SjpU96FjYJeTJ0iaSGgK1e7psN+va3liA8dv1X3YAPdnvOGCapqB0bi5DcwK6w6Z69twcVE
kCSVaVqCaNOugmTb6uluGoREz4j+Re7dfgyfa68kjBp7fA/wsiimeTMpaWdc0YNCLjmW2bdpMN+7
uOrPhe98xbWVAW8iHN9JOzzSVFTON3+yQbDNO+s/ZXUmvvd+Mf7yXLeYSHY3EB2DfKrgcRqpX71O
NA2Ix1Fu08AjDrbNXZ5SDr3yWbUyPCsaCMoPsT6EblzA0Oixhm2ynocpSr30NRTLneORUq/DojsM
sTPu2KtwJ7VJGT8qWLtAdDhj9w0TtxZHlKmmnfFycepb+HVKROauSepdk4rudfLipQDWB5eGqS/R
nztm9/BAFlsCPxyZZU39dGjy8hx42sKuJsiw7YnOk2l+B5It3CdT5511y5MolHiuexgvVXF2Sn3F
kwi8yukfgyg1hH2r9Ng0QfCyLs3Cf+rh6FySrZoy2EWyNYeOaXIWjs7PUrQ/SmmSvXQYvlI/f11K
JbtObBbgaPdWo4v2TMFoRkHXURO76yJcvW222CDf57Q+R+WHCiWP6I6eDZ2tx5RmE3VtfIPRrDwp
yH3BJpchn1KS4HV0qCvwXCQ/CgCZ2mbXfacJBwz9mTciRJtUQdHWIxPBMYbu7YwNE4iQNltRGbjT
AUtpe4hcdbfWBlRtce01/gSEGPIONrMJMyD1Z5kstyG2+TDtnsxa+5epZXMIY+LllxIRphWvgWFG
OrkU9zW7LN6ooHjI6vm5L5V+DFyveMujgjEGiv89xx8cr07Bz8ManX1zsCi7GzE2+jkd1ghl9poQ
a92Xcd7g1lvR7k1gb2Y42Sdfz8NDoJWlH6jCieerWxwuPBUe/Ca/juoV7nLIzYrpctgUs1niTaTH
CGBkZ0AkuhXT5KWd559KhDmFeL10ICYuI59NAHsPK5/beFhru8knASqxBncm3vJ3D5DxD6ccDGKU
Yolvg2m4LJKy0NyQaxZFIGNlcWDkd+EwQj9k01VCVY7lJaaemdA+6ipvR3jVTEvvgVkKqobZX+jx
M0hGvM2exyPiHANSNx2kYpsGk6C5wgg83PVu7L6Pc1N5G8t67HvuB95rh9v+1pu4SneC8evRDCNj
jaFxy72bdMWLyXxSq0tjxYc08xfp37g7Es0Fx1jNoRWsTT18VpXg5glnP1ivuPriYetT1KHIiqN1
33sk4SxdXGw9Dn6Kbr+EGjnNmrRgZdL85A2wGkxBZV7E7YlPzjxoMdsfpZsEwPOkKT6wjHmHEvPv
hefqLuS7JgxKfUc2n7Yax298l8XMIJajnuhYAVzOU+q5YmnYbNxg9beMAXejF6JINgw5NzwFIPH6
JDl2bglxKC9WMo59Xa7HkK8Fzbhciz3UpE/6uOsxVMURfzloaUWnMO5rpt+SQ5Vw6JDudOd4gOfc
IfeOQWba+1kGAJQqJknb3M6r2EzL5Lymbqpul2EiEbyMottE2f5ASUjQIdfxmceDWKbcveniEUw7
JdjdoInjVVhPnyMnwGzqQpfKXMV0sFjQMtvAvDBQrtGSJZ44cwBvV1EPGzmE6Y9xXFlprkM0PDlO
n/7MhKqi3aAr5/I6zxC+o0Hw9cY1wdTsjK6D3kvU8acY+V1eh36ILHRfUuzgsm+qyUBDkmq9nuw8
fdPWsK7CzsdTWVZ2X6i5fQiYZnzmSpPJXvMpM/vCOjvJR8gF8jYPi5PbFdGDiRI89jNRaAmrIpfp
h1thm20l34t1ACQ7LXBzB0+gXuTys0ncRR6GqbI3Jdv3q2GtcwK8myJ8qZpafRI8pZNd4LfDvg/l
S8WoiM+pfRJ5LK7HYb1Ko8js2HVxF9TadVheTb55jCVYEcFC+o6JOXwrz3x0TvnDiEIclmBC9ik6
Xd2WvOP7fGH7mUR1so0oDoh0yl+bziZ3wLqnk8pByuWiLvZuVXs3vPAri2vYZuiKmvgFj/+jahbv
fQgv7JlG4BISO1mu/j408hS7aAAmS9q0KRixwgRNrfkREzl6q9hLb00T/BSs6Da1WaJfc+u9xbYZ
uJD0R7LMz7XoX11Ztvt8ZK3gmpaJr1ODNkzRMnOh9ahsrUDBNfKuCK4qeNhZve8qokDBADsMQyTA
dbyIZIQlyVPJUwpSGXIKyJRB3bAKf3MDeio7lN9BfNYwblfvzp8IF9O9CeDb0tpTELhDr7YRo284
s0sA2lyvbWyvnDouGPSV/f2U6LfSNDi6E2+CEym7lBlwN2KhrnvuoC2zX6Z/rXUZFA6lMBQlof/i
rM0ZbvO5zVZx5yxOQNXIPO2RxpC159yM/suoZ7tlBPW74RL1b11mrD3Ib+Hwlf2yfG97j/3ttGDC
jjN/Rwwo5XaZpuH10C/s/3nFjq6TNc02SkF1blrfZ2Q0yOwnSP812mjdKruF9sUUL+Jto7qkwtB6
fipdEbP2IlM+zfP0ydM1HWI+8qClDVMptpfDdzd2gAdMhjy+Fr3tiQCDu7RSgLpnDcpmprThMvFf
B3Aku25h6AFtgWiIwHnVrpt8R3/O2SWYeYXbtqiRypYOrOiFAaYO5V5leXk5yjK2SKYmPrvNeE+p
tdapK78x9FDUS94+M85u4ozfhuUkDxTvEe89dy9L+ntZdAQDUB3vCjASO+1bYuELYLeqtAdvzOQh
rcHPLwmsfCOD9Ae3jLwn6LffBgTpvPnW069+yOw8ci6pAlpuaavErecp73Emx+E2Y3HPPDJqHo0n
hwOfg3tatUxfRyvsdTu5ETuD9KlOvd+ejR5SJziO0cRQKfUIVa8XAzxgNPNNkbTZQ0i/y3KKaCDy
7dc7JBg3uktTANdxdYp493gK4BgLNS58EON4WIdwvbfxVMLKn1TPq0Q+z0vg+cV2dlR4P43j98oL
1JPolouVzk41f0JDuWzyPEiDh37s9A3MXHq1eHbZKmJoiv2DlMMU7UwbIlYoXMiT+4XmitTDrh/t
lrFGTl+hNKobna3D08jwxN0UvVV3UqwgAJq5BAtn2nZivTYBHzgbOcj+29JVmXeTNsEQPNPqdRkD
KRt5LLLKsbHsGzyHS6Dx6+c+XVzEKcSrcwCG06KvbOUj3BzCqNhOIkYOHc/dDI9ltcwEADhNMXEK
7vrpy8HV23AV7KubFfkOkwMzy63ruKTKs/ckl4FzJjx3hVvW9LrezN4Fjsghsbx++0KHFTgLGzl3
HSKkahfUIXNB3tRMkS2g6pfFdkW18wkauZtk5n85UEIeFF664ZD6uf6O044B8RzAxbfpON6EmUYi
0M6L/9aFXVPfJFmKDSCyUGAgKDOuS9BV/GCtby6c6HH5lfmzf9+nmV9tVU3E67YLxrX/NlUiOHVQ
NwB+LKLq9iVBM92NcKF2Hf0y8el2R6f/bBCg2X1OPkq+aQsHbVHcoQpB/FKB4FdtY3DrCpcLTlPM
fxYRsqVNPdSodfxadKeO4YNPCTxOKA9YhCHWYRWWbGhcwd2byaKSirsoeXVnaRg4zOy+dyxO21ej
1XgDvgEmi4CAhlaACyI9OF47zptmivo31Xu8a4uaf/Jd9MwnOWMum7SkIX08dVznEI8dwxA7tEG/
c4mXwyqoF1PshyhPxCaM6SEvM1H3p4tgo7/W8Qr8nIjIscfKaKfm4GVzWF8tKrbZmaeaZlug8Fg3
udvHd12d9+VRu5HHQRLHTngtBAqifV+7VEpZOSfZHvjIIh/KSlNcS8YEv1fSX56z0U9eV6rriZiS
ue9vF6/10PgSZ/w4+n6DRTcWhm4UI+kCh8cOX5xww03mlWgBIpGi0kY117Eer1O20ehnqZ1kn/3u
QS8FHyJpTcFhbMP50M80Z9vKa/vuhAYumUFQ5jGQjKrFi1la0OqJpYG19OavSZR50Lmmeg43c1RX
YrPOgwUpE4x+vwlrI822g8RBl+SOMrmbEdrdoKlrkyOfPeKhFbamuWK/0pqtl2Vrzg5w9KoPZl1k
crZZ4w6PyxwMyZ5GnWwQ9GF5/pS6tiBbY9K1/MKlHXWPZi6YiKLkyTv90Sde4TGATJ2cLUGwNg+V
mTihvZxK/TC4zbjspQZzvU3lzMZNOkFBoewNovhbvMiIj9EPPYSOUHbw9rvBv7hBgjyo2yFrl5M8
F9cc/unuT+3n39LF/r8hxv6nsRrcC27w38tgr1v986Mpfv032Niff+cvIayf/MGGNwYrlviAxVg1
/B8hLLwPlqpgtGTsI8hECfufQliAHwhdAz/ByEvRD7/hP4WwFwwDOp2Egl/wPwRA9v6OEPbPjL3/
ElADBQF39ue/L4XnSbzR/11APVEXDgzyiE3IJ/covXq8QWjlsdFmgx8dB+1QvbPDL0+BUfnK7rve
VdLhkTU6GMDtR7i4XP/7zPjrNBexffD64W1sC4JGnPkO8v3y4rBWfPYcnbC6GC1+LLasBxDO641F
mVtsTDd880XU3xrSrM01dRkHUGUN34XnhLU+JJ1f+9dRoQbvECu/7gKaZa+otqHQ5nZk0T2MIBsb
VDow2lL1q5KVbD/S2AQm3vkmQNJJHDGso0LkS7ZfbOoZvAwlHPV4h4aKiIwlCjjHC8GkxJ+D6Mwu
K+zPXZTH+xXYPNVm6TJbTSUcH0FiRsrKMZN3jJ8vPMbGCyCuXSzsw9rcFnzdms6QOdm+UYVLzkvH
SjO8K0xL2SDQW3hXzWjD4DF1dMdIsxQx06F0KU5msEF2Pa+Fy4W55tUwE9MWFcgk/C559pHjCeJ9
+ZwC6JFl3p+lqlFCkR77xjrBRjdV3zV3fW8xfmZo/e5ZuahtuQzzSyxQgd4GII3GOzKZ+LqckQgx
JALMD3/MND9DYfvqGU5lU1+H5A+Td726JVO/Q250yv1HJ1J3B8MROIGIUDFsI+3Z9MXVWS4vzK/U
lFuP3apDOlNi2G4Jm1TpYUIF9pUxBse1RQB4dBZTXKOy4SFiL0e9YfcjQhcWsLE7AUHkH4WyHGdl
e5CmHA+MMTThKhVKyw/Uf27J2DOdJqa81YLqpkIVAg4K6eE6L9Q+nMI1USdUDhINrqz4is76NXil
XnbWrohvoO2JNzvLItvXkSoE9X21IH+IgvT7EE/ZRxXg0aezSCSipYLd/KYtc/U0ZrOkBY8X9OAs
iVqxpYoY2y2r5ZifrWvHcxzSQ1OGIMeQQVdBjw59/95kEegRmGrI1NypNyTzkahzSuc4+A0PAfEP
w6P4nC5R2278tk1ZtLXdhQLlBBGy544lTNFHybHyKxq4nALjsV4j+qAiC/iwGA4SXiNi+pEK2PZJ
ab/oD95a0sZVxPY9a6lzxD2zGj/johvKHb/w6GcemYsmJWI6xxplefG71sMB5S8tninm5MEuFRCH
maW0tbrxmkm0t+OS+8mVRNmGVzZH+3fOtDLDpiem/NeYLn26nwKkwduhFwVboxrJ+1HiAWYelplT
GccVq1zc8wenG4Ny13rBtO6sWghAQrxGzkqqm/7ygYRde1hzrb19EKQ0XWjPZLxrwsRBxhJTRyB1
+e5ouXb7NZp42gAS1c9iSIpdOMZkp4nGEKweruCym2b2CTAKRQ56Ndf0N1KM0cPaRbYiWcHvvkc6
M78YjyWU/6tjWSvW6jFuGYVIbX33mAR+RLBiC/RwF/OFokMfRfZe6rI5TlLkl0hvN7V7bwxTJsQy
DeKAtL0LgtH3bpjUMjGhfdT1EMaHBRkw8RaEUfxlwv3/d/H/ikBwuj6ekpgAN9ej/+Zi/Pd38//+
XH4V/2xQ+b/+/b/u6QsN5y+Dihf9EftegsuEGzECrYDZ6R+AJFf8BeICmyThzAmJd+UfBpXkD+5r
yiyXwWTox2H0tyig/wIBjXwftKYr4JRQHYRJEP1LvWYzmc5ON6ChtV24D1DMIaAzOhM+QVkqilzO
hrDpTphYUuRlC1oAtH2kMqm60/GjUTKrGJ/qqer0O1xYfUkrK5SOdhqs3ZLtepEH0dffLwL/p5V3
3sU4/e8foaei/vz4vLDt/qLSXtCzf/6Vf1R3/h/g2nAqoQNPBNkN+NP+8RTJPzw/CgSwLIhbQSz+
y+bkuPKPUGBhwuuUeFizL/irfzxGjuf9EWCBArqJnY6hEO7xv1HfxRea1z8Z5GTIo0AeXuJGaL4E
b8/lz//J59THTbwkE+oFt0WecQT1mA7NU9Y1aAFu7boSX5rronRvyxTRUO/67RloGcCjP3OCUiZe
EHHcQ3FRVNVpMbenxApCkbpR7pqhY5hUCPdxieIfEMfOkfHIveiK+aqP5SUUiHyXOO7JaXD0Cv0y
m45zh35zTORX0ARQMjrzHLVzfBhHS+QSSS46FbnzEJdZazZj1NtpgxK++fIZW58WBGhHHY4dEpS1
oStEkdzxvzx1VArjfmYecfZwCVx5aQCKFj8BqxfZ0sbj2qpIZ6TW614Dd/gcJQxG8gL5ldKAXtIg
oeciChohX8ZBOp35R7+NpUt8QfMQEQnTM2tE1pkzx18yQhIWZCT91Zp7afHbt2JBb5TlmWLgk7pX
QWvFiYAAM1xrocKbYnTJP5xYS5Q2Jr1SBE9Nz6x6ZgZwxSiS1R6jk31TN9Uhr8SxiEo69lGOFwDX
0hz0zIx79il3SHGBIbROX3U8zA+dt3T3eEAQyNZlcheS/r2L1TruRczYg9XLC3Rl2DBdV1Ltsn3d
OG2ebqvcfFuToTsNjm9PrsjNvduTvsoWqz07jgy3o2UIB0EtO5XOQKYGKR/PU5w27aabmuFLMzk9
zIVxX9d6QuEd5v47Y3rnqkY2dmSqRpTZMDLNHIvhzwhRtvod6QiEqqUID1gMIzNCr4p4gDrmMnMh
GPAAeZchuZjn5dglSKypz7tAbxUQy61k7v48FzWBQkNrrpcykg91TChd1OliZxEWkuXWqXO8YMoR
gwyusmrkMww9FHcMaCIycW37GqOgOaoYh9TaWe8UsKl6LqfIgjDFF6RCqBAZe0dCCz1CIFJ0aX5S
s5Hip75j6xUT+BVknKTdkMAWcpVzGHOXvI9WOOewTFw2EZlhBFEt0r1KddV+IASa/oO982qSW7m2
9H+Z97yBhEkAr1UFlGnvyCZfEN008N4kgF9/v6KkGXbzDDvuPI9CoTjSOWJVwWTu3Hutb+0XRyAY
GleGMuaq1cFqPUI6rWxgHuijbC78KL60umE9on0jcHf18guEaQ7lNj2byIZuaxE08S2ZxKtc/L1L
QwkLc6/FJ59B5K4e/HmP5cp/oa/VPmHdsx94cFaeFOwbvZPPd7asnXDuAccn7tB/i1dbnIwsnu67
fBVbVPfkmNqoQytnREWOVAzG1Tk0j7wmjeEKwXhphY1YZeD7Vhc6MVl6s1NL1EBGj6aMyZb7s6Ul
tPf9yr5ws4XBLvxHs6rSu8qZ99Msbkgz8fddWR964ZTXc6dOzVB2JJUYh0G31YO7ms0ZwHyNKeQh
86uX2gTCm7bnnBHq1a5CCqT96SsgXHFFL5yJr/26opNmmofnglApRMG+lT9I4RPPYKXy2uvkszvb
6hO0tYzhrzEeOHMcJrd8ydEFhGZVy+u5IMaarvY3qxPTq56KmzzyH+u63jeLPJfv9s6L4ptkXYn0
7PdRn9+V4/Kizfh5mdynCHJtX4ky9AZ0Jy6uq171gXKNvaO6nzYeLrIunGdZTN9cE74SelZQS0X8
GpntjWesydfUcRXiQpQkKwC+HwB47/3EvabJ1F4Us/hcpzJccXBsOejsepVelHN6VIl4Bnrs3pro
joI0bT+j8UMzSHSe1SccRZLbxG1PVuOKsKqME1P9JsSqSzS3s59QRG0GqwlFSge6xUCU9y5ixr6x
H9Rg9nvYtCyNrlzTR/wizs8Gsjan//jBspEX4k648AquX6Ijpu8VYJXBFmShkrGLIY5zk6udAKSg
2lQWjdh19Ii6+25beRNaiBW3rBlX3nKepQi/OC2qNk+lbV5zSnc3jWCqPaEVPXSFc+mKGSHbWnzL
/BlhktgDpF02yk6IEG5PaQbof2YkhZEo+UYG/Vn5/+hN1YHeAEYmm+GlF11ZddvtEs2eMnTuD6ZD
5GRV6i7RDNkK/2Lmzdi4k2k+j4L3aUyzm3Jy+8OcSJN2pHmnTXIffX1bSOX/ZCpDUk4+qDAZfBQu
nbjOUnbPTOWIEPkDwpWj+FZZ9d4lEw211SCDweZ0YjtoZtqJ2BBzdS+yeZq2XbI+GaXbbLqsgWiN
G4tNa+gfkrYbt3hnvo69nAKsysUP/BHFvS+4acyxScg0CZ/e9Nkw7KVZtt+8jnzutMPswQSq+772
nKlqfuneN0W7r13hubsYc252od128O9GF2lSs66DsU1obGoEwn50XS/4QDfRlDpy2xa6eB2HKX1o
Wv5z1xlVQaMlGSd9GJca5ym0vDEBIyRGKHrxOfd59FsHEbpRncyij0hhbqegnAjbs838shxSqPIr
SkLO0+lWOW0VcrOd64xYbFPwwokKl7A0CVzE5+cGtE7mFwQ5iujZwcJO0XVIRuOeHsdGLdAqT/3g
I/+eUlryj6ViGzyldZy3gVmqs1gO5LtobueMEe+Eo6RsWvRqWmIerBjzp1F6iCdk3GP94oxJ0BJZ
afr1jp2FgKgcMiHa92QyYjyV9md8TQPzZefW6J2t25IcUiMcTRBxUVoH0RgTS5fvfKDrrNvsANhz
mMnhNb2Ajf/aTMslWFakrLNx1zB5RlGlblFRYQ802FmHiPDddWr5jcj46ygvf3rGIhlKp/DYZTXv
uIXIRDRyk924aIhKRfGCVNYmx/cswAOKRjEUZLh5wdGbj111fjcVLqPNWheho8XrUqMoV3Xf7Uvf
eq7rkpUT/TRCtApqu6XpVdfqKW2XKxyAw8FvLcQ4LkT3gu7dJjJKRs+oxjZ2jpVH58u6i5yFIbmX
Wocy5TC7xccMkAUpJzm6cXIhPZ0fCr/L99Oy8Hf76gsu/4j4LRjq4NkQpQWNHqJLbAXRtd0V+Dkd
kX3SLQFS0+QPDzSOvrq4D8K28gRw7OFnW+Zh2/JVDB5JUZKbShmmvmY98FE/sweoxJ3u9wSSh7Kr
9z0KFTl4jNDmz/kStWGh8zjo4jbZpgv4HKGeHZsJixEv5GczAmGWaUQ8AjXodoVNXTtt+opiJz0t
cADyrXIxZLd5N71gK90NrglvBnljwMbWVAu9BbNCYjalZuMzL+WmCkQNXADkaQr+P/cjyIRAfGHq
Oc/PZrhFtHeypZomXrQo2W1su1m7i3qYcShiAJ9h++HMLpZtPixpi9E1r2cv1Ji4F0Y94zOmsGUM
RCKsDk+7J8orT1T5tJlo3cRHN12MOyOTjGlLW/VdiPouLW5FvFjya28Z87GFINwXuw7vOLKhrEeT
ZA1lnlzLxjBA7s+IBH40FUMiCRoWavvJL1w97Nu8198ZLLiT2JF2mNEkM/xq/mx0Kv45y9hC6TWn
nSCuPJky7MSxWaQna4x62oYjPdhTH6Gy2wjXUBeVYSTtazN4o97NqL/lgci9JEM7gnXvqaG4PTWK
2WsuWM+Ii26T9BBlFvmSRm+fugjN/Qijn0FrN0VOUC0Y3b6i/1QXqeHhS2GQPk3d9Xko2V90xBM9
9imWKBuBVIBmiNCdBaPUfBpTpnEE3nvdwUyEUx8Zcpf84hGxWolCgKYXYoHpxXMxWuNXXsaWIOpW
5foSoGfWUyMz674GyTBxMqHvPR0tIyof/dxxXv0MBSW7H1KfXbOqDMPb0uYJLbulr0ak1it+TmWv
q3lL1FecHCfc0N1Oz43H3oXc+CvqV+XsauUBSc3mRtqHZUwb81mjAnBPVacU6xE5B+POQl6FyFj3
6KoO0FdmcZ8n3QoMYG69/h6NTet/lm7Pgm25C8oYFHZi2POOGXik1KhHtLdpPRSbjK2NVGwzpptX
TV0r9lVd0/bziiFWV64sU+s0MzwsAjK4EEyYTN6pglk5uu9k+Gp2n0RoYJLF7FzmVrSy70V+/IkE
WvkyeCy/qGmi7slLi6XcsTWU+hB10b0xSEPt1sVN5yvtrP0hnetVfvesycMDh+18ireDlBxZwD+O
ywW08fpaDGyCe14xRYzKELl0oFFp7HEteNMn0Q9E0mfZPFe3BsEbbLblWdxvZQhOiqHp3a0ter1Z
esR44xQ916Wn7smzLY9pUeKDO+85SCRKTrNTuiV0Lt+pKmMsmJEj1Fvn451pjkdvtYxbtzXyWxN1
B4Ioktg3KBkIvRsMs/3i60je+uhqvyAueeLcxPMpR1r+IqmYkpq8fNtR+uWznlR2g9R2TLYGyQaU
WB05siTRRMMmWVDt+QXRFTsD2xaDFHfwDy21+GdOfINAxDOT49ognTd2CfZExKWV2sRmz6Q/mgdz
q1oZoXmLusE/Tb5XFbtGTfmjmuOXITfVVVr7XdhGxMyeu6mrOY1BwQ2o4vEKHyLIzyS7Q8q8JV+m
ybAIne3XOJuLmy7Ofi5thuMwho4dkv9KlrRFWmDbEqwNLzYjVtLyxhdh2/9GMP3/Buj/Mk0agX/p
VjXpsL7+6OK348hf/6//3bBypESpxwzxP0PH/3B5APYQI2CYhsOM2D7Dd/7d9vSM/6JJRXuT8kSR
QgB85z/9Ktf+L4tRpQl+1vfOmUn/Iyw8f85vzSpFMwxmkOUCx0d1fP6Gb5tVQszjmveGJHCx1zey
9hjAuMKUQIvn0vcuZdvGtIp6oJ2IOoxiuBRTKd3Pv12z238NP3/nub9DaP3ra4AGomuHjI5e8zuo
VAV3n0yNc2glxr4cHSaTlWPt+ahmppQ9JWV1bjcZUt3nsaXDACXKTxeUKLmzHEboDTc2194+Il5x
EaESL3JSeccRBfPFmTvp2lV8+8F3fot7JIHQZBQspaTF53If3zPDswznP24BK/CSCeGJVS37NEIT
XCuSwKfYdIIhj5J71NoZxXqmjqWBfjNrbXkRTzhHuizCA+smEa2wD77a2+SIf301vpth0UtHeuCd
v/pvLcjR4NKhPLIglgMncBcwQj49tGBOrCkEo3GHEtc6Vmg0d7g+5CFd8YXCFyHJ6e/f5G0v9N9f
RDnWuav6K/nr7RfJ6U4sErsBbm1sbRsbSOePhQH3rdMKHZIWlBabaF05vK7EtP79s89z9P8zZ//3
Z9O2gG2lDBqxZ5DZbxehi9JVehEZrswCVwPT7oxCPx0zI8wxoqDkapwzzqMdx38pM6CK/XOg2DvS
1a9PVg45Z9J2ea88491L1Y90VLXXWBgmYisoBZLzjfBM79B7mZthtS27o0Hi0KbTIyF3I4SgZZzL
O5ceSP3BVZDnD3t7GRyGMC7tbfuclKbeyQ3U6jGrY/ASmI0YjDB1EV/tMmlRQdUGausdk8I6O3WZ
uYzbVc3FSyNXadHCbOOXv9+RP15zVi2bj+KdYdzDf3n3mms8QWuU48PwWnuBrT+xK7q2H13FY459
Xqsi+gK2xmdDa4rr1I6WJwju7SOTvrBQFXu1OS3Nl86exSUHTGe3+PiX23WIPliQ/nxuf62LNPId
ZDx0w94+O0OaQQEytB+IJcHRPtM7hUmA6m3o4iuziIpre7Tth2Vp4sMH1+iPdxfZ1TkaiutEZJ5U
7x7bul0jyj3Chr3VMEJpNguNpdEXoL9FY3xBsWp+lmOx/iTOcD7MtZdczPacYmZ0hw8kTL+4uW+e
Hb4BJQG3itkb/z5/199eIcxKGSVfPIdItZDA5u2sziYNlrXLgZH4fVX61XIyWaFvECl75tFnyo6X
PJ09fzd4cr3rC6xLF1Ur5PRZRjHRYLEjwr5bswZp7dhNocWJ+5KzR7wEtVnOwx6oCv5j2y0Kf5sv
c1t9sCb9+UbYrs0ew9spJauk+44FnRXQlFOZTyFK4+EwUXQfZFUVW30Wnk9tbYVWzjB+U5nZN/pF
4uChP/tojT5/yNtL66JDQp3kSnYm/uLtpWVJjonCm8cQcBrdtn5oaSZAb5NX/uA+4UCw939/sP7h
ZrK5YnhBkWbjNz4H4Px+M62x4+iy+GPI0VJ/MdA7hPlQ2I8Y1CuEKek6bpu+mS/btW4u/cYxTouz
JifHHNw7AGLfGTQVn6YVu+OymNmnplZx4E7OBYFhyAMTTCsHxyjiCRcU1KZtKga0QRy9v/39d5zl
W++uHL9DURmx90oKrXebmyXglTA5mkKEq5gbQJYNYF7G/tkWcXtRy8k5RP54TrSIYQ2u8bLDAuU+
6L65w/pKRHTC9KaITHWP/rYLnNTRGwp47ybKcVg1rKAf7Ae/FF1v7zXTada889qnlPM+aXgks0Is
Q6dDr+2YXXFqRyGrxxtnKZa7JMLiYvLCHEe0YPeu0N98JoGXZt1nuz5uVRqshORdeqDhHmtPDTdm
bY07BkmlwIQPI2StaUAidZxvsnl4cmORHwEDXQnmZzTvXbZYQ0zTNTLl/IMa6M+H+PwaoY7z2Gdh
Ub5bH8zBa72swq0WjcZy2ediDCZrqm+o5JZjZNnZB8/wn5/nG+c6jiEvBxf7V97Ib+uRg+DVySIH
FT2HyWdrEN8pOtJ+13b61QDbln+wef7D5xEW9St+CVgi9+/tK9PRVhicfNRhik7/yUuc/AdwMffC
oT+FErx1Plhwf0VUvH1SfLy2jqMUp0cmoe8uqJuTGRfTFgubrqaxa7kx9tW6fKDb2dLDmNxrfLj2
QzuKKbC1KymExwplMm1ReTu6Q/xoDbaxHYZZfbAv/fnW8c0cmiTyDP7jxXp7KfTQ+Dhqojn0Cyvf
R4svP8URSmXOwuM1gmA/KJWSP7Am0lEzq/5fCpv/a031Tx+PBIRKjmqWd//d4oVm207MnsThFf7F
kyEa+RUZwF7YTGUD4BwW/avhu9c7sJQz4X7w4yXSgXdrDqoCFCI+qlIbLOq7B8FjzIQKytFhX1Oz
4Ef3ncfObhBLt8tKOtPaP/pT5d7SlzumiW8fO8OdbqzFgbeTeRbWpbHBuq+yYgAkWsVPf18T/7g6
SBeUJM4TGQMHTY6Eb5Z2GJipxrlkhYpS4EC6pnlTx3VyWZht+6wd65uny/Y+4a0KCT03Hv7+6X/W
uw6HWGIx6WmcRRbv690U7AQZpr0VZmlnintRj/WTNixfX2c9bxXAgJq4qHhWDXGVed8wmojr7iAl
EOPNnPXD/7j05wsR7OdLdjpkIu9PtXG0jjCVKpt1gjjNzTSQLhkZ9XA1i1x/ceVwOYrKPv79MvzD
TQAHpij4ERHxMJyfod8WJxI6o9kHBAZqpIcZl2HF+zk4zrpfSnXm4enyG0gpeSDVkv+tFmbzUWFz
fgrfrB4wZS0CC5FSgfTlArz9BnOilZlMSoVDZOGEyQfUGts81WkF4sXAtFAbWXlc0rFNdkCjlstE
TLW+tQY59bsqA63Cw4uh4oN399wx+eN7ocjxOROdb4vzrppO4esM0kRaEeX09Ddr0U7O1nfHSuOP
BN4beJ5Tz9uFC4NdHP+PtU+nnonPlA7qOFfGRDrn2Vh+8GW9+iGsBk4P1iQMl45u4jykqYaBKtJx
jfa9ppMHPUlguv/7Df5zFXAAJdP7wMgikRf9Unb/doe7uixkw2AjHPM+g9RFt6TYeFlLyyGZEga6
EfhXYg0s/HbgfTzmRzXO2a2b4/MMlmVYhr1OcYhJJEJYTA0UkAwbaNp98E3/fBRJP0LLbrJqOZLW
0tsHwa0VlvmSCy5o/uxytBHHYTQ+E3vqX5npUhw8eC2vTlPvF0Td4d8v0x+bJgUOBZoyQDybnK3P
X+63qwTSN4nyNHVDX1u0v3FN3yo8NJegJ2mTdFF7/ffP+1U+vX3s0ax7BlsDdgsCDt89XjQYeiUT
yw0TtxpfGxQ2e6J9VyCatnEZWXAvcW86+sCeSop3DFMsn/P6aBYsRK4AoQvYCydInPQXVuk0+5KB
jwiqgm4IHFXvOXFRv+ulp77CI/lBiSGtP14Ok63+rDujznD4EW8vV4KKWRgApMOKJ/waj7f/KKtf
Bk0ZfyrB+KF5Rra8jRidXfqLE22hhg67Zm7wtrtWNoXMQeLqg5r1l0rt7UVFEenzL9dlv1P2+S7/
dhc7WiZ1s1prGHVQe3aafW/ZtGbUPKUwrevPcBGMGjmVbJKtbU6qDkp4KJfDasEIcSKsfQzcYpwG
Y9Zd+YsZR6EuxaIvNNA6mv9dOjmXjamT/5cv7lNsEwZD2wPZ+9svzpNgAkcSSyi92YWY5pe6CvJR
+beVq6Iv1dCiz4pkwdwws0ZP4i6SmpF/lcKUpkM6bhwxSSaVfYWaCfmFexijuabWNs4Vd4+Z6S5x
bWF89MX/XL3ZrUw0ii6LCxky7/YPFE5uskhkXmlr2MReW3J4cXLvBjNrfFfJeQgBFoqvdteLO6xX
/aNXF9lWG3N1nQ282H9/q85emHeLNm1hA70vYksMuu9tKoM1ceqg5g+VCwgzPjv5RnNOT4ga+yuU
iw1y8MQ9kQbgn2oxzNeFXMsr/uLomkv8UeLd+ce/exxZcdFwEmTKe/J+R0dllJmwwqhw0npfAGzN
t4zG9T3Cq+jchjAvrBhs1oD8/TJW3fg055goR7ufEMIs/ZaB3Hpb21gb/R6x0d+v1T+sQJyAUCd7
JDH4LELvViAUV6R+G+0adtEk7Kua9vUGIGDa3AL6TOptgYzR/Yzbetg7ptBG6InFmr+mfkwBVJSl
qMMEY4O8on9GLzlyVIOsMEKMsBX5mmASh/4BbQwRCXQ5SCk1uJ6UMjPl1PLRpf6HG+877rmapDnC
AvDux4Axz60snyQKJh+IcGIitQI3FOL8EyifnX69gnhSHvUUPwquyS3SGAR2ftTv84KN/YNr+w93
niVdUsQ5JGyY79vsiruXjJwMwkSV6zGDdUOsFndjR6IB5o7BQuizMJKu0P4G0bwMdJR6GJHlXIVJ
O6FzQ+hWbiRrBSeT2Ac1mlidAZ7ZOaPMSujvhTWKR9eZzA30qexra7ZYqrPhNUW78aUoXfXp77/p
H9Z8jrAE0bNv8XrJ98cJWHoLkDflhxjE5E0ic+tKdTGuq6rIX1BBobfJ2yYwjXRhsBH5P9JYv3Ij
mt3aL8k9XuyPAh7/8Sv90tgzXDr3rd+dPLN6hLrOvCWMaRRdQrZqLlOe1w1t5XUHeXXZq6IYn/1Y
AppDDrabKeLAQUsVrPyUG+RH9gdVzPlM9/adp03nYR/jdEOH7P0KNPVWO+P0icJ6cdTnJStTbChO
fUVNP8GzqMWT3bvlB0e9cxjGu0+l5cuzdg7e9iQlBX//t40vd7JpLD3ODkkb23san+ZhqOA5Zn05
72VSlhdk2tUYVbLsoukN9VNb+UviTBiEFMCEfe4N3ZUofLipplVdOGavroWvcQ+vkoAHyAwIZcpJ
BiITxXGtmuixZjb7yEZzCTG5cz+4ivJX0+D364jckcKVfYXJmsUJ5f0vKjrzvCUaAUSMDi7EvCqC
rEzHfcx8c5l3Ymog0sGlh8LNItzkO2s0gQ2XQ2+BYuPIuSnyAQ0MhCHdfKpMbHg7s8qIckW/bECU
MyyhUaVOc/d1lvjKJsYR+7VaOtibmWnH5K+qRydPlufIkorRS5UTgQDfJR6Tads2zpn30kq4KKNf
UL1nVospMOI1gbxJfTxSu9n6Nh9lTv85cTVCNnSGX53Kw1S44vejq5lHxcnq+1gHEwSEdgverdx6
qhWkCsoZXGrVOTUFAQKj4hjZhr52TURW28WxojsuHdgudB/5j25MgbaLfB45uU5xPF0Q4dBEB3Pq
NVofcyC5Y3LFmB+pEPI7Gjndz9Q0iZ5A3EP6l15W7PujrUEDAFQI0rpvr+F1YWgsmr62tqBj+3k7
av+sTHSdViIqASFT1xbYGMwC7TMM00ZtDaa3nJaErkE2Rqh8tpAw2OzL5awMq9TYHXqnnY59sQ5d
aHmAewkucW1UWp1145OoQJJyzYyNYMUiUbsk9lpECS24hr0ehoYklRx5IxeP5bAjwQBtWY5Uhrcx
H3a4F9zvkERK6EQfLH/nHeTdA8lyDmWVcp0j6zn15vdXrGlVVyUs6UEpUwnzPUeS6Ha8L2jir6y1
LGqsdUUTAuicT3Zt5eCMpPzguP5Hr40PMM/NtvPgm2Oz/a7eMsAw9h4nxmBBuHEscjJfqswxgsJL
r+NRV0eI+g8e7Ee6qXGH/rdzDouL5J6hCLlvw6LoA6X9j79fnPenp399K2ocApaYTRjvTk9Ny+rf
rnEUdEupfxQ5QTnz6Ha30xgXz1iM6vDvn/dH7cIKx0mNDdbEfsWnvjt/NPmUVAqKZeD5s3+Z6SjH
QZEUXzwUI5DTW96N2K6uV3DZRxhjKV7cZDofs2Q6b1QuHcYWWbJ+Qjxa3juEUD04ZdPrbeOqK6Mc
WSOg34AVmzRDHaOXxkdPk+2cv+Kb54nCEBcYtQZxWJRf7+6kb89OY45FFDRyXFVQ29hHjm3RqmLr
dcNIWPmSkA9UsKCBHrbWh5bnj9DdcTX8UDtSX82gWvU+1/Na72B6KMafRVp/SfsMCZV0yyM6sNza
SgJIXuI8p+6eqjRvgMR3Vb1LjWb41KHBFxEwIPhI2klObd8Djk0hSs53CaFZCEzNETIr5sfqOVEr
QId26JtqT/MOxkLcEEp0IItm6IMaWGcRTONUr5Cfimq49aMI/zega+d0Pl/7OyROqKWqLq7RggJh
eMVwArwvK0wktxEniVd3bKviMPeZhVzK7ygcC8g8/UalcrVP4B3MDudvt1yuOa0xnMvcL5p23XcW
iGJ4pAnTvSZdpbiTY5xwnEpKSVLKWlVg2SbGesSAWLixPavhRTBSRBnZtOoX21hKM7TnLCtZ0pTU
+1GdB0woXar4iLErRqfN2NYOigHAMORevxgRuqF63HD9nWYzkc2iD6CtiupENpK9XOFxGa1dpddm
rw0dnUk4hCwazZlFpc37qPYpiJbe6mCgRYX9jR3Ru3UcH9vSkKXlzporAQ6CMwRCzNI60BdrH8AT
V4JA1pWzhJU5OfxKGrU3miSIeWs5eQ+G1TfwyiZYqL+g/fNv+yx2s20iazDzbEV+xzLcr4+V0B1p
aFjgb0U9TB1F+zRdzZUeum1q8Rtrrar+UMyZQxYsmuIO6bJQc9ALozJD/i7oVCehMXx2VazFg9uV
xIY6kZucUFGSvYTXu3pIhdmWwToXfftoAtXob12CX6d9a7MxBQsMWPI7OLseY4c9E/Zrb6tARRX2
lHjwp9Bvq0ps6xKHR0i3vJhRiNp0yYY0RfnaNORIFAsRq5zn8wSBRN37KVZn5ev21pqQaOLGWqon
P6O7dImrKjd2bpQb3dYBc7cvOegD9utsb9g3Waany2nK8YU7sE6BjtOPjsJMpF4W1gAY74ncSaed
VaXLzimnvLrt5YBZN/NGct8NlI3Vjqcx35l6dOMrKI+gCaJ1Tu+rscRvkY1eNF+acHWaB7E2CrMZ
76Y+pp1rQUDDki72c+VAjLa90WU8NudldomsMRoCXvCSX201c7GHaVcke6kmQn1o6Jc/4GgVcMw0
Zs1T2UyKYQr/fHvwpwJgqUwx6G/NtCUhAcaXYwfCa/Jxq2nIrjc8ek1GoAX4WgCd5DnFAiBWqLwO
IVWP/vRQiqhlUefUwiFP+1+1afdqW+JgBpfndpfcyJ45ez7OxzHHF7aJvNR/6CrGyLcsKNOCA1Bi
hZ7W8yhGMwV9LLTZsXt55CTF8ehivZbsm1eNhFKwsWNK2VBC/F3RdCawBZfY1tgV2h6IPLRkbPmp
vfgPZT/akgzmxXkY+lR/h5FSs7zVE4w23/KsPjR1USaHMrKZsgm6j/2m7dbui23CPts2U1G1wdQ3
pHAIWdS4k6JYdBSVvtRHwyQkKdC6Sz/levR+aNewPtk5hvOtI5wBTzZieOeiBT+Hsr7UnhPES1VR
Mo9wvpDzW/6IXrbMXqPa0EOwWnX/STHu7faIN/RKP0+s6w5gvO3ti9otE9BxZIjcJjwxw3a0q2a4
cxN+KFztiopxJgcbqqY7zxetn+NzASpWBoNfOxgsSGWy74yhGU5kXFHxQSWQmmlb16urxCZ9S5Q5
Kh4TCTAEWyehWmGw3kHLc1Rx6IAO9MTDjLzqdLK1jwEEce/WKbzhzmjH4WntCfsCj5wP2RUsyr4J
cFzY5hN6cPsnV9epCEYxFzPoKZI+CeBv0LlMe73Uuu9/WFbX025eJ68ILHcYDABoa0ERnCaduo8d
X0Q7x3G0uZ+BlbX7mYp4CiAKxnDdGtwHHlM766jiaD4CnizGYw6t6qGnDyA3lhrK5WpORU/ghHRU
HhKgpuEc+cjpYWIMFGketKEC7S/7jEMvbUCQm6huQw8Jb13ZeXOy+xUSkeeijUHVGVCConj0DGTf
Hg9wgnj1ZHVmWZ0E1enW8cuOa09eJTposyS0RzWG+UimdZ8+RCJlKx/R8nanOhnX4VBRm1KxDeNj
4xfNBePn+G7JeUeDRWXyNk9K9UxqQD1D+DaW8Qq60Pzg4s5Kgh4093oz5PgBCaxwzQwDls0Sm9gr
QFd+y5wxz0s1TMe8S6j9shpD0NoaKDMyOUSnRLmopOENmZ+TcYw6cEt+auHMnfsoqKHV3+vJxWmB
RZgUJFR4RceiP2OSkLPVeHfMDuY6nGXj/0hAV0DVNVtalPSHm34jtL2m2yyR/CnOQPzfPDkz8upJ
jzvvvHptuhUY1G6gIjDRNXY4PHWZ0nzzR3rfi0ZSt8s13tQwI3epJnmNyd+hmGzAbzDy5akzq7YO
Kp0Un5YGkP2Fpu+9HDvPPdsczFKXO81k+oScnFqH6D7ggpFaUX+Isei2/ghBbeNyWa9zxIXe1i0t
k+KHEusCggZHtSlzx2S3FqsDna5U8qJWAgzwGPfzfNk0RBImBKJBFkk9LDT+TIP5FOUzG2HFJISq
IKXhZfWrukd2BBFcOYXh4xZLtHFdMjZLLsZ4VK9o17A++bU5JGQgdFVGLyKG/lLBwXlJBhttvzNa
fBqn/PWLCwunCTC2oAkHLNETfb3qftha1op9YZrb5T5b1Dqgshbz93F2jRdXFncxbwvfqx0JEGR1
ocEEUnraQ8fI8f6S4nIXLStZTucuN5I+JlDySmQGbB0V5+LKrAT9ctefJ8Fn+AYe2AlqDNqbGidF
SkDErmynJdpEi+edBncU4pBh9QobQ5bxU0r3dUN/Mx8P2u6T+KqPKyQHJl2tcithaKVg11G1HOnJ
zMeaDK3hfp0rotTctbV/uFUyy5CaTxh3q+jcesv7rqKwtBIgvT6DqGDCq0ycNLlLbMIr0YCkFEGb
4aS+xvikcKud2FdtGMVZVFa7GSXsdKiMyp1CVg3Mlh0BZsvW9f0Uvx4WZe8Qadjb22i07Lu2tXRH
gmMuDoOj23HbspBvZqU17fWiscnKchrPPrpVBHAvFZ1gIOgN4jACVhteaHwaV7XqBf5GhpbFJvbW
vr6NS5Bve6NRWFRyaRGl0jsSFI/VpBXH6kT4YVrjXdx7RTrQgOj7xNlHja3KQDAWzY78QBXd12Nm
HhGgRetVqxed3Nje5HTI+rDr7MkQkT9pOlkEGzSFIbY2AXXBVNilGbhEg1W7kpCiT3ZqDO6hSqUq
eUdT6yXn1DFue7T1KN/mYsX1InCs4wm14/YAyQnsUdRKt97xstduUOMBK+Nxay2lheFNJcVLLEv3
qcASoHemGpWxIZyoNW/9ijQb7kvcY1MRs/uFkDawpk1TZV3YRDgJkLJmyXRI/5uyM9mNG9m26BcR
YB/kNJl9qrcsyZ4QtmUzgn0fZHz9W1mjsnxRxhsUUKh7baWYZPA0e6/dTWH2ZrMqy46BruU9hnC3
u3CCM4fBUrncaaIwizOwpRZ1GytCTGFLp/N9YTIHeEBmJn2T+zyoN55hzHGvW1+VJ1URxoZ1yl4e
cIVRYQBai1zoeX3DXltFUt9IrDry0impc+TQ6JsOzTCFFBgD9pWuWTlTledVT9zyKFoUklg0Vz5u
FeJbOr/ZO80KnwaEdr2dgzUUO8Bu+sZ1UpoI3sGOc5tpm4QYTvDo2ygbgLbpajfveQrmnaKxak9p
7XTZtswZoR9tuwieOq9zG6zxCMZ2NCypc5S1rGrMzTY5DcRNeKQmjppPsgicRMla5YZkWEL84HbI
7IzeNB6Tpc25hOB+YXJVExRmG4UTmCivtqydYgW8086qqHfGrAOtP7P4WkpLe3e5FXrH1DXVdw9e
cbhbdBshlBpBGiU4l7ufS0/9dmpUOTWHQNaCRh+wQrbRBP0BCLbSrNrHFmDYTe1j291HQsBHHrrB
h1KeDtZTVY9mOhfmqosNKr9/vj4NOulg2l+DV7L2hX1l98nhjlZEsLU5bsV80R5nMyD+BJJztmzs
SOGfKhxfQRkdvPEwNiQw7ci59Z+hGGa/NMTNa1AIxjPWjZ53HktRhTvbb1t1tvJYww0UZYCDLkIB
EnJyudtS0Frd8DxDkdZ1FO3Hyq6/OTCq1aFVvp1fOHvHR00rEe5gggXvXa1Bxm5tPDyfYkhGFzVm
9ZE5d51QnzgEnjXwyr5BhrLv1ELlvanKftlnTa6j53hE67eNTMu+YrBpFXZM9IfmFymZQ70bBift
DwruZ7nDUmOe52xq5xMbpfSmasM+THLX6f2tRAY77B2HdMpNn6ky2uEVE9gAYyPyvcq4H7YplIdv
k2i7IImcHkwyzqMBuajLL10RUYTMJHL9dzVZ6mXyqzlkg9wun5jbyae+a+wf3BVFsZNUSPVGB2lr
TpTyo7zL2q7G7RvM5fvgyOGI+w8YJnk11Adilc0KUFYPy2NKbYGV2YU/kGSVrJokcDrHxWqV4eiC
UT+KG0AdbnQj6o6P06zDHCfKJaScZAF2IknoaqAZeUyZeg8CK24TXgf5TOWxOsF2YWz35KPpWrZm
NhHnhOrSztrEg5tWD1RBxU3tkxBwI2HTHuESuO6tt05kO8JniNWDpd3R3TazNS8bSIz6CRwVAwMP
hjcRL7xaxGe2PISSkBUI2piVUjzuvGzpvPu2WIMDht/WQ6+YxurIExN/8dCB7sjZjXkJULSYU+wW
ARN014rJ+klln32WWUc54JZZS4lZibOMV5hjdtfgkoLhaeP8x4PfnLGjKWg8KEg4nljkHSOxGNBW
PVMgr7RnH/e/gYKbK5RJZFN4Ru/9gbhRmzTMb3oUkZVMVDpnlEe2Pq9LA7KVoYO6uY6lMJNp5ay7
LnLL8ClemfBjXdeoVVqXUz+AuzJeAjudm4NpvfCeGqsn41M6+pKK0JAb20wOMBJY8kx9UVGGAu/L
DJ/FZMBuNsj9VM/rkEyRJC8ZPYPjJ3WmOLVrEZeXAIAHY/K4xmLdqDR97IfUivZEPQenXot+3EJo
nr9KmJjlvmPhv24nNgHdvWyIh3mOu8mK77xSEEzFqFowa0d/zVsy0l+gCPKyosaiaiCJiRwaOWX0
NVk5j5upFWn9EFkUzCegXKl7EqtfDom11rxSOmeQ3XEx1yPTKkkVofqgXz5FxQQabQMl1H5ZaGXX
HWASXEgz6Xdm3+aFo7HWFem3HMR0tV8q2ilWDgjvt5jX80+8Y8LwyOrZnY7cVfaEe4Wp2cUKlGff
c5HFd2nVYUoyQpqvSd+1uLCdBcMH4HLj/KgchvJJSRLh/Ji2qZK7OgCkcMxLFRxE0Xj5ySzgVnaI
08pz7tcF0U3sTYaE8EgoZZqUuGRpACZigM1QDsSSmzVpHaijumZ4sJ0i5C9bJfz+1ZBnQN4rxJR+
swwdR0MTtPSuE8Jaue/RyPFqCpZpvBsng+gdXc241VB1FAmgs4ZxHMmoO4mebvi+Lu3iZWmK/JtH
sEi1IXhNZkcXJi+WRzy93WkelJtt5KDlG6upMRk9SMYb6or12dRlxl6Bpnshv0pPLPCgE+3qBUT3
lkGVPKu4xVisJuk5ZB137TV0ypFyA44yv8WpQ5K46AX036qnb0+7ufXPAe+NLyMLU7Vppfa/xwz8
QPzlad3e+h5Dkb3bqmyF10eHv7FNYRjWMZ1cLjF2TPPYFjGqdFFjU0kGBvJvuhJ5f+HG1JzHVjiL
L97QV2/OKllI1jyi/r0CAk7eybhO+uRkTXNbSNDoLz28QYQeoezPZV2Q6N5QyVZJPA+MAsMwI+hu
QSNaHoa5xfoCg6L8OYtQYI3yo/wXfX1DskNbmPQuWFZWsHWjPWLRFhvAQOBEdzLmr4VHF5MI5GCz
ZuKVSTBGLoTORxSAMFGYHBGoKiIQ2mgQtH3rGDtat3wp1OGesLzHmlmPQ3WcxT/Rwk3QxHWV20f8
nOwG51mUD7INVuhADIxB31M0U++aKaZ9qudLXxmXcZeQeH+nNU7HfeysJL1Z/EZrMjUFGddphzps
w+YbyEapRPUToY05RQB6vjMbRMZSphEWNNs4W4t+a93kzVC/raYoXLomwtMfjGzdL3lP6OA2RM/Y
bpdpIM9gSqtxocHH20GtZQ3DWdqDr/CwDr8YdWvxGHtqgVYTaat/8ng5hbseeQhEJSOihTMyJUCa
mUTsn+3JuBiXoQYuZIFFlbz1ar3gvC77zNpaig5nw3etT0HK+2srmqhFXz4aqreFZv3TQPRkcI7G
jgTvVnb27eg16pP2AHxvhohcqMprSEgajeUeerePiq1QERXmGpQWs8N2JnrOzwq6SLoa+ZC1oiJ1
fohMv2GMIW59cum7M+vpcNhLz671XUs+Q39nizUgA25aCcJYnK4Yv00ED7GYjHQPAwGleNna1leo
AtcsBwQGByrEetyS5Nzeok1dYxCUfp5TMVgkMcRzXjbboSzhIzrBOPvXmYUguSKdTXDokFuLe7su
cOGMplklf4rs3VdmmG21gxZRBdtCVV135DeGObWiYBwIh8ZFRPa3FVif8pQQ4PPoOhPJAWURxieB
z30mrhs4NLmcA5AHNcx9sQ80JKhNyokGCaKmRPXaYKbSxqnaUUlUk3uwVliVDCviqnTv244MIOrK
kWmqcft7TdXkHHXlCgTsDub7p5jR5/C1G1DO3OnS0+UZghE8sCIX31EDu5LciZFot7DsnOfU67NH
UjMDDZ7fJu9M9UW+Xq5G+PpAaAoJ9D3v9E1nX6EPBCxJO3EqiM43AdXeqyE3Rmx15uXulliRiO1y
aPgNOdZghPjMzb7EpoteRb1cJfIpE6gt8BJufssZCNikGv7eFJX8bjdT9jWd82E9RpZO0eCQpPnO
iO8a8DU5EMLsdOXWjDvClmScT5+wC2XgxGG2A7rnm2HkKwGOR2yD+usklPAFvwv6k5s74rUrbPNe
qH7sT0MbNERDFZWd73me2/CQKSbkW2cevQVXeaHFpYmv008Gw1reOos7E03BbxUdgALYPxmy+umb
ABUXfmV3u6YQtqEtgHZ3Jmdf1EUdPbVokjwaPbHMP0MXNN3WVVnsbR2Yu6y8uRO9B9MZQF+Fp5iD
U8wNPmQdUd4Oxcz+j/Vw8a2JJXKjYJX1tlzAVpVKR+BKIZPDbEfFcuBi8GMwt9Piu/A5qTfbGINC
nq4DAWJ8OSX5HqGGLspO+uu84Kx4wCmkZAIrvhAXSslpG/LO2fV+raw9hHNXw0noYAcdAzlX7607
BJLMN8i072szTgh8dAWcxvQZ1BfkUvT1YHRJwmEMUMS3ksHVI4kNYcuODL1HErMGefW7Tq03xEhP
8XGh1tryiuKNAKmCd1fFDfsypM4E68TLyyN0k9g9q2lkve8pMiQZ7fqTuy3y3i5/LYHJC0IPJIBe
IjxDc8lVLEkZYT7up4iVen0kHbHsyGse2ne66Xzdro5r/eJtTD/VWhMMEIVa0f5UG+6eO4PJL+ch
jtujUmRI3NQ9SGp2qAzsE1EWTZxUJbT87RiOw/MAYHXdVOQCQpmVbRTtmjF3SYhXqZsnk1xI31j6
gls4jbxqOliKC7CB4qtxxaKWFju76ryzVWUxf4Ed1taGA7vfBmvueYe8gqaf2KgmxTZvWH8nKX7W
/E330F/oODMv/cz+rblHLUJUn5z6sbhMc0tuQYWeWx3KsYjvsY2FII2z0IUOTG7etOM/gOXDNfwj
wsoEcc0s/rFwOutVdxxcm5asKNDz1pKmtF0uhxqzZRt/HoqOp0yycwbimnonq9TX9KCs8sDnDQRg
KtBm+X5eh1EffFYiIKZTp455GeC14wGLmM55YdYOp3Re5ikp/ZVB5xAW6Fz0pCakv/4awn+JSK5h
TYQkftuwB562JuyZzc3OQnZAHyhFpwF75hG3I1wjzzKz+LY44fDccfS9kQ43qR0Ows5lYTR6t9Il
QiMpo8W8rLKLnDN6YFmwUphJYucBAuwGMkwOp2hqJSGDbREBBlem+cGYgWvVyvH6OI3FDAncVa0+
VFUZHQbJZi6xy76MDyM6ZtqpRmUCVlO6vAyVaH6kQwDvb2ZpKRIvFelRoy/uk5omj/Bu0h3zrQcM
+TJ3rWETazEvIxfO0hRyYpDhgad98i9Uq/jshjkIf9IJdUsyRisZs5RROjpjwEJCQto3+zYxg9uj
lIFUtC7OlO/YKkXXsajr3JcttzyotIaDUoUSkcG1AboF9xTa8IicDCBL3K7AGMFcQ7AJ5SNkoLkE
xlQW8qSbUt7YQgHHC1Tc/1wKv+qAWpC9dKZyKxlbYMffF5zE074GyJMfq5n5DZM11qiQOLSu76Ww
0Sk1/J7hgQS50N9HJTtAdgiqv2F9yJwQzJ/7K88Kj88jQKd8IhacHGeYXsgXPL8i2UaR1TVuLBhr
TdJba2pvwWN6HrigiEGME5YePRXUgh2pJVxx8v3S87C0drYbutD+quq5DZCT62X+m3Ttqpv5oINA
HHF1f0SIHaFH/K6ryQqbns2Z4l0DmfAwMFPZjnMwnW1LzfgHm4zIqnRhU+2IYc/gw9kvTUi3PRkP
HhwEOKmNe56MAZrU9GVSz6P83PLMUsBn2ReCoQHMDU1ckSVXDp//W4hy/XC/fXgwFAFmOzITPCQp
4QcRR1mtxMaxLdk32D83JYGOJylEzFpn9k5g2Fii1GJhbsry7i8SEvFRg48h+Kq0DHyH7TD//uFn
s6QyBB42Zj8H7nA/BUjU0tF33E1dxna5D3ljLajD2X7nhyGNdLrtw3AND5XQnrfH3ADCgdiJcDiC
lrcDlO4Ro326bCRyeih8jh2KbEIMCXR6HHSln3PhanPnqJxIGepVXVDEtwiYFycl1WTpwiqj0GNE
t/MJG+73ck5hYbosf1iwsKQJdn26VO1dVq7yVQXw9AF0GXVarBl5OFEb+rPCnO0ltRnfPeRMCQPd
+hUR7PTAoqOHV5ovGbKWOUB7MoyCtE6kpWNLl8al5ksK1SMlium+yTwNo609soXb4GLIv5nFuM26
odi26jeGzjjDBz+wBFy2pnivTI0+3Vk9+wGYD7IX1rf5/CSzfjYHx0d2xQmdNl+DJcJxPDTa+opy
BXW5nUl/YpTt64Yha2kx0PaK1NlXc9d9yUOYFn9T3P+hG7p+7SQvu1dAxNXW+Pvz4jPrZfousHeW
1rjnjI02BXakk8vl33mklGy1MPN3Yve+zGGnfhILI/Z1Zm6JmGDdXPnzvVZ85v9+EP6Q4l7vxgAA
tYfD6B97+O8fSzIzcRkdLntEKO0dLzP7JZb5eCAG3nxqWN0fOu6GDROGPoOkm3okJus08RDtJq4r
geu5uvL+Ipf7KMblQ/FocI1cgRQHtMjvH2p0226yMenvLRKVz33cTNdOoctP5JwYwHRKngIUN39z
IVyfvN9PhQArX4g6DTds5H90GIdipHDyWWYNLUNt1Q9UnoXfX5PLkJPgd2aDRvf8yeqgnHX+/Mpf
U9+XUW2OGTjQfW858UNQ2MPO9AW10n9/Vf/r04H34KwNMdbbH28gBzF0wRbU2XPC3uuiHkCnFlV3
27rlNP9FCP+Hy5Jqzw+RueEx4M5A8fH7NyBZMksiIzi0rdH/Pg2dn+G+XQlCnW317q7UaqDD3J3y
2/W2bmwm4mUr2E6nZvf//bUF2CLsnqgmbQGm4vdPMuZjq31otXvo1ONTQevOuEkRORd1Jn//75/1
52shchFCAh0jyyVCsfn7z2I4OaGuIAbFEwD62ECYikgnj51gE1wzndj2vk2EVmwmioG//Ow/tJgo
9GGJ/yOMxLl/hYb/W6c6LFHK1ol7flK+fNIVC4DInYlZjYaSfKhAwKX779/Wdfkrf7vf8dIz0Xax
XOF6sD8+Zs4kTeS2TrqbprzkGwRwBFaaBIjd6BEtjAJrmk9TFtoz4r+iaxJwbs2BARYtPi2RTYgo
qQ1boLvNP5LuMXiwSZseCCIzjCkLygHuGjYB3i6lVtymZUnLp/yxH87IyErrb26Sj9cwiGGYCBEF
VwQNN80HPetYLNxFnaSBR+r8nX7HkPeHa/GZ47++dFmgv3RRh8qyIopjUwnCTIMiZprRXw2yvH7h
ZXoEhQ1dZt9Ok+V9XUSW3/z3Zf9fH/JaeOBX5B+03r9/0bzqF+JlqvowNY1w9muppvWz3Vikvtnj
4gxnzG/T+O2/f+gfDzSXhlvUdah5QjfC1/77T0W+ZPc+xJ9D20zdickPiRoYEp6o0dKdYWF+S2Lo
fOxXlickM14bRi287Mgy+m92v3/Myf++70KwlHyGkMYUnwB2i98/SwblvLFZPx0IqEReB4FwgYc9
uLcBofbipg3dSl0MPV9xxxMBcB0HXi5OPb0TXmLBFmMT44r3APmSinmD4JUlBhqy3rnMrcPoZi2B
KG/sfuAYt4ohuGO/Upp96EUDKUYux9mmyaQtj+7QpjexQsCxCc3A2LhdXNXfVogcxLnwOefOORkk
6Q2J6Mx1Bs18Z2N8DR9BMZlz2TN4VkZoIVpeClp6rBvE98NbAEpm/ZKZ3M7vm75moLsMq7m0s4rD
i+f3vnfnjgiZVJDb4U3GrVYmPqxxs2/AOKPimObwM1E1DA11XAX6AWmbXBLGlzgjeoywh7/cHh+P
gpDXrX01bGDppyT+eMquJfj2uF/sA8YD6Kjgxlq1Ye6JzSyzBUQrktfZ53WBHUErBu1lIQgsI53E
qZrKCwhGjeang4X4l1Lg41uPc9glaCGMrygI5PMfDGLYPG3ga9l6MOUot+OYtRhTC57W7OpU/csB
wov0w5FIIgdeFAAjtDbUH+LDe69Zc6sawjEjpFCK7ioAc5r7tOmKX5VntevOwxSBlCtHHfY4xYN+
iSfA8eeJAWF2v84YUg4FoZv21yya6LeXALHRI/M3eRdXyOqSLM4g6hdokpwvDbm8yzOY067cdZTJ
y65th97eBRE7jm2gbcr9YYWFdJs2zNsxsvxzwRsgYHfGTrMZGHOqrvmSOisPaaEtN+OPBYXzMqls
WY/D4JfmM4xvVHW68z32egBNyLkp4vpAUpFtttf16FtMQt7PsUmZomSOAGSXMZWjsCNcwNrBaau+
ulXmHGyglOG5dFZUuJi0UhtKLr4ljPaQraj9veEeCXcfsD6ntjqwEaugmct1AhVKVzDsJij36eeB
pf0hZO5eJgE82h+LZ5NoiAaJhNJAtt1z3LsYUrrOmn61DUDN1pDq+IO3BhMfuMZT9caaxu2SUSrn
eV1UnpIEVXv9a0ssyimjfapO/hTMT17ThrzW0rRJT55Il3ePk5UjvsEin3jFND1HXh3rk2Z7SHRQ
nA1v15cVybYoTCWJndohUdSXUbkJo9L75UBEZxSrxvVnjYrykweHW7wXRYQc3ZJdWHegmtMix9mt
YeMToJCzhOBmuQGHTkZVPWiA6SLCW7pDblN2CLDSae+Lqma/2l9p0ix/6GKQ/kykvkfKhp5WVAW8
Uq8h5vMaJO7xGuWK418hROMQ0rCaxHammmhh5sAbUc0u86ywTb/yggSiT9kmwaM2iwh2bo70BlRs
vrovmGdxHLtmnM++06uTmC0T7dD1RfioWddxnk15Gx1LaEcVkeXR8HPJZ/aOlZPRR3bQHKwNArhr
pi9KU33peAHJ/ZJB3dpY9L/NkbmEqC+SsMuLhp0Izb2/ilkjRQLkpvGk+j7mdd5iNdYw4EBlkxhW
9E7D9mI2wiSc2XwNsg58pMTzWrtb1pfZA8lw+EAUgr1iC9Q6H3ZWFaxt4oVD9clG6hxswGmrSzQX
PvYBcqV/mtxl0I8zJQIP3qTrfcUfJ5iKYzW6Z0aOECYz1sPSiP4b3X8YXydTK3dANXz3CxO4e8oo
eh2B4zxpfR8M6upXrWBBLGeQRzMEVbeuKJ+0TN1slxPOdSaAngj6epyR21lV/RyH+XqqkRG8oynp
TiFY7WsAZlH4+9aDl3KqPb5BACYlmkt8MiCEgQsbk+R+Q4A9m0LvRrlBzFt6rhECj8FAfFaEP5bi
G7bCebY6+cI4dupvs7FdnmynFDAtq9a5QdJp9dt1FF19w+ASXqQwQqRP2jUyvuTzkAdblC3cpFFv
3C+1YzNRI48erwADNS53jWwRT5mT2cu2p4xddmGxLCyvINX17LzT4sEqS7keYdaGFUK23B0ReTHp
wMKDT2FTBikQbfauCqFRnHEKxVc5j0j94aZu1ap3UC/hjCsa/UdU+92bz5BMEJsQBE9qXshi96Ks
uZire35jUyJ4W1GgHdkQyqtfNXKA5hxFsw/BuHDeIDmbmqRlqzbbus2z5TTD2H+DxGeDmG4MwfSG
pQwRdQxgYDrFkpBkl5EAzGDYMk6tvpQFhpdjXHXqCyZGLDQgjTUc+9K0L1mOLhBom1g4+dgm1twV
Jfc2f330WSulMhZCaf7a9GCG4J0FS7kzKH/2Jl+qbieqosNh58Z2Shp4TgoIr2UyNUa/6mMY7KH/
ULcZK47al80TjOuAaGe7vspDDFrp5LrLGTcVUBrF/N71f7QFdfturoxoT44/mjcdSsoQb+BOJSDB
hK8lgnzkJkiW8i0jfFyJ7mjxkM/EXLBva9csaQrP3a8po9DEWeJgZ/EfmkS0AkGutIPuRygDaqSl
UYA+EM2LR10sHD+1HNOvVcWuPplAFHH8RDFCx1EHeEzW3Hw2kL2qzeL37ifqtjpPwhkawAlS2FXP
HuNXSkzQN9tFskVkfOVa7maxfaveSNcW5YVd0/KSL2xLOceXRT4F2VC899o4j6XddPIY1hA4ObAs
AomyJXWCV4e9SruJeihBZ/gLFr7KMLuGa1Tq1SGx92oWJWqWCO4l3Norq56sdJb2tW+lO2/7qEaV
zjHFttmHSQjfY41989DVdrYnKZeYQ2NspY7rSKm0Qcjt2ITdeRXNKVsA91DO2Py0t0SESPijJDyi
caIukYPb/MTxNiCIKVuus+zQRCC3KcMISaLYYWE6rz38BdyVE84w46rlOsNuyH9gCUvOEwANnYTr
EojjHHqp/9wOkQez2p1m52FxTRR+TkNuvQTvLy81UE7MtuI57UjQQIABGzvNntwcMw8O8Hk59FQP
Awc5Vq1NjKiNKzIy+hTtZLKHkr3fXTwgANpyaaev3lpYBPsWmTULEvccZPwxcZ4w8DKr3PViwRtq
L6498Dbt+pQ0BatUF1n5zmdHr3F1YmyP/4tx/fijQKdV473oUvuR6Ep/J6YYHB5iJEkwPe/OeuO0
3etIOKO/kzVitr0jJG6PNQKEhb61uDo8QLfvAAFmTwWn8g+037niInp+eNADHg7ku7Xar2qZXoS0
0x+BQ7zCMeUr3Umy1L4VNIpm36mq+SmyCJEfkYCsXdoM/RWWhaYiHQlvcc3hVDAL01oJG7UH7y58
GMFokhlj57TRulsugpaHbbBjiM+wrB4sz0jzSzcM0OvOLcH1fAbXm7K7tZZO7MepCT+NBcD4fejn
nGNl6A38eTsuPwuzaoKN8tjczE0BnxMYUH0qXVoCHryJb22E1o9lJghv2hSWZEIk1FXxaXw8k4uK
sPpFi4v02crHHDRvO67mETNfC3Rw6P2SRI3Fr7Z9Ua3s2cOY9CsHkOL70mddtFkBzvuHnCS6nvt8
YKhvbIG2c4y4D+Ks/eRUuZshR5uGz3O7lkR+icBPKvc6IZI8ZyrJ1pZ1eJWPC7ozRmf1xsTd0u25
U3iCMo+WryrMOt+wzum+AbjCeeAs9hzcWyyVdRKp1bkDmk+tKY3TLtu6dpS8qcd66jdhadKvwZwF
PzuOk2Az6zxoLvU6uw+Y4VjwYH4ei/Bi1R65GnnbLfk5UqA+t0XFYX0DF6Ntr4jTvN3xPlD+ztXk
cN/x0JsI3dy87OKRQ+vWYgd/67RrHVymlmL+0W8yC8OPBOZ5jmq+pO21lUZGIqO5SjwbZdmeFNLg
hirZrNu4sH10OHkTvVnZIsmKWZBAbGrAMNGRPDGJA3gl9IZyAxjQbrVQ99YbwbomvpMpfcSWmEQT
JYsuOnNfBOFyxaqnpO1QVY/mSIGeDtNWNhO+f9APzjZ3UTfs0Eu2pKYsJYViZmNWeWuRkAT7cm46
ktNcy/K2g+uPtyClrepcMdD8ZuzJZQw8depHGvJdJ7hrpvGmcZDJXrrKK8N7kEfh/GsISGbdEbCQ
zac6N/6jlSs/OFBRDZz6KNyWabOi/ah2lDbxF0f69XGRhDRs+Ft8PE4D0JsHNciIFcTs1vaOsEb+
37ll4W7zg3zMbpSfxflTGWpp70NOr/mkozKTzwIz5tUO2XrZThW5Xd0rg57ktoIWW+5xh2T6zZmz
lnZ8WCNZo4EG/SNKmc4HlnhkSpXgsbEHdLPnTCx9wmHdh2GVEpeaLeR6aLpwbJdIMR2q/g6VCkJ+
Sz/AZ+0ZaZU5Ob7jgIxdwLvTiafZXd1kmnnpK7FczSPqR7zuRiINoLxU1Zu9Zioe/jK6+3OGRKWP
jsWJROjFUDR+n6DUmSJVjp7qgFStuQMC8bXFwKc37IztbauWv8F5r4Ozf09sIIewJ4AjEgHsgLj1
wUQf03yXel2nQ74W88vgKUVijpU/aTlOe7YV6ZTEtX6DMzPdUu/+zTf+v348AwDgYoyOmFR++HWn
KGTC3LOVsJVGvjQ1FoiLwff7z9qXw0vsDNmvkuC4vWzUcGN51q//Ho98/PnXjQ3zEcTcXAiM69fp
yb8wHYxP177HLHVgXENsDA4upjDUYyfkT+MOike3M1EzX9V4aOqpLbvtf3+Aj2OJ6xSE/QzFjsNU
2vU/XICWasIG8r6CC0NNjuQ6O1uqtV9JPRtuonCavwS8i/8yef+DXXz9qYyCwIWFrCsp83//tUkD
Gdw+laDmreKFjY06z7oeExetqtraOSaHLI+iS+4A1yiRfT+Blqj+Mv/549JDwQv+gSeAMHa9+Pq/
/+vSR5HGLMw3c5CUoc05CIG6XWw9zToBgNiZSwc5qn6Snd+/V3Fm34NUGYf9f1/+fwbH/77/KaqA
moAuYA8bMiT7cCXgspAj5yATz9dg9emjUspvu2+1ee+DTs9PyFZcwi0ZpwRXj9z4iwCwVu1LYE3j
7ZgPTnlb+tq1Hoo6boZfemxLTMAqFNkl80VhjpQAK4E+8QgBZm5NuUvTViwc3hI9ki9DDlyrJwSo
6JDFEDnklPbFLBGC2qWTjd63vh2mxxyYVfUZ+4XfvKETj9y7KJ8wXgSS+KojM2BytdwQPNWxFJP2
kyJkCrKfmtgvsZDjONwsll+TppkGQfPK4n11dtPkVu9YR+1xo3vkgwmhec4z43eHdgdqSnkpqiUN
/jIl/2MxKRwWywBkAg82TiC8D5fcRkS7ikLjLAPrvF1QxuzTJjLboHPVS44Q5CYoG9J8GgIcG6rr
e2jywaFor7vzaVWEbrXN8b9vA+eP+4BFGAu4CPKlYMoG+e33u3E0hCRZcOj28RDBedI4zazzWJO9
9DKuFVyAKJ1xRqKj7JLMi029mwSV0V3PvIxnpIYV+rKQUNGfkLWt9gH1jtNt/Jmhxzve6uElwjaf
HdeUgdFO11b3RRDzgNpzWYI3MlmjkNpVdK/W0Jf5eclRAJeAcrt9RuZTevRdrAWbqXMhwS5ujTgD
TgaKlypdqQ0zxn67UqUtusGpmMUFu4auz0w/Av9Re4QN7UsfuuynaAyz7kTZOdqsbxrp7zG6a2sz
Wnl0U8A/9Leg7INXtzN9idC3W3qG5VNaf2kdQTzGOvoTnS4Aj37f5IxPNjFWOFrkmdFT4oxjgObC
ccf8YaVQFWfaHxbegKdNvluXvJ/uQ7evmSDWXf/k563NCxV5znoKAQGFL5MDNyuz8mt4FvqM8HPG
F/Wi58b7RvDk1F6GhfHLTkp4bUhg3VTua8N6BYX0gC5Xuo0x+xJ5mbrTY69pkAcTPfuzvwZJ0Wbm
aeDBqpMGiEi4zakN5L5KLaZqIqi0op+bSAdlchXT4w8sw9gTxvNdMOcky4FpYGIOH7Lf8S2YdIvH
cC32Q0AUTltmPjkdIFcIU8oQxU4yH/bT8n/Mncly5Fa2ZX+lLOdQoW/MKmsAwFs66XT25ATGYJDo
gYv2Avj6WpBUlopIPenl7A1DEZTT3QHc0+y99pzZAVUcbyEZEhsFk4TXiUDA7MhSLTVl04GVT89j
BuLmWKsll7mFoGgMnFjU8gPeKep9nwsANjO01R40D4swxTjFLVFL8Ig6hdeK7WKHftWdb0XeqcJP
Fad7oSWjEEb6ghKuy/VkOsed19h32lAXR8RMGspx1y4SbDvpsEP0VGvbSCMgcVcpk2Zd4QTkTadA
4tIbgAbRC1Z3GOhe7potSAZoVGWrRZ9m0uOHKmaJYExCbTx2xRpcNCstUibFruQTmV2D4zMJVoe/
OcV+LpUAHFL3Wmv4zRqeYvykJYB4LlRiVmPoWsDx4slrL0tLygvlzHKouND+wz3u+nrUCSvUi+9D
c346sChGh2HUeT2jVIx7+MUfMz4X0p3i5FtitfLbXz+T/m2Jy+uByib+2UMcChPwp9dzFE8UQGJw
wzkWxhmnnc5J7G1bfJCvWQlZBqjVWFwN3lj7XipNze89UpzZtbuvuh2/545a0SCTSicXB8Qs7OjM
DapIplHooZQLqIfqU05E7inBFo3fNDWf//o9/Lx2X98C70DXXVYvmqv+9FSlP4uSIYe6F09gX3Ab
aFsHX1RoOwszVzLlnJ3KGPA0YEvY/fVL6+ve848nO3ocghlIPWLz78Fi+2kbS2gfukgCFrdViuUG
+WIOILeTFQ6ySLUG76bSR/xEyI2RunZ2jNZDkdnyMvWNNYR6DwU8oGiE7NTRY2PUMwZ9T5OJtwH8
1vJhFzbXmr0wmMDpSRMT4O/xkq1rDYiZY2Kir0XqeGBzmD+N/l+/u3+79lkC8NmiGuERpBk/ly1K
NUZxVY8Cd/KchTbznq84g+eqaRhNUaIr2d/UqcbPtK01/WWF2KNCo2KkZv7xgIxhDYIfipudnFWm
3lFM3Iw7lFDqcF5yEJitTK8cxhHlTo9bW/czCisjxAFEXCexdPlM0KWKwQQ6h8dex27Lp6orzB4F
QoppgH4MH7KTGJiMFpbVT0o5TI+x3qTxASkRw/q0ToizjDp1j5uvpGc1s/6Qo+H4EHSHG7luj3n6
dk+/ftT/USjZWXxW9337+dlfv4v/s/7oRy0IkYqT/teQ93/96Tr9aGtMof3P/+qHH+r+769/TRBQ
+N6///AH1gasmS7DZzvffXZD8dsL/P4v/7t/+Xvo/cMsPv/5j496qPr1/xandfWP3//q8P2f/wB1
9Yerbv1Nfv/Lm/eSn7v/rD7j9+LffuK3QDJF035h2LYq3qwVDYha8B//S352/T//oWjOLxbcGlR4
pBjR2K30w98jyTT7F+7GNTiF9a5rGzq3ZQcVMvnnPzT9F4PCDIAxEC6CElCt/Prh/isuiY/tv0T9
/9hYUVYic0L0ZdPbOirqkZ8ePXXEbT+X0cVOFe3Fbo3ikXgp2TP/BswXmL2LTWNyor956vz40Pnt
VdEZ0VPwAai/baH/0NQ4LoGeTeVdRrRePnHl6T0kjfRvltl/+iIw4FGe4ZBCS/fjrQg+uXHj3r3k
sWm+zE7bPeRxM/2dKu3HR8xvb+VX7RAnGWb/nxfmkJGadjBdkjMTtlYurvoLdMNxE3tS3UNwePvD
tXX724P5j+Fta9X/r8f17y+HIJBLRieXTv/ptMszDZXk4FzWuhnVgXHP6tA6ofz+O/76n316zr9e
6NcH3R++IhvC66DiMGNPrYWJ49q0e1jS/vrd/NnVR0COsU5XkAObP31FeN3GMknsSxm5HvYlBLs+
9v3lyIZJ2c5eVnBarFuLv35V7U+/Mw4+jzsSzcvP521BINucFO6lA7sWShhveGdZ5IZRYhkYZrz8
fmg9nJpO4TxbLsnXllHG3zCls01k+DgRoyBIemu95gjfRYtCWErs5P76t/zTz8a1Vt4TJH/89j9e
vkPbDo2XORfkSqvpHU9N4GamExBsl37B1vFuBYLBv+nw/uRbXyWWXFoM11YxzI8vOg9JYiZSv0xZ
rx31FqDSQlznf35jumg3NMIbeCY63k/DtJalLqII9eKBIgv0yCU9qGWi+9cfH37Qf7tVmJisigDu
FNSTPz/aSOTM2lakpwnDCApujs4XjxVofWxdjugwdT2YXYUGRiccdTYySN4XakSzYTC6n1W1+SJ3
ghStpaxWSZwDqgNhGF/JjpWHU4ZZm0Qnu1lcD8HHpJCzsXj2HbpXSDcEsuHqzKpe8WlI2GZBbhGP
jl2KxxbjmlxROO0XSqkeRAvewNG3FKNDHL5MGG6YzhvPpGCtlke6xIeeAVDgskQ6kAhi9Bss2BpI
7jRlXYKSc9kQaFWxidKH6UR7blwEYkodDFyav1talk4BEuoMfy7a353bGMYjlsiKNYfiGXet0RjT
tqsEMRqt1pYXpr3Lssv5DziHJXM/ykFLvtmsATI2fcQY+1YjcLDhknLLoJ5R93D/RD1tDtljwGJ6
5SNmlv4Ftdc8uFXvZKssxwIJ1CrJPZ+jd9AnOOIHIOaeGXCLxVd2Q1z3Actl/wCJTs+2cdVHh0p1
pBKIjvGTjx2tiTdRXku6L5Kn6jC2u/zLjY1y9mMFoMkmbXBtnpjPAUxLeYTNRAqTLUeb2iqf6Evm
PGx5Juw9G0/kMRrAxm4n1JRvVWQD2Cy9FUlpNooBlMJNckgffeXdG6nVgMOJm5u65BWCLHeKBxpx
ptq1q7iPHCrxblWvYPAEjveKj3E4uS6wxrAx8vYWdSG8NdWL3xMPrhppwwnNvd1O+UsF+B7cRW6N
dtCZ03BKXVhlG52VCilfi5AQeNQ4F9gToBpDzZCE+yaqOfrCthVl67hto4UWZfl7qrH48Q0l7fCV
LVJ8K7sIoEY3W/WNZpts4wwECyWYxcSQ/pI5FV/vkscf1giDxAfbBmwmrtr5Q4Uh5Pll5+CrmnL9
mVWoXYZEVVPCI1SGZFQ30miAO2jRDYQmvQDtg9LFR6hXy9DNXXlPJdufMMwaX6vWeL6lu5FXepzL
VYrYsIIZdOaIeVUuRC7MOIb8ctAK1MaLl/e7CrFEwmY10pRtZi0FmUuA9NSAcQXh72NJzjsWi0G9
a7Ckcoth/RsCjU1+FNKPj6xfYhSv6/DQ+cI5qQ6sO9hEK53KfdMh4ks5V1LXDYsGqz3Ei2H6YM9s
PgIo7N5k36T3jkSjwI4c50mgwyF8B/ZVPCJVsi65saTfvKl0Vy2v1yFR8ur8UE9czQevTKYbUojr
dJdWZn0YShhJAe9VfMNgyRe0uFb5TUW99spv0D1Xo9PbAUmNznHUyyYPXa323oh9iix/HltbBMJD
rwJGa5hfIxg0yUbns439PvZyPNaKql4XYCHfUkBbUASmMvuc+Rrw1GjV+KCRQ/xhs7N+ZT0KuKNG
7PAmOs18mgwThWPuZdUZqhshEaqXKzKwaiztgW5yEgYd3ziwCZaFvlI56WukJMm13umIPQzgqyi5
5MJmH6gnaWtkHhlr4qAhoEuzDX2szXF8UIv1GpxUpn5dpsQB+0yPHX5KUhwir2ZWgxg16ZOGa/HS
zDTyTCk60AaLNkCvKT0wfUElx+RaNVK8eY7iWnNYd6NZ4NiuYjcYm1gDqUTE4JdsB/RHCY/lKQSG
DTSDA4zU60TX5W0PkOYia6JswOwq2smmVBe+hfVX3QyW3qCTYrGLexGSAa41ORaXnOve9SdXFNWm
7U3rFi8RipS4j5dHDXiSeRyxEoGUsRz3euJJLt5I5aiXNaIjjRTUBdghiPGoERE5gV1bZXpy2xax
AfuNpSJvXFoge/3BaaUBx7d1W4a2nX7TtyZh2rNiYE9URuYGR8Wzku66KyCOwqSsuHNh8CJFg/xT
RZv1rpjAnwHHDB1vadbDLm55bOpyDl25pOBtFUe/0ozU+apw4kKDnYhFWgwpoDKlTd35hdmgDGPP
WOCFHFU2xxmiPjwo9ivo/vlkChW8p7rYI7Idw1a+jxj7noox8qxtN80Q3epMTd+Gssxv1aoYP5XE
0j6pv034ARiM40CwfZeHIYqTLFRqBmAbpXHNi9CTpNoYtW6q2hP+ePWhIaKHnO65i9N9404xCEok
EGogjBrYnJK0MyxVgYONUUxhxSwiM+O7NWXaHCpOm097tK1WxiQoy1GpyEid9kYhcmUDGtS5KbqJ
kJHeLTLyjw2Ym4HqQQnZjIIZUoDNqHnOMgQgjDa88jkCJtH7o5MN/RXi8ZmXIGMAxZ+5Xlkm+1EP
BJRApmUaSWSHNftc36gq+30COFVtIl2CmjLzbmwCxFMDMm27j1bhZ/Mrn66cOeL7Touxyuagz9QM
ttDGHEhQ8Tt1IkoY+Er0YUy49HpZqAiCIsiEPoLFpt9SesBhnhnwIir08hbjuQf7IDAz9h0oIY1Z
+hZhZbhNxwVRmjfUI2Ia2gpWGaQcNIFMueo3ROHisqZBzU0/KYu4CTIl4Zi326hrrlV9kv2206SL
YJ1INh5XBfiDfQoVXTmpRT0CzuUowAlp5dl0KJn7PGMzcg9IsMox7BW7fVEpFQAXsAyOsBwAbwrH
OO0i4FxRC3XQMDl/zovGHt4vy9a6MO923lgwj5DpvWamPll6helSjryUeXOJDc5CE1D6eLV5ZwtS
SUFczKycdRuFbgAeiwmPadgUDoYErOp30Wiq23joNUSWFvVe0AxV2vitY67DX0NO8NHQh8oQE6r2
NQ3GMOzBLxT0JJru7vQ5UqbbdGZPsKVlB0Gh1JNQ9lLLyntbMQYX84B0FHxBMB4h/MFMHI8ta+zk
MZpXxappLV65axkqLsHAIVJti74dSH3gxjBDoQIDC7o2ddOPEc9vnYaJjHQB8szrVFxoMew232sM
B+3rgrwx3w6a6uTnOctP9ZRXxzGulfEwLZCnET+VJYn0LMlBumax+ARrB7DZtJLW8pmE4OVOlUkg
ZDatlTVMLPJpEHY2svNXPUh52jCQA1YKkoIX/F4M5PvFPmca5yuG1KV4zBcvw04+LQrPZVbmyW5S
qLMR4SoPE6K/9qoE9Nsf4KzkI5zKNHsBQuwUh1/r/P9o7vRfTpN+mED95XTqf+LcaU0j/t//f5bz
73On9/Jbigvm89dJ2K+DqvUHfhs7GcYvOIBcC6PLOovUDRq936ZOuv7L6nRa2zvVxCm0Nse/D50U
9xcEVJ7B3/MPaDqtf02dQIz+so6JkCXSNzs6I/f/ZOxE9MqPk1Im9iRvkuluY2ljzMBe8cdWsxez
MijmQNORR70XJiUt9NGjBsKOjPC28DUQAr8+6uz4q0MS+EyPQbvAk0uLJdgk6cjvk8E4d5e5Vdwc
vVIFZU12Xep+WljpU4r4EmzbTZGUHB+K7dT1U+pF+MkAsHsTvK3M1t50b8qL29JSkO5pLDLVVXoF
yZOA2vjgKVU++lG0JNU1cgDGBSaA/WFTDvIFMkZFRKYyzO7WjYsSZwor0BIAFuSRdoT5OLGhi0GF
tVd6AaAmFJrsqMDLeFaaS1R2cGZYQynQkNXGjt0NhqjB3jskq+U71MbIuAkOf6vRQIKzt73rtB+T
BzLkx6vEUrv7qYWQSBU3vTRdIY6zV7n8Yt1w33aL2KIre2UlhUp2qL4X0CxCfaYGZ8m6bkSAXg2K
07w7Kh8xy8zlEEGZ2acNVB1rqrNrVR3OSko0VqFjPnXKUgSal3TInuBH0BAPV12XV9D4jVd2Y2iD
KRCuwIE4tzqRFxvS4L5VRGWGkUqgSLWK7+fEePbYaFxhcxnhAKvVVzJZ/TFqhLHLW8T/YqV40VWy
0GYA6ieN079YJVZ5NgsWvIVINgjGzX41MFPjmv25L+yVWohHEvIUse/w9x8nW4zzNnc6vii/FWrd
XsAuLd4rGrW8u/JyFn3Y4ihw4DK0A9hYAj68smW2ovdGlfHwA3FyzsZU+EoWXyEs0OUepWBT3Fhz
fVs1VO8bRCeCEZGdt8FYDxyc7PLZfzNzshAzV41uP+qrArCb+ofctpHiZnT5Kh0whNs1j91pl01W
UtFEbbOpyPLuAfSZ/ASV5ahs3JbK7w7hRWFvbcUbrqmfx3CioIB8VVUOhgA6+fskaTFmDhYKGGKI
XXNviD6NjkuWGBkc26ZOj3zhuXNCCv8Nx5dqHhRGWPnRYiuIBNBo37BXDvc1cTrONp4Rw+6K2NXF
PioXscfbe9GXllMyEf3nYvXWARGe+ZSboIYzhBC3FYEuiJwr8IS2EKigtPKqpCtmbYb2M7Rqo2rC
Qqb4OmPFITSFeIDuA8kuCQRGnnRQoKdox1QzWwJEtbSDsoC7F87TCk9yo1not3YiXNhfOBDW+2A5
ITK6M3Rx00Bw27He+DQ6oQcj4i1frxvjGQirU7+glm5qUoNo9UOis/IjiNio+hbDcGsByZmChTb0
PDvk7LSaK1wPtHKpAwoFHoEls4+RvaIXqAM5wDWIm6CVEAtqfxgkZ2o1JqTeWObbTLGVhvXsfOAH
PuRg2U88oDQ8lkvHdwpMzoZVF9PXHPBfWM8mAC3q/6bCQDao37B1GDYC2rFNERggIPvOswCzU7s4
hRuibJtjPytI6UXiMIE+jUf85hsYyWMHPy5t4DFH3UKpUCXtt5GCPPUjA+EEEOYINpOnLGQt2KZq
1SEnRuTtlWZMsk3bQkYeBXEdsWdbJ4yt2oWbd9qslqRrx3aGnYjTbFfFxfI6m+2c7nqbUYyDPY5K
Mf5uZsDz1hqJftpUDwnyaPzxcnmc1eKs1C0DGEN0Oz3H0zcPxSfjhfmKbZGy1SPFASXeG1d9Cfff
bFLlwx1SiwdnjPens6hA0PBjKdu22mIaW6fprK3jDZ85Co5Qy9P5remrZ7b61jYtnfkI67DeNp3n
XGkV1Mal5n3nVh8QI/xdTpD9xh5l4yKh5nNpmM9SbUHboTs92oDcN7IkS8kf6ymuoI6M+clm8Rpa
0UCKRKV+emzU7njeYpSEegoGc0LKEs9Una2rAjC0S/sAWqn3e2Evb4g36y1ZqcubaZMGvoIgs1NW
VMWBWXR+ccEtHbFAnDVL/wJwkwP5JnvuCBCkPpXkPh3lNPTbOrL0u3xxh5fGruWOJ617SPMxPrqj
iB6NCeSfxWOwYboIsk2bO3lOOWLaFe4y45rQrfd8tAB6zpW38fRU3o5NlhHJ3uwY4JRbR2uMPZqi
ap+rjXISuJZ9kUDvMaTNh0hT1PGbQESaxv4qTQvnBiDqQxWVihUCBO/MDXHuX24y3UFiMg+ZUMcd
7OpTMqO0iCBV9nW9r4X+LjQGM3Z3y5rS9i3Oy5IB4j3qFqhp2aWcmqvYpW1xumm7eARW6ikpmJkQ
ULGNfo8UptlaM90wTkFowKm17QnE8ge+tm1rznc6gdD+nNuM9ZoBj4ZzIBoCPxTWrydGRvyvUJoF
szS9XZISbTHBrdpy6vO0oK862sRuBbGpxN9M6t3jsiz6zpqZqySjU19r8NWcurSC0gPSU1jzRzzG
8kJHfWjT5KHt4KpXin6GL7mfUaI8UN9C608VW85BnJCXYgxf9VhfQNH5LGQHvzfeurYN4yxhOS78
PGGXkE1uOC3Jc9zIcBzUc9pqR3D5HNLEACI0ja+zgpSNps3uEqc5eZk8Ji5CIbUF7oMd8wlu1z6x
YdPCw14YzWZH28mvssabD1MudB0fXjXvEP08gv5gGw1bbms56q0tXd4LzUxtqECocOnwu72iwS/5
nUYbYfcMw2HBGrIBEJTzXDLVO/CL3gOWcSsAxD2/FMQOPKHZSpXAMHH4bjUR6x7MgMzsQoEYw9hi
pO2Tw5Jizip8TDhF0HZ28c4G4ywqNN92UsI4ZPUYumPXBlA5uQ2hbScfsHOLQ9Nrtdpfk9rHEG8Y
hO6PBt1IUqIqSj0N5hmpKFdQ2spnV0J+9NCBAW5dysFfGgeb2447iHQr2CMHenmTI30oz90yJExv
TTEcda9eXttKV7dWO3tF2KadszVrT7koFU8XmkpsNj7z09Leuao7vY/z7AJ1RMxIIclYHSdmNlcN
utc8Na5jQx+d5zG2G2+j9WNWbdKxi29Vve/PS6fb+z5OjfPQWhlDc9QBOO/gytpMNMbsID0iL3yM
VPWhM7Tl1stm8wba4hSOuZGTRpM3AQoNuJoDX7peaqjbK3sOO7ifm16m6lnEvXqtJ6ZB0mW2LrfG
4ammmr7IOb+0QlfOhI4twWxw7eLHUnejLuYrwIPt9WwNd/SErw3goItLCY4SIT9TAk4nc2gQbhD6
CbMYp/QW68593GVc0L0mWEu1TyouuBD16klXFzpBMyk3XW3CRpBOfKZqwUDtVDeS1JhzzA0d1DXb
0dTg04+Wz9hW3hG9EA7BBnCTONiKWuXQ2Zl8xwvchFaXexupLv1hqlfni87B6ctJVg98reNrmQyI
nmPvA75psx0bke/rznoWiARvaIGMgxysepVZ3WO35wibYTxvcmwgUIB5ugaKgM6OajktN9y1ycm1
OE+C0RLZvphG47ZtiuVeWgsw9wR066y714wYEKHZQH1Gg7PESuf5oZyS6llD/r+TCEnpujURjiL1
tthNrY03KhyuXv9dDsaFrEvxUqo5wK1SfTN68h1sqZaXKFLERiun+MPLdO+E3FN9sZJ+l2DECydW
JC8ptium9LF7RwLBPbjn8gVl2ndlUg8FmQ0B2RPzq9qRGzDKdF/EpQlmsUM3rIjhrh+0Fh1JFH8T
veN8qw1rOLeJaT4yO8KVoUUI/0UcWfeV5BaL7bq/H9SluFImTMaoNL3hy8KisbWUctzlmtrtlN7h
TNM7ZWfrjfM26+lwLhpJoK6tSsr4lGxnwyweZlDihFzU0706ygPEB32nClP7KJgqBlj/lFezmKq3
Lm+SDV5PjZCZITuPQvUCbBoljJlZfcUeq29Vu2hD3a2eR2PSdpMxkn3s1juWQivBGWoyeQntYTCZ
YYBoRdsYLRGLr3WprDrQoDstZZaSTlgoB93hieShp8YxN+4EBP8L0uUQKuEQ6EULThLd/XKb2wCY
ZnOAwI4Q/HHJiVFkGWyBvXPuEtSEx1m1Oh/DzyWZ8SfXSa+FU1aDZ3MS62qikAfSvWwwgzUHJjab
DGMxmZaqdunb+gHFcnMFH/+axAXp4+hkjUSvuTd6Nz/XimFtREv4jWLE3jsOE+43d3h1zSm5xYls
X4lF0++1zkhOJkdHkKPKC+00buGSzY+EdR1zWch9Rg7rXUaJREySiqdVI7AX0yDpPAXxbH5seWk4
V9H8MJIvZxLhrBGNNFSzudVMGr6Zg+Y7UqV8Q2mb3tZlk9zRptNdRo7X3dh585Hlkx4MmSHYaLpJ
fNXUineqImIR0wZUDy0MpMzFpOeYFYS2AjdhOs4jFGmZngatuRsNXIW9RO/pxhZjAEzNN3lTxNdu
Bl4lpsnifIQVHpk4wWcj9fbNDKcRDmwM7xfNe5YL665a659U4hMydfGhOnjw2DeFae4ZPk47jSwo
bs+DlGtylWjUrdF2WCtZANhJTB+KgYneG+n0XKxWMuQxXmBN5mcTVy+ZmuiPS9IOftVAosq1efrG
92UdYQStjXL60tH0v3A5H+C/pYFDEuQ2K/HiKbiyGt6+jTOfaIANY3KWOpnHnop2EPNN0XospQjT
rdGq45X1osk4Qm61KKNj11ft7BSPrruLrOja1NU7HSt7kEFCuhkS97FOxxATgneA+3dtzNAWpwYA
oMxzPil0Nl7EnFqDELZZmvSdOQlhB3XR7+w5N6+0MdkP+Jj8rFkOaly8MQSXGNz7rjuPqveEg5E5
upY455kyljF4JOYAU1YBlID47xicdj9cu51j73WGBW/otWUA5As7a7nAsPWuxNCKe8XO0m/jejr3
xrQZFJHfI5U9FbYjTuz58i0+gPKBxIsHBkfdUzd48jxwDoQzCsXv9AfvrlBuaq36AIteveM4ak/F
nBMXZGRIbeoYZoKmYobDRdWFBkbQoyOIdrA95TlR23QHf8h+zzTbepnYJe7IdzsVI1ARHjJmwUiV
hIoGKu5e9qO2pwl/M2qCxwazxzQ9fecSibgtjPosOh38IrCiE466k2PixKqNOttafUGkVGTKB8RU
QPyz0QVQMeLgnuPWXwZIvnHKeqJXjI+xRDTuA0JIQ71RrbDSxvJxIqWK53bS3pJT1R9o2eyQg1cJ
BWlv2N91KzBhDxwLpigbxZvrwCMGaWuXlhaotaqEltlYnGOs6YWnNY8N3rKAhBbE5qT5XZCAFUeR
63TA6tcyOQkUPNy8hHzhOhXgpe/FvBDyQVShO7um34FtuSY8g7Ny1fpPtc4eDJg543eDTAC1aUMX
4seVvnjqLm4A7NnuSc7OM+URRblZdjeiFqQ5Fq15YhleB3WFBNp3+sh5Y/KO/1YkXxNKEL9wnQbm
pY03HxX+xok851Tz5gIX5IiaWE/412BLgEJdeaWZ7w0At6HPl7u8q6b3otemm66p2V3VWhk25fIy
ANndgqd0TumSEdzAfulTiSMlUEvFvBQDYM1MNaJQi/vyuk46pPS0v0dmrfp9Wqn1ttPJERvVta8z
FkmCrEtP2AilZUPpmvTVPOPZvoIMdJ1LI2QS1i3ZvY7ultgXlubQsJk+aL2nBW2qfzGBcmkhsvuO
zEgflqrpqyjUfBBM02UE+hAy3fzS0dBfAdyy92Cd+72uIa5vWlQPpdfe2piWmbTorMHt1OIM7Mqj
pH66IcsHRvncZboPFTGnjGTQGJpMNAOkfE3A/YNjfqqGC3kYhJmDKmRcR6xtWxYdgGGX6iiSXhQu
xuyEYzehrLeKRw7omsQlqIpV1LPgikQXeORyBG2ivHHiKRtdSPXKdeL6EOvS2JaZdcb2dxAAQa+0
eBI7vBOA6yKH2pHnA739KqCeTVltEAlgJpqYLOG5Ixu36aYQqg3x4iD3NqXVPdbx9IQocFyl9/pb
XLTfito+62VELPBiyae+97r12uoOJK4MO4bg52lp1TC3zU+VUzboa7CvEmjSVigO2QnFPAWtLZuj
HvXpKUIduyHVh/CFImPySvBjF0/ysACOCUZykLe5mbxPYxQZR3r2ProChoSTaGy6hNxp6LjjCYTR
dA9uy7K2+ZAPy23EvsXE9BupVeiMemz4xA1Y85nkxOyUGiqfrA0gnACwrOki5mbemDw1DqCcPIpI
hULyllUvU5fbdNCo+yZkHqX7IsljagLBEPe50KR4SFF60D2QQDUdBj3i3mlxQgzkjEz0hG6iqVPH
RqsbOSwLJaavdCUGGKcUPPI6QlkJ+Jmze6F2sfYJy9ZVLo4tpXLM2loHOlAZBphBXr7XL/DuaLiz
xhiWUPOiQVwbssWH0WiNR9vo9VpyJUh1HjeW1uZ1yENTW4iqsaEIyHguWtwt3Es+SoFyOpW2Ohgs
lCL93GfO/EVQFHA5OaoNqVddz/STEI7hlsm/t3e6dAZsED+Uy7CChm3KtPI6Goht0tCgdAUDuBh5
4h1xhtAItW+RTvhJXmg9HAjwXerkfB97bXniQpCPzG+zna1OMKtsBJfwEdD65xmjjhKewbYDs4kL
OiezT1SuuPbwe8V4YNKlWstyt+lDpRizpwm5Z3/Ru6HiemgnBzwGg+SAEIzqLmWAlG1i2CTlfdVK
caUyEAryjrFl18blcz64eNZLKYZrKRbWEom21xXCs7skJ09CXxSgJLJ+msbxmVTHh7JxondI+ubd
kCrWndDmKtCT+TTplIg2uJ3X3syoLXrrfooFbQEPScj9pIztmkFUt2WfwOL2WIpjajDGpwVB0IFo
PGvbQIV4gXwyfxlrbKGjg8r2DWGDg6ujlyIjsizup8Q3xlg7MACwDpJ0qC+vHYDCJDwxXHYGdadd
u1MrOt+apPZ9grvGI2QR1vxe2sTS7st0LPQNpXhj7Y2BxfaOi97LntCtQbVNWXd2hzQptdUHIJrW
uJr0zIJeYGlRs8oS4BvXOosfWmS7ZohbYe+KKjyC2cZLeSD41TR29TYng5L4x4Gt5kNuWsiqej9P
OVXB1ueo4+ewB8qxNPuYQKqOsih2pDy5jXxnFRQR6sF3A+3fQxmyQG9chuV5SupbRtPHeFbR8uFm
8p25bvfawqQWfLx7INsKGr0gN31B6H9kR5GyOk/B4JtWJXd2ZVtbI2aMjVtS+rrM2fjG7rU3qtkN
+w54CYnzGrftuXDgBjTjhB1AmvEW+ZG9V1ETnltrqEPBUBINkouyjKc73BNgFs0hEsKFU03C4lWl
LuJtKRPnJR4j59SQLLXBry7fIF+zlWdEWjMiZCq74vEA3yw1G3DP3bsgdo/kjpTDVoq+FXw/mMB8
nI7JBuFkroQFlwwwItMoN4AjgCHiU9d8K8rvHNd7IzNbu2cxcCo17SDnRAxba0rk14ISZae1lOVq
BEuHErzajDrRMEXXd2hX01lf9+PiPFrcuoihFNMXTKq2Dkoc5vGEuTLDZ+TzvHQeAp2YxNKVtzK+
2k332dXMmIu2h/lgiBz9IYUzVQoZjEKvr4FG9d9G4Z57ScOVDWm/pUL3AMNPE/SDRBBqVOqXpDZu
iGhWQEjMO3ck+jdfScK2dwXeC7YC5J7m7LljfG2yHQhk58mgzb0WpkIs0FCOxE8CBkthRzn9g+JE
N2w7OBRppi9kc7XAkPTizjCza3zhW9RBx5R1Xvv/2DuT5biRdEu/S+8hAxxwDNsIIIJBihQpUlNu
YBpSmAHHPOz7yfrF+gMzsy4jFMVoVW/u4prVYFZZEgKAw4f/P+c7hsmYN+LyS61VNcVn56tU1Kkt
iy4TsQbRewJX7CuqAPEDHJ0qIJcLStgkqN7G/GjPqxB6eNk3taSH1hu+gsdZ1wsqlKa96vkmFuno
AULK9J35tvg0NM7I11iHO1uf31kaUYyR06HX1KgQIHEg9ha7mTFe9aqRjzi8MUbpYZEeBCyqK0QO
o486UDxRlf1ztKMPhdRpf/HdvZXFPF050bj4s7ugbC28O9y/EZEevMNNsu4Vcsw9hwEu4aGe6DWR
jgT1AG3mJkS7B+/Q1O56QzarD6e4mbR6DEiN4CMuJ1d7zN2qfiTO+H1SsIkN0ZHtXHqbmxjNu68p
QUx3TriP4RTVoeydT2Vqol7DSbklvKW4Jc6VQyAhZLmw2m8R0LTA6KM7Z32ojdE4AQe41CeYmpQY
dnOq0D43tjCvBjQwCECqj3BREMy4uHtTY/w6psaydTV27v5MjuiGbGn6nGZZrIgpm0gT+3vpSJo0
SKqfSpe1wMyGWxsBDnzJAl5PFO64QcrRdvpcKrsr9YzaMaEa9gSOGfWJtlFMWtfTIAufTHWSMuDK
xU+DxSp2k43D0NzNLdskOIuQkG4Kqv3hH00zhJgpYXj3N3W4hmsOhsW6i2AuHMdo2muTiU+c6COo
Nux2a2u0ryHSieQDjY8109HjIHyVzSO4MU6Ecf0tJNHopiG60qbSKlp1/T9KjW5ehReoG15Tatx+
bSpO2i+lGs9/4h+H0CrIwOrtWayQmOtN9PD/5RAyEG/gKIMdZwAtRcbxt1jDlG88A4MQ/HksQubK
EP3bICT0Nw6OFKnrluti+YTi+4+I5G+DyWsGIXAHJzp64WFoxs7JuotXGzn9sVDDXWAblXP0FZuL
tjD6CK+9U7j1sy122ro+REmZAl3nIAVuB82DNNlDYfJugVgtbipzsingB9g67cKIAJn7cWLFCd9m
QqdIvtUbkCvMukXzs0BImE2UnSK3e0pHU/M473G2Jt2Dls2ar1GYpUPPksXAqz9FgtO/iW3DoGTS
+Pjip4yiSKWx/XV9qN5Rj61Zi5hBmGJjvStvPQtB/bDrF5n3j02c9vn9DH1UfjaRQYlAVZNZ3dO3
Y1tgY73yviaFV6TXyKaceZuX/WQHXgElb0uATZbTfYx0/Tqi/hlu6JTpdTDRK/0ZxpSe970lhuZR
EgKh3nv9qHfv2MznXzQKY87BQYfRXOnEJlR+6WJDJbqor/l0SfjmFMe5hCwwd0Jqv6Db4n9vWCs6
raaj3pb1ztXymRNw75bDrsRXWr1zBk7kwItV6uw8ojbIgm1g1jwgty6brTvUve3HTSfVHjW7vGot
aMzbzqo7lp+ot8lBzzMt9jkMZp9xic+3iOB0FGRdM/1UNvbs71bUZ+UddBvduDGwOT9prUnbKYPH
893QzTbdm1Oixg8KebWHZgOnZZsFYG+WteQUmwRRF03u/lkrJtLPHsX65p2jIq+90Qf+poBYIRY5
Om+DeV3MtfWA/1y5Owsq1bdCIGcLujJkb5ea9KG0SjpxYBmskjBoOxEG7NQ59KkonpAUSZvCDsHx
DWEopiv/kGVSPi4FuUZ+M0XDU8enlnFgHVyOXk3k3DsinKyNYYHDCWYXqhtnphQ9Omln4ucgXKK3
M30YHhNA/PQKyE/Tt9CLmncss+4q4+nLsQNFygZO1Tu7zKnToiBqZlQsKID3JYEVO9oPuUc4VD0T
VKQnREe1Lb2F264k0i9YdD5mSAeaIYMY8mB2l/bEFOwGI58/qF5Xt7EDp+caUNJEsQ6dYPSOMxLM
08jFR7C2n40/crev7c2iG8tPnb2Quddbiw+GJq9pQ+AwxQrv0PP3xB0bLlVQTco9u3TetB4Betvb
FJEh9CfgELGL5+9zdPDLZgg19DhR0kC2sW1r4XCIFwq9U5dBQ9PhweWsTciQiXpcwLzR13O0PQCL
yr3qQ2V8oditKNTngDaWrZBhbR7axsFEI0U28NooY0yt38PhDgN9HAizz9M8RpczIQ8gjwTZ4s5q
lvFDbYm42BNykj3EcQXjyV2I69nWPJNhY+FTSHHzc2j0C7I3aNoWufY2hxQ0b1z2vM0GaBpNDqOM
Yk5/7tyClprUMqHSdownptvo0WJPQVPRBVwQiBCjzFOWUyPbJ70c87tE00ndjsKMAzLa4l5s6cLp
1J7RO8efh2EiiZJVN0sYj1rm+stUGF95yuMIXNO2HtKOcz3bf6Fpj149gFcMAYT1Zel+NcaaIHJr
pF7MA1+9ACn0SGebNCW76CgRk7kbEIuAEEC4SqqoMjL2X0jKyuYqmdiY7hIHLspOdHVOsUXhBxa4
lxDz/CGKqrzBb2qZ9xRtODQhleWoa8Elg/aKROLrgkHqoRgcZnIig3qH/FA1mgBOovqn01riioAe
S31C+GbEgWsktbtPIJ4ab8kLQ8tujsTX7kGleJ9neLNPULR5WimIMbqHEHiXwHYI29sWA3ukXTPJ
kQFf6A5xqQO5pJT07H6O79D7WoKGt+bM2qZVtvjYK8f56hLp3CP4cGS3M3k0JFpPcZY9yhAGzqbR
cAdcURQz5MFCMz3sZATq746kRf0xc6gtoTxI7RTNWafrO+S54tsQm6i/PDK/qoC6RWa+04t45N1p
qq3W7THoXmJhNc6vaMcQR/eUhJC6ZGsrYCaGYc3egXSH+gscBK5SGaG/n2F9ZvV8H6dWTwoQEr+k
z7b2Ah+K73OZnUkQ1BpW7DQbYI3DtUsqc3wDYTVJuu1C2cd5C3NVa765URTCufHCpsmZFHIsAlsN
Irj6IbrJzTYznQILZ0elf2jdZk6p8wPgCNdsvyJkYhkc+nHvmqifratqJO9l52R1p/tjalHup1/d
Rj4rX4Z2bkiL/n6QrgPnqJxZH32rGfqUk5YhwpI6okiHeSswZb0vbBeiOL6CJQumaTIMP9Imudyl
bWxMBwtmAY0yx+qjfdWznm2pFIvVDuuM0yYrEDPSX9AWYy+NmFyZfE5b+dYE+gpaI4rc7HNGm0yw
745SlBTbHGWCiwyQDgcHSi8t4u7PJNLm6qbNdOkQ6x2qKQdxJjWXGHM2zpO7IRmzK31jSCyXkJV6
FuXHNE8nmmIFaMjY2pi8XHVA/o8lPlDhPIYr7K6LiXGYSG0KZBwXw43V9q173WrzaO8tWKu8OM4N
ukUIezH1U2CxyiFfZ4JwrcC09TWnr9INRZMq8fQe+SqOxEmunXpq+/tZaJjENlmfo7Rk6EbMTWL2
nPg2h6tto2cigvIWKKjq343Ujux6dXKFzSclTMXB3XCFuBV9o9k3wIy77N7tsqr0vXp06GHauE6G
e8o32vxUh40+fOkqcu+yjdbUC7wqLN7JYRYReggm8aJp3hPTZFO4KZ3I/Fk1ULFv8nbUyoDySR5+
wdRR1QG5Tg4GIsO75cFR/F44qnxTTh/W1naBKDj8Mco2R+wBqG++IWnWtq4TdgPZ0xw38YAAqSu+
1VROkRESyza8nWw+40Oop2OC4NG2xnsIlIPc0h+ld5RBFo9v5ojcp+tQc8fyyskQ/dMmb7lTS6el
+Ql3k3xsELR+4cRmiA92YcBjKt25sfZq0VVyhURhHrbjVA6022yRE988YAw6GC5Wh6c8z6vx/ejh
xUHAAdi2uSIczMw3ZC8Z/KiuHt9DyQzHv8yo/yNS/1/CfhWOELTj1y4pk5dnn+c/8rdMXbwBRQrL
wJY2ABKQ8/8cfUwOMVCLINC7Fvknusmp4x+ZupBvHAa8h8tCwtvgz/7r7EPNBTqCI4VukIQBr8wW
v3P4MZ5Bgi/89janKAafyW8APOdhTjs+/JjRgNB0CgFU6pQvlXqyCH2aCeviW9s3kp0QInwn8KLS
QhiKmU5BZ74Z0zr7THaw98ck3Pk7niVw8rUHqNpxs1ocKgXOqNfszQyvb5thE96OafyJGAefiIRv
LqN7J1OLdtSqkg2RdQ90izv5xLXkHgL/geLzrqde5fcl+GrRf+6b+r6PCOeD+sjSNQGoFkPxZPZg
6s2psT4Wml0HsZ7im4o6IuKDUKNRvDdzt4uf0kKEP5rEmNptYnV59YiWJRfb2LDxM1kEHTxWRR4H
Mqf5pmsrBLkY9fouKhG6TKRr3rM2rVFI81QIogPGgTzdQaINE+h/+ydDYzfAfhwZadBBIBl+WHXN
kqi1w9ChuIqeLYUeXdNhhRejRTTIZWenOho054z6bWeHGveK2nv41Fvm7BEX79j7hCz4nM5opJeB
aIiuoJDcRw+xJcfbuM3Y49luhZZWmaSICZPGZKBgsjwtBhHcdyiR+z3tEyTZFdWVW6sap48iHDAy
eXZxO+bGnms/IB5aNg64dkSfOtmFutZeibGK3jJ0gjGjWjI/02SqxjuwOwwpYLYhzjUoY2OIki3x
oz6+shK0FLGDRW+sHesGQ1+A42yD//SmazL63nWESLB5pLGIdh/q+YNjZJi8teTTIj18l3Gc7hty
f7QtSjRR+t1s6ahRmWuNT6jKveJDrBfCbTaoaqvIdyKvw61WWmb9N7Xht2azV800R7abf2vO+e9o
uXm9kPP4taiOHTfr//+fMo5jvIFhgd2G8CIsnytv4F9lHPHG1S0duBM1nOdazT9zmWG+gSqqS88G
NgnFfDXq/F3H0QzrjU5gGqVXaQEC1OXvFXJW0NeLqQyvj8meg40RkTvk7pzmZ5m2uzQAr80nlZAt
8YUDi/eOllXXbIoOvmyWk80Ndbv8Cj8eC0Zd1HLXlA0LLEc98lSTMA7iTmIfowmFmgsBAA16gz+x
nROROYeSNh7xbpUqtS1+9Zak7ZFjUkt6/D0VlMXZlpQJMJlnsyDkVMzVY7pofzRIyleU/Fh9080l
mzdlZbZjEC6m9t5zXHr+IZky9GnyYVZBr8v4R2HTxQLGUALmR82/uLuiy9V9wt5hRxofZstRDNMl
ktppIWwlOuku8B1eoyndFQv0EsXZ8GKTpc6Np1xPQnRpfbMtiKXzX9QGzxBeTuEk61UMCm7geOh8
C/MEwUH6QdfXimSPorTaoIwrIMFm2+80ZoDAHApt9/r1rF/HBbdic2PE5K5ZMycXpOdDdEkj5ydb
Rwq68rK+TKarrSEA9vwzI0+I87mRentCoWLesuGMBd1lhRR1qtj8qi5ky45g5juZXd2fITqkFDcM
bblt54zYcqK5sh4topbzrVDW/KF3ZhluJ5PQ1iBRJaZ/MBOkoxScAcEfS7rIy2LMNtvlke0r4NPS
3liFlb5rDep+vmUqurhs0+40b+nBpFlK3axtcBTz4/QVoVGVbrUWz75M7OYnZfQUia6l2P1aVPmL
zesP8JcXxgbEFFjtDGGZ60M8HhYIkYyOwuD01EXlz3CpbiKNZ7MIrBYZaabPF/utufffzqhH8+6r
M/R/w7kXoRTkQDZ1oJokRW9K2y/ewy/2x//zv/Ov5Y+X+8qzf8Ffk7Mw3hBq5678ZDLmyIjhr/5r
bjY89osmKzW1dyIPKXX/a59p628kUmd2prZlGIb5gsElvTdrkOWKxMWsBjHktxhcxwNoLdW7xlr7
1x22u2x6V+bTC9SSRbSckQzJ4osKK1qHv+iq7ezrOsVEGFpEU754ThcnmL8uh9GIJ+y4cI1PYc6d
XVsuO4oF+SGlHFVxxMYf020avQDilwrnwvfBs32x7vx1vRXPyJTJ02J2O769rDUlCgBOYo7Gf4yj
0d3KOe/v9ZzW/Ny2VFnDau4OXpxHO08sxm8xjf66viclt8svIMR25QS9eLxIABLDVQXJwbGyDzWl
0G1JV+IC0mx9Sf+1uj5fRejrFABuDDjXL1dBgWMAueUlqrFkcaPG1pfgOwo9mf86TfL1/hfD7SUD
7MwDFYwZhgw8MBfa4PENNapNXabAxc8st7vqsHgFhaw9VHso4AgJMLY0m+gNjtpC3PpYXbhT49z1
BR8Nw56DGz/k+PqWS7IMYHjkcIjshm2K4f69zU8ymbD52DYxLIt93fQpZ4VapbeFhT1jfcf0eXCm
xY+TPZr9Fjg+YuqxohcZDYOe+EWvRffIcOYf1Muc77oqkktj8RnZffqaBEJiIOI8PY53x7+dQIm4
LxqCv9JCcYiIV4xRDxYRMpR2X0ww+idduw3LEOgZKJGNPaTywOAur9pKy9/x3SRXwu1zX0Orf3j9
wzwGVv01hMBUAn7WqRix4Tv+bVPidqXCa4xbEXMKxwS1j/oWFWKI3rx16HAlDmHItZj+6sz+2wF1
ZgKCLE4kFRVhiOnuukN48YVUCJ2hKpuLH1Le2TlEZRzqAXYIu8Uf9GYeX7/NX74U7k2ncAf8DwCb
fUqWa4tq9DTqqP6SjJLuVePdF6GNOFwM1fb1S60j8ehtr5eiEADMhXYdJYbjGzNCu62NdrH8SlX7
MnSXd/1QFxfu5xjUxmvjImybJP+97tUFK8jLp7eEyrJBgVn+1BGQOxtdHaTA2D3ZoABXzbJdFufS
VvSXN7Ze00KYzETAscJc//mLN6YZfZsODU2aAVP0/Vjm9e2AdxjbI2J4tzTap9cf5El85t83CYbe
glVDP/G5SfzigkXW04mx165QwQ49VyV22CJKfA48CUfR7EsL2/qmt+vuseCjukJpZQaaLLMLk/n5
H8LgcTjM2C6v9vjOpT0iP0E25MtFW66Isqhvo9wxgzHH+VqgJ7kGK9DtopZkpUVO9YEkYijkA4vq
64/k19dON9Bm6abHLg2+2eMfYiuFMavAEaUAwGzsRA/3ONID18otOMM67r5ORJem3l+mCFrxEBNg
g3IwgGp38t7t0qznjAOeD5KKjqTLNjrHnKKXYobKknJAGK1yTxYRv8GNAr2YmJQ5Xe7MeGnRnqbl
1TASkRE75p1Z182NZ9MShT/fXRgwZ54OJ0ybxB+T1wR+7/jp9LUFHIaTLz29/L1NXs1DROPmfa7s
L1WXAPGqcze+cM1f1iWSq5/P0uvDoS548iHC04qwdxq6X2V1fcOpUtswy+LNZlZ9IkH5O413MyB6
LsRrUBUX5poT3uD6iazmfmYaxgSaq1PwtS0QOyMO4uHqLdlUo1t/kIWyNlMBWrLNzX5NPjeCxMXE
HIqq8Dty7fazDkaOnqoM5NSKXa8KzKwjC3lWqT6AAorCSo2F//rgPfuooP2tH5BtkzBw/HrmmQpk
Piy6D1Md1NuoNXdL1Qn6JoPysyo51LC1ijb/k61idgH/eGYMg+pmWLDeAOynqnE0dzm41uFg8Jq6
ru3vsrCBVzzNzbVqSZJdQ753yD9KGDLKvHDXv648vKEXVz75elo19/RGbQbl2GSBC7Bg22NVDZC3
UPb5F4rlzB773PBnkbNZD9h2cqA5vkdyqdCuLb3uE2fZBXWj2E5MjhtE1DX3UojkOhQAPV+/6LmX
+vKiJ7fnjbbXIY/RQVvijDA48F6VYfl90a17WznWBlVH7aN+cG6W+G9x1//7FoLBL1eUKtsHivKn
ATl977RpFvK9VwqLZM3U8pbSennIgFnsSozbFwbRuVcpLSZDdi1ceK3DvVwAkcDZeU0Ktm8VsDAA
WGUEwNrfHLasF44vZ1Ycbm09Ha7sGz7vk/OLhqu6alj+/bIoOoxk0eCXtJc4uljF3sOAvsVh7Own
d0DDrlHXTb3eCUq8Yhe2aYbFTR1vZ/glaxaUTl4gMd8nL1gikqJHJnS/cdsGcbaid5Y4wOrLLA+c
Cumr1g8KalNvBUuphxtvJmUxmYmlIvtQ31n0jq/R5+uH1wfeM0r19IdRwOS9UwKhhnQy80JztZIU
FLOPrJcsvVgcGlc9YM6nzx3SI0nmYjzEAteKI8NwOzd1ExCsUeB7Mv/utf3bkXju06MAa7E5YDP9
XIZ9OTJE3tsxjXnDHx0Dz4NhR4Gy6QwSk+M8xETkvAvB1FwYJOc+PeZim2gUCmlQbY+HIwFEZEgM
9MOLlJzO2hrcK7uYb7UOWhbCWVqLiEcwMPVaYNRdtr/w/NcXf/r80Zci34A4L8npOb68m0CKwEOl
+4TP2gfB6fCtoZMXaI0uVJzwuXMzTDRKOaNFzthcd2Y43fF/W7a4gUZfmUrtBpXbB7u11Lbk1HZh
bjr3vTqS6jOfEoeb0wdUZHYzoTMjn40cu21PvMEOSz2+C9l5715/GuceBm1Dw1svxhxxMvcKx7Yh
JcI0KI1M/jl4ub7FOdOhsicmaG5cO3j9er+uZ4J5gY0Z5X2QWd7JVmdk9odA4WD5jWOE7h1dGb0p
p0NINNlG1MYtpin070b08fXr/jobcN11Z8ATpTN5erixQgF8uOKgKrFdv488Hc+6a7oXxtavI5ur
eKZHXVN4bARP5hxRa0pahGb7PfP+PXxbZ+uZiFpiOEyHMKNKW1dxcaVk+MPFF3Jhmv/1Xa5XZ6/P
xo491em77NGmjJXOs/W0GEYYjV8/ztzoQw6d2Ifko134jn+dPMTKIqM8QiGHdszJdzwaucSUCFa5
qNhM1zUSNLmUil12QWos+ptgaRPrwkni3Iuk8rgeJijI4Xg6/npNHJdFul5UByt5G7Fr89ss73/7
C2RqMOhC0TMxWDVPhmkv8RG3YHd9jyNCQDy1E8z13B/SnFCp10fmrx/7eimsjvybKfh0xcSPm4Si
5oZihdfAQOSxnxYd4lj1+8VMFmZKUBIZAdtJcYrfb6Ohj618Fj7O4mU35tm3mMwPP7E7CmDzEP0n
DxHG9hp9Rb1ZnHwNix0u3SAJ4iYPLEUOxhFUYN7Yioz/eP0hntl3IIBeX5e94stRZh4PC7HUGaaS
Qfi0qbPdGFZDELsaW0rDRWU1Qk2B/4l9sayUH3kR5EbaItsu1sho///8KadTKg0Nr+iwq7SjDi3d
Ve42YvnemQA9MUeQMdpFkQ1myk0+E3Vj+AqR9NZoGnnhoZz7Ph2DIqKg4kL96GQQDyxlRMzhA0FJ
l165qQ0g/d0Su+ikjQGdKvryC1c8NwOxsBMrzHmF6f3k1rXI6FRH0cxXRFsHGb7GoDVxseoqfgwz
wLGvP+pzN4gehsQcVhKE/es/f1FnIStrMpKQSZ0It+SAYzQMipx0STRPDzJbCXB6El94vecWMPbQ
FENB2clfyn+JTR409at1IZkjQq81dS1EPOwrwkofaE4MGxoF+t6usf29frdnH65NNo+F1Wht/Bzf
bR1jCwSzQq69Qo1e9c0cFKNREgxWxQEv89I3dW5i8ty1BrBaJ8zT6u/YkRg3ajxdM2zTAPcbADFZ
xjvDYWy/fmsnyqG1HAA+R2dHYPFYETKd3JsZ6oCZyoRvptWmW9XVhw4xB/LDxPPBZzTED4HBmMuD
lyOxm5XuvQXl90GHcsCuiERJzjjugx2NGAtZArE/2Rop4WpnLlN6NYocNDyOaH8wkw8ACc0rGuPG
B6Et8U1C+C84gkhsSt0d92GFmBOlHr2ClmIRGLzxkKS0cgscfDdydOEBYQ3bRKbR715/CmceONJ/
BBEO+gdHnB7ThqHE7j4xtOKxIOJJifaBKgcq/zpaLnw5xplP5+W1TpfRLCl01P9EAOMm0N4W3txD
rcgWKpZ2fZjwmvve0nY7ZWrWDle33MFlyndpmuUHqoj1s8d5n3cwcQeSF25Q1vT8zsG+8EjOjHl+
pk1DkYcCZ+vk5BrmooEHxllpZJwiAF6emqzJPnY0z5jfl+VSjsjZ67mkmSFawNXw3M15MaM4TqRl
47qB8+B/PBQQAa5w4SLt6AtzZ9VjduE9nH3lVCYlZQ/uUl//+YvraVHpep2tGX7bGLDL5hxfHkXl
YGjn6cI39jz5Hp976ENhnVpLohy/5MkSqVkIzNO1zFI0RfdxicMc+f+qG5nkMEZbeOHJfTY5zr3X
6e/HbBp8mWXJlYmd4S7Ja/VZwQ+La/Fn2mNmbiavxXzTYpFCdJAXDJMubs1rpWDAaGEVUxlTXUCm
deNrk9eNW46YZD0vBdb1LXmlo9wCskcx12nlUm7rWjkf9Y5M+m0dhxJVaz05W4OAMAihS4sjwEua
a4/wmIU+k9k/1g7VEmSE4PagqJkWsY15/C7PkbFiPoVeInOTDIYZCxnmelnl9d5wEMGgKxM9anbP
AFiPFxFvsnSy7ouHB/cnQRk9vYk+UvvaSrxPWmy6oNK68b1EN3iHtmL+jL0GjhLTWLNT+I4Fa3on
PhWcevKdN8qmZ8JULVwdtMd/IG6sH/WZuLqxFvwxsl2BlJWO+uLNiQFkir3eZiQQjnrQogelMeFb
72yzm7ZFFLc/ItkneP7zEGUijgQ+05bDB7hJfD0X1pdzUwJnI52zoGsSL3RyLl7YQzh93VJqpCNz
lZX25zrvSbXoIQK5doaXnO70hWueG/8WtXnOgyzgXOB4/EesCi78Ch2gyDIeSkbuxmzjOWgnsDS/
P7vyaGzk1xa1xucI2Refmqzr0BUDqv6qZyopFUCuuOyrz8vCy3n9UieZSX8tZ+yykT6hVdC5v+Pb
ErFeQt8bdL/1MgfSWydvcEyIKwxcb9vK6d91AJxh6bj1DqqRETSINLeotuX1zAZxGyX5GBALuxzG
RXb7UPSXkgzPvWvJpnxVGVAF8dZ58MXDWNx2Evo86X4YFZU/Z8/iNNveVh0KtzTMxrcDlowLT2Wd
YE4moFU2ojORs6+gJXN80RGP3wQS1fBLM6PdvTD3BLk1N35cDup7kad2tVFmmn2QLiJQRExT9AE/
P2QTQtcexzqXcG1Rvt8bU2eUF36dWHfDp7/OoFTIzo69FZ3l419XwByslRHCRFmSPtq2w9Rlm8po
sErF5uTe9Jh2PgNWzKxtIUx0EdqUp3exaUJqpMyXfC5j1fyUdlm8jRJbIYBtLf1umQDJcxJrv6Cz
9R7UEmNhD9mofKu11vkwqcT60ZtzY1+4nTMLmaD/qCOQWeWLpzor6TIFlcVEjU1znJ0DBbZVvbWd
XD3Zea0U+9ff7ZnxJFB8Q0Wi3+lRuzp+eDxnI5yLhVfb6gRmOFNN3iw+OTuM7fssw2AlSj7r1y96
ZvKgekpDFwE7FQHvZPFEyTjUpQNaSBHoSL22arcLYpND11v1hUudKdpyiKLMgRqKLTiNuuMbdJwa
t03CDSKJQRM+RyoIye3coNkzcJ8A83AqWAfeuHDSLNybaSQoVavn9A+nBUvx+o2fKTM9n+g41AFM
Mk93KWk7wuEjiYAPB4VfS7lnQzTccq2wJG1SfSxv8GMCXI5HJPIy7S5c/lddiM3YQnPJk0AJIU9V
l+CnpcADwsmgsZ0fhdEnj4u1yJs2HLO9V0jzISPqdAMboPnguln/qBZFy6oDqGrG9gihvCRlPAH1
XLX6fGHyPTfy+Xyf5TbIGU6H4jIR85FW1L60ojb2Sk9vLTAbQgPxkeOyvbCAnSs8oIgjY5KWB2/i
dFIDhU58wExNZWpD5dMvE5tMLfU+0VcwQkyksqKOtHGgPWiUQsqaPGyqkdGF1e3M3IpQZxWMUW9B
7iCOx6eQqogsWgjYW/nCk5F4xWQcxNVvDzyTEwqrGo4xBxnM8VVsJx+MluhxX+a28VDNYvZVNPeb
fOimHfGbpY/vtzmUFgGrfT3mF27yzLinmkEHnq0InMvTpjGdohhZc2v6y0BVLlymxYc+hjo6LLKd
NeTS9xxsk2leP6nY0e5fv/lzw36tLHE0w5YPZeDkGcc56cdJT6UOTKZNuFtu3/T64EH2MGDiEENy
tXYFKEdObuDmU76TDipeQnwIrh2JaK+IbPLJR3vvqlFdeDRnJmCOEIJlleo2G6mTCTjxhsWqIlP4
s6MGP4ZWe9+wPTmYLW2lzCQBBqrPpQrBuYvSRUEAyfCnBHwyKU69QAplxwy6OSCCMbsz+3LBV4vB
NO8XIuO7S0299W88WaRJt6FLvJ7P0H2fXDG1vHiYFFck/ADUpEcenNCnyh+Lpn4bk/S7thf7jTDx
PS+zNmxgxE0gmJuvOSzojSZVc+HBn5luiJxEtcG/2D2cigPyorT7qlbCx8/fPGqO3e+1QX1oVWPv
RQHh5vVBeGbN4zhMnK3NuZiS8Un5OwMoGpp5afr4d4sgVZIzUs9e0vZ699I0v/5dpw8bvS5lGQ+5
LXqt469d8r3lkZebPu1jwOYgeACBE403TgZguoFQn2ok0DptNKrVBcBhFdvlhdn83BBjR4ZukweM
9OJkjU8i2QIt4jcsHtEIRE7ioF+cD6XuNZvGSMntSqtvrz/is5dEqbTqUvigTuteqQFweMIThmgq
7u5KAzOWHcIt9iKCMBG1EEfRjd6l48nZ2YWZZRWKGiSzn4qAMJYmTWaEDKTMDA91nqmV62vDq5kX
cigTA15F5WKftXJMHl3q7haEdJBEysa3V3I9cVh2MJpOvdUcXtDrD+XcMGe1Z+Jj5Ud8bh2PhS5f
sJUXsYnP20AN4uXFlQPdAqjBIAMrnbxLX/r6F54OPkRr8LFguVCwOJnQGAqtBVLp+S24ByOjLmCn
RrYL3UrBild/JnY2XWckTb5TWdUewoIJQQ1uiTNZjhsvJGChLsfD64/h3OdHi8HB3kifgc7X8WOQ
CpoAh2LkmIgWFxh6e7RzMNMcs7zwwM+NQvZ3iEwddDHowY+vBOkjWaMEkIcQEAg4Nc+o8S7OviMS
A/yl1G8iM7mk+Tl3UZQ8K9kCbRZRw8cXTZEoJ5HVWb5mlWMwT9F+wW8H+tQQyCiqJyRKT7//QNG9
OUzlcHjwbh1fcTKGPMU2RdxPBPhyhEy47Vvw8FmbLBemzjOaM3Ys9Nqk4dESoet9fK3EjCNpwAag
rqWbf9jRkFwB8LnBvU8EGNjY7Vh4CUyV1N03DobOieLxW2KL9J0ribQjxGNZ2SDqoNjYBuVi5Ih+
qU3PhMi//lTObXTYUKLAJ/CbXLLT9xC1UZa1HZR/DXKNqKOvZW8013HTQL0Zsuy6l8uwMXB7EppH
Ber1q6/P4fTTQyzrEQi8rrWndeiyguoRVZHFXhIQZt4x5/atPryf+hbcM+WEW71In2x3mv+Dr8vj
bMUQpLFC0/D4BcUjxS4Jnd+PYklRBJvpjTNpo8/BoftPLoULyeFsjD3AORl3VmWuAEhGehuuxB8d
y1weizlw66ILXn+cz73HX54neGAUwWCTMa6c3Jab43aYqCtWZtregT3oEae3S+BpxrfYLevbCabd
dT3V3+mogfyzSXeRizft80WgK+wDHUrT3iNCCq6giYeAedfIGyIHOc6jD8rHm4jlYh/Zhb6p4hBI
v1ZbF+7i3NQAdYvzJm4AHXjk8U3Als6XKB2ste8+7eIG9qFZWvV17dQNuMZ25QiA/Xv90T27BE8e
HSLVVSRFhXBVzB1f1dRmqBstgX9V3Sc3QBNM8vTQjEwOiX8NDVXfzK2PfWED0ai6/GaoKuPC17BO
tL/8BJYbFmV+gGOdzBox3a4wcxgpShtbBEmFeqdc50sykVD6n9yt9JgIaYStbb7ju6Wy600gpS1A
ywPa244mvZLTz6wkeRl6Sbd3+qnf6sXMyZtA4+2EvfbCd3Gu0MHRnmIKLTmLqefkPUsL9TeAVsvH
zJEdEOIQOBNW7maQ43jF6HO3sQOq0bYy7W3VUb4vEumh9vPC6yKJzAvbv/M/Zx1zOD2RDZ0uuFUx
x1qScWaOq1Ftzc7B3WFUa6BIBwicfQCxtAPwanZswUjN9ZCbZrMlNNvbAn/WL7yhM7sgNAb6ajJe
5cunevoE/67WgZLzs9TtbxaDCWqZK+1WakMTpJVxQZx1bughQllbUVgDMDAcj4cqzqWMSKXA4+LI
jSu07JDGHkfK/8vemSzHjWxb9l9qjjT0zbCAaMhgBEWJVENNYGrRN+4OwAF8/VtQ3ntLolii5Zu9
shrkSCkhAgF3+Dln77XpAbxwo5+9FGO2bdpms8i3P/+pIayyYGm1Ld2dNFM2ES9n6/UmEg+E8dIj
tn3qpwtqswj++1LbTf7pUsRlLMyHWFBlB7IOjpe5t5UWuxcW0/ag/naZrSPzQ/QCNfDXyxAUFSg4
JiC82mX45NMISlD8VLFCEnhNbji7pGW1MHac9hg6xORGBq3mYkRtqYY6P4Yj4akvfKbt0PrbZ+K5
CRiq0wl/6h0CvKfEvL3gfKZFCH9RDuYOYExlS3Gw/UZ+KdKF8Nq1XS8aG841LIz8SCyTvf/zJ3nu
QUY8hRmDbYbl9XSVL/i9SCRnWZU9PNRGlBcqaggQoJ94hVTeS8f5baP+7ZtTtuP1pzeH9ffXX6N3
vNQT0PV3vXnnOjVRu+38MTO0dxyXMmTu0KzwHbwq3BdZKS5a5tGhgO39Lpc6f2FZPfvlceYgGPkx
jniyo/dFB5qjUzyA61hAjfLXo6qFINIp6A7AC8f6hd/9mXcnYyAGH5uBYKukn3x5YCT1IARFrMzN
uAW+Fat+rRKS8h7pDpa7IYfA8+df+LkF/UOAbdER5HF6sqDBlXTAuSZnR/5cdmoINQCA5MkkAPT3
wqV+vJee/rjYnNihN+oe+IVfv1/grmSMQqbeZXSB9yauI0bCat6zfxEV12Zq53f0qAmrJ9tl4bxa
j42VIIE3DuDIxI6GdgZO3ApO5LT1120rmnPoYoAMGQ8dKtEaO4bygIdcu73SuQdmOgPxBXG4Owqv
yUlyd8JDTkQneTpyPAAEtNGqBC812Z45GLuMN3Bdb1PS32qyFUpWObqrg+CxIYuCVvMOzgChWTSY
dn090Gau8uVajuvwwm723CPLWRwrKuAflGFPniBsS1Eo3dxFWBooWIGduiMHinhFu0ypTkzzv7FE
QA0FpsOIkGHwk+tVE1hP2xXsDwqWJ0wsn7BIEt+9PrUIKiJz4c9P63N39ufrPVmSTm+uXo6cGvsR
KW/DJJ29NPIzYpzhWrm6uh0lSJnOWuTtny+8VVJPH92tl8Z/kIsQV/366OZeyZjMRICBPrj6Hnpt
eCoXTrThugDnzKLq0vA0QeMJsoMuo5c0Xc9NijFA07b3ANT+7rc2pDTI20VwspZjBKahKwCKRe6p
q8nczdtQJ4Oyh6tmdtODdgf7SuCm+FSQCnQKWnmOxoyMcg0tXGtZ305F1b7wyzz7CTeXLbUSTX9u
0693qLRKnvlFAEd0URESaf/VIQBozxFCgahHAN8HoY7TpWzQpM32IRyYPWCuNs/K9mVMxkl50aTW
3pqZD2qPg/b9n3/C50YwUEYoVxkF8kGf6hwtZQgr4KoMVwxSiOaVfLeusb8WRHQctOzXHeKP8H2d
Vf7BMWgD+4FfvzJT0iz//Emee5gwfEZM/k02w6f7oFcN1kBIL/BZi7J9QCpIXkLlXodrmp380feP
4+Q+rpwgDwXwp+qFffi5Lf/nyz85WDU5mXxZhIhunpX7NqVLgbGFJmbM2fLtn7/pD7Hh03WDP+jH
3gBw7KmJAg6lCZWpQ5hVZfZO20uzH7WJ4dr1uusR98obcnHV2e5XAN2iXI5Qp/LrPuStB3zde0M1
87Wxy/uIcvKEVtPbedYcfOBciFy3NbxbRkDLJwMaTixKkPiN66gtGmA45+NqPZptbe2tlkzBsgs4
TIBBOc7RhGrHztpzynT0ACwhPIi2cc4eo+iTN9riMBK5tLctXyd/vh0/xmtPbwd5hvSMWauQE568
AbkXbmuNaCV5WY3AVjH7YtwLkABnaQIUwDlP/RicbFC9l3IicDrMe32zFoOfwOFZX3VBOe0ZL3Wx
I4JgN/bj+k5o336VkU1xdPyyZZmXyzeol/bem4KXBivPPTqYQKztTMSb/KkckF6UtuwmtHZDykdf
mlwe0VtXR0Ye8oVXy7Zf/HarmB1jykbmiEn61/3Ec4spHCemaOR/VwdmPIQDlCOUbDr5cQABcgf/
cbz8+Qd69vuxQ4AI4gsGT40ZoAoayyUPc+cF9XhwgMe/0zr4ZCEXe6FEfO5KyC6239R9poa3moAC
yuBKUmpiqcA8ptFk30FWfelM8OyVmHMzCUVshnDr1xuJ2UXg02Vj1uCcrgETdXucXOneDoge/ue3
DyH/Bp2hU8ve9uulVkG7DiEdv5kL3s33RX0IFEegIg/FC5XCM48HHh1mrLghsIb5T143zQK9WKaM
QaTKhushc7KjZ3XAo6IF73XFQHUxXhx1PXMrPWZLEFdY/Nh2ntzKyFVQofuILEDSMPZ9RpSFaxLe
5dYEnfz5Vj7XDWS4wwQPzQplcPhksKGAjETpwiRlimR7XHxElQXaEZK7TP9iFI7cz/jBD4Yh9ccy
bwWh2BurIMyrHVYVUiRr4o3SKEPOCCpkx1vbO6zCCM/EgZpvOru0kUY73bfeHuhO1Gl7ZG6UHQvV
f/zzN3nuZIAehtEc4083+q03Y/XQeX8oLXAddVeQeqe4N1R2lrXMTlPaczoG8hgHqi4PoloWEjrM
6uzWJIylfdnsTF3CM2y0c1ET0Coj8rt3f/6I23P5ZK/x6WNR4yLqovJ8crqjk2VtRltk5QsSajeY
5akEWfrPl/xPV/ltIRKLQqZex+oYu9w45XldJi58gasqN14ylzxzwuC5YeC8kSx4Yp1fF2Kt6bYN
1PNIHiAyZ0FFEBfxRWiAgojgYTt9zXm2fBO1Tn+NHrd5YXE+s07opjB33ph4NMKePLvmuPBcQ53d
zVIWfN2iPK3u8MXQUh3//Ms9eyWO5TCjmLfBlPr1i1qDg4ZkU/GAZ+zuOyfQRznmNM4d8lt+XOof
UcL+p/G/2PF/up+/8b7eMhD6+uln3tePv/Avjqy3ZWhQ2/GKAm1FC+jffC87+outiYbQNvfBtUUV
9i/0ovsXBCzmUJz3mHqaPxpG/yEv/rWR8KiHt6cSbS2/1T+I0ODE/suipbZmnSI6oEm0iUStpzpk
2oMllUP0RohgbQkPH0LQFMuYa7IXZuOyZPJe+BqfodHV6Rb16NkXr3MiA/J3lz8aOpAzqRAaTqK0
/KI4DvZYe0m+WEHGaJzgdHj5lsbl0WToeAyyuTr6YKv+gEXEW651WHJ6DzO0rPEQFenDNAwTgFgR
kmhjmXnziTh7wu0yuh3iLFwTvfrRyc1BE0iLmTp9Ha0rFldQkLpV1sGx87bvE05ugJdz8qhsgpHo
By33eoGsf4PEAdnK5Dcuoji98FF1jw0jCcayuJdk5sijKW0SRCZN3iwIe9gZ+xmnSHbMikHkCcMr
XGwEADUf9Ai1IyZVzRwTxNUG3XqbLDJztN0Pwi/EbTU3rcMf8QbaEoDbhfpyRHVtr3XoE4zZ0Yhk
+gNaDU2q74GFDrIyttmq232jevMqWpp2OqZ+WX0p2U+NHfVVVsQ6HWrrMGkGq05pi7f9qLIkDzOA
jFQ/Avx4ZttWrAl0Pdamy/0QcMqh8XJKto8kXVjFI+l81RcvJctgVzOJVu8LrXX0aHOceiznmqT5
EoUTh5B8qq8Zgrh6Pw+N974thvVTABHKiI28xdZXN7DVE9PV85wYfb1hZL1yR1zIAFMYgGO68dWr
MwKphmCDDtlFzBgLeVRoiy7aizVSrzRtLrmTPPU4GYyZqNkGfd05ID7S3QkMhdWV4yAT2U3CgmTU
5tbcxr5SbE9kkcBARjxJbnJktRgYeLpwC1VN1XmJ0Rp+uuujyUljWmprxJF/IRJimTcdPHIimgzV
DPaJ+gYKTEwwSP7NIh/TiGWGvTZmViYYlaeTX5Lna6x4GTKv0rHSOrwlbXDzC0QGHSlkOkN+aVFU
f7b61rqb87FujjUBBl9DNWhIdlGbF/tJ+dMD4e32Gz0EKeNxeP7SRn1SsAJUEgLprTiF1JVIH5cK
QdD3rEGLbVCO+etIok3G08EpZa66ZB1hSyUdK7y6GHUVfsnCURPEac4ucnsetyEJrWl5hbadEJNs
XaS3+f5dM8m7cfogmQxfog4y0ZGsNp0dWqstvH3QGNOQtIErzYMuloI6Kpy/LlCNsxggmWe/y4Ki
tI5R0Of1VYsq37teF7Ucnb4cPvMeDB5y+FmEBqimfk2FMCEFQ9MEuzg0VHUzBAZGh2U05iu7tzMz
lmNEhjdEpNtwRmdyaCrizZFgSH1swmx90Fq5ASRjO/qOjaq6jVKxLpfACImckY7t3w92oR9NxAFs
XSIal72kUfhOmxVMstwOGjcJ0CijdOBka+XlUCe9mfdnYNVCvOm0Q4okRR+hmyXn0kemQHYHn39y
HvPWL9+LBpVm0tSzUwCG84MuDlPTv6Ne5LnzhAx29dx7GacCr3qbRamb3pZQl9tYRrI+yY5MOdRx
PL4HOAjSTWpGbKQU93lTHa1hWL6TI9TO6uyNwYilK4CHQRR12urmDVDTgnDZviIQcKxJ0qlRvBOW
tgFrBzISi104jM2FllGWx3Ou2PKcViyvsqECbpqOphYHZHuOm3gpSWdJSma9yT9dkK7dunmpXrtm
7ht7WeB1IREpVSiaOUSrHdPXprxiXMa/0wyVnD7O0qv7WE0k/xC4nhb6cxSWLhm/A/gicvL0B1Ao
wWezbUDutXl4cFRNjEE0y1XddV7vMvlXjsyuOqODy+vXRfTFQz3t7YhAr/QpHDRawgWFD3lqyFQ0
dHHKeJSf3nplRVMa7b0UPnA8z6VEsiIn39+XRJt+HIKGJRFEOaqlMatB8tv+qlAl0XIdiT1yjOxg
K0IedynpuiLWXkRIZ2sZw806VpaVKEJU3vUR6RWx6ZGtQGFmEczhkV0Q+5Gl/tXC/0dnoP83Sak/
INH/oRH9dlJ6GNtvqvjW/nJW2twSf5+VLOsveu4QHTbJP7b5zTL/Nws1+ItakVP11vVhSr7Nyf8d
NsYf0dfANhsw6qNY5u/866wEqH+zSYAR5RBP7eT9I+D+k2IANx+jO9TeTJQw83Ms+/WMXBIKNZu8
jrFzm83HutQ5p3EMs3k6TvfaqOvdItf5LmhNfWMZ//SIvpkJKQEY6FEzk3TmPenZu4sziKJmYxiF
b9127Tp+LlQ63w8B+UM/nV7v/q7YfoZ4PqkGUADSTfUB1aAy3gQ7T6qBxkjdWemgjZ22rB/mocSp
VI/pTlj1S86o324qDjG+FS9RrFHhhhH/ZTrtACOReBuRmXqqiAfLKIy4iibyf/LV66i0rfrBn2gn
HTi8Rd+UVotz/edv+0NM+VPZytfd6h4QQEBnefCeWhjIwcm0SQYvgPGp7K50pHOVeAgPPRKcCjeK
LdHLg1z69cR4pn70MsaP8URUyzvkMEOJ8SRYv/oaqsS+pQH+UhX6pKzm89HfjrCgcAaiOnvqyiWd
qybdta+IRFnVpTfK6YTZ4qVi8wfK99fbQIlLP3WzhNOVefqAibHsI2HlVVwZbcFhCcGZFzsTo9vE
k7b5GMxZ8QoOKroot230ejSnPiL/ltfrV030df664LX7WjAyIf8Uoo2xD4nlqhErl+Z9iRFPJyP/
NNkDXR0c0Mer2ybanBq4egx5lKDXnQOtGk7douzdL3/+mX+tcwKbBiqKZkQt3mZP/U1RRVevWVhk
sNpHGqF+ZdKuZrkxMWk0EoRc3/35ek8Kqx8XhFyAno9uIUaGp+L5LCpHDY52S1Y1j65XY0xzsMST
i8HB+2NInkIXesdSqDjq3Edt+iczTAncG46t316y7SaSkfvCw771837+kbkLNNwsf+O4gzV4KsoM
PMNEPbM0cS694r5nJ9s3KY1uVWGicrdgI6HqF3pwT59fm44CSFsWBSuc1f5kO1kncuQzF/B6VIVo
LGyzOrS1ml7oOT93FYpsLrSlVdI7/XUnQcoYAogG9y4ggCaOHpwExKr/wv177iq8BVCNo4/DjfXk
JbDMLibqdrvKVGfXljf4uy4K6hfGpM9chXdcyHsNPTaNgCd9JxG1jTET3LllRX9iFqM/WkK6X//8
gP5tMf7lYWAuwGWsTfPK0PrHxviTNGi2fNVZk/dFYj1oiQfTXnXlF2vUf/Mt6uKpN7P3BM/X5lXm
uoa9q6s18OAETplBTdbX+nYcnM6+9YrCLak6qqC7dRpvUFfKL5csmdehAy3hDgAbYRwMRWLPqghj
gMH1Fug2i/rG9uvQOWd2xt9Fg7D0J+zoPa+ehZzAZCJGebxSTtlWu1bmQx8Heeu+WkU2ZfFa92az
S8e8JFqJ0vEo2mLs4okfRMREyE0V2fPl/HnwrKpEvkgmA9obCQ1HKKqdV/0EmQK641y/Nzxn4UTd
BYY613kzrm9GR6wmCb95Zh+nUQ7rXkeW/BLNBodJKQnsSszBL9HlF7VT7aqCWKkd4mWQGCKwG7ED
SUMEIAESC7kPPR7b4+Ku8r3ZG1OzQ/OXDYcm7b1XrZCVuYf9FY4nsiwm0Nmtx6RvqFW6XNxekZuu
7blbdl7hBgo3m5U/hJSCZjx4eWQdjCXy6ZS4C0pUUdqhONrD2Aa7FI/DGJt4Z3l9WwqJLwipH1Zb
QpRNS5nykK1151yjMeH+VMpbr8OK2iw2VWZ+7Jamq/YYZkfyMivPEAd8wHmzy/rtDnqkFw57dE3Z
64GUQvohvLNvgX3RDMq4pVlc9pspceoWo4rXciW4Yemrb1I7k9rT5KioBvn0b+UkeQhq131jDYtl
vOIfA7pZpZbf7GU1NYg8+rlf9kWVru8ru1jMywz/atjTADAj/Nxze1gALabXtmITPpFpNOg4JEit
vjMmJeQBM0NV7LyS9DsOGKPxwZJRt+zhBjUi7mvZPIZEV3xOC/ocMWfSorgsRJAzHSv9uby1ulU8
mvNUh7smLFRxJUmLoMVtNuLr5IixAg5dTFeFVeFMyIS/dolWtbru1rwtufEorxKepQXtuAs8O5nC
oAmSSdS14AzRyIFjI7yKpC1m57PXUSKTZDJEJmxWI0dcE8xWfUOcIkV0UOrypI2x+izwaOukWzNr
iHvfVYzhA9h9SUZtxb7XbuLloguyT0sgIveKCZIr981i2J/pGxCkpGg9zbFsZmDFmdkMt42Y2+C6
JwSXnn0qlunOqyOPlUKBRo5kZad2kgkZzolZ1hajoSkK0sNELnixz9re1glDYbulsdUbwy2TbHc+
tguutLtt+PjoG6Lv76gus/StNSivOBlLn16Tec7QHut+IVBeT22e4OazGdLq3CdgHTjNY6mVgbOT
8MqOYMUNm6gi1X5cokK/dnJE5FlMvEYI3FgLDOuqSr3y4KqB2rCfestPRLdU6zGvelcmRbUO9dFG
cNftisxSgmCBKXCuwhYNEUTKsL8uMlW159ULZo5Amy4pCcNcuXG3BVghdgDagBJbhjeiV8hxbRiF
LX2Yqb2tVZ0Tz+iiI41nkjLXO2DsxCHS5XK/miWZtUeXsLv84Jdz/t6qu85M+rTqvxbOEFzszim6
Pcoc3sPjHJW0o0gpJg0g7G98S/gPfKT0kpYq7Aihae00luS5MhpASndV1HJi2ZaSbD8QYD5RsNK9
NkIJP9E3a/dSkVOiY5FSKCM67CsoZDWD8cQs+uhk53UnL5vjOyCxhgzCa9vs03s3oGmE09nJvkbQ
EW9hjQbiugm7RSduWNM9wxE/rseqjtZ+52DWEXdTOqz+tef3bkbQqo78xPeXOqU/rMQn6YULYAar
KRK3qwIrmaa8fmfNDdG6PbvVcS1oJsV1mzviUEShGhMCJ5sEOrMfD8FqvVrnogCZaXhKJ/nKey3O
bILJ89GFVlMoxAc+QV03rdA2wC1wea/rRtjVoW+lL+Ks0ZjL1sBGD2mXFpP3MiwHPyacy/jOWlAf
FnjtnxCCkvGqV0FWdNDkPksWerrJMa6nT4TQVUyxnjM6xHllUA72PnzDxIwaQsPmPvA+Rm5lkU+W
T6E6dME0kDij8qFNjKwx7pbJ6IjO0oZhJhuc5QvWH5UehNthOQOQFIIcIQbR3GukovZ+cJzsQ8nL
qT25mb3FJxid8GLZ+carLG0ieE3j0t2nfmHndG6KnAcHx9RDRS/jbTT36fdmjEqVGELY5plqihaH
Uy1Fe4Szm31X4ZS7117lNO8WTnARSj/ljfCA26WEG546QYwhCrZWStjnZRxTdTZY1AIwRNDf+b2v
OTFClXlbp/kAeM1sQgQ3on/tGXX7tqsUBqPKzm0vgdvRi8TrWhPQTeovy34zvoWvg76s5ysLhHt1
XDS+h+N2Q27J0u70KVciwl4bSqCOnif0lwYnMr+Ebwq6hKnRo3ysBEquvvRWvAotoST+4LdxMzVI
5zcSRx/b1mgaV5AkKl5TI4+vE6dGUI0JYccsq6jYftUJEeStu9L/3PlRNbd2PBaSCUEtF8M6zL0Z
ZHdO5rbzPdFYZU0b0Q+G4ISvxR0LwPrZEsZlu6m62RL8jCC7GXFFeC0U6td619n0lodbzNTfYQJa
zW4GYt02e1UVvv8vgPb/7y79L87B//fe0v/+nuWfCJMePv3SXuLv/N1cCty/Nl8rKge6DVvEDKfu
v5tLW5oOg/sIVRsq8c2G+n+6S+FfmK3Z6LfBHcXcf3pLDO8YzmFYZTpLX3P7o38whtt4Cb9UZlvE
JANmXAekB2BcImnjSf1CUKDyDCNl49fl2XDCb0vO6Ndc9dktcj+pPX0SQ5mfGPxnJ2PKHyu3xCtH
SKlpL/bekrK7ALFkxqJS3zsYKKTGeCRHN0i61HRbnn3iLEYPh/xewWZmijRkur6rSk9NewEwRZj8
K8IOKqA0jBfsL57irfmVPuh8s2JHM94j2uiy97T5mw/TEEyXwQ0+B6M1vgYUZbIwgVS1cZg3SJJ9
s9pnox9dCz/aTe6QVjuTrYQAxMVg4+5ms+1R3dMvJ0+EfMK4HiA/naOwCNerwm2SEQP/zgn78dSH
HignwoZPGKJ5KQg9J4NR3AU05NhM1BSbzNoag69uCOeGhtxHxmkdjQfX7mMLp/jJnZqzAnlXx5yZ
toZ9V+6I9/CPfksWLc6EPTStGysfmZdVplCHSQwt8zgzHTsYYa3V7KfU696plWRa8BNKWUAkM+Kh
kUkvPS5ppzkz/gTl2zXzXjbRDl9l7b9qBnZPXnrfR2O5lI3S9xk7jRwXld32Dc0HGMyBfCelG3v0
ki6Kf3KM/dWvrOs0rLjuYub5K05gsBXxIjff1DK5Hg2WqtcHGi6RReN/wKPf+MU0Jrny3iFzZZKk
s2zNE8fUa4LNKWltG19TN3qLhvBj5fdj5Aw3MtfvREEoeOyPBNRZ+DYOIwPDG/SBxZ1Z9oAl1l02
9XdIhTnwWwigasREu0z6B2tSn4hF5v1GNXH0sBQgDqnUIa9HeZwiQufJaeadAiL1FfD30dtXdqf9
mCQXazppype7LMzQ6BuVozV+dsLkA2VZ/m4p+lvlBVcYr09dptf8EDD/HTnx1n26J1WPw3M1tjm7
dOnEZRnqS5rW15KxByAUwjK3N3++5qc+t4pmFzqhlgevZlZNIeCEMnENMzZrqQgRr72YU3vOK0oF
xRHQ//U46/RjZENoLXKcdpNkLLNjPLVnWZfJ7Jrr/Vx7DZhEuDMkf44PVroGr8pxykDUBHb3de79
4qB84qsGi3rVCed4TNs2sXr/Rq/ZiMcyNA9Y+ziBAguiePreOsWxt7pT1g/ndS13TRV99iuGRpzd
BtI3o3MAjOCdq3GhL/TqDozCGIF77VAp1lHRc5zxu3Q4dtNsNN9sFtOBZ3qZTzhr+pmkl+rke217
yKu2vXfXdSk2/d94Wec+YmbK1lOduknQwTadclMJTrBcqbw5JqINIS06A6E/r6U6GbbZvGllENxn
k3n2GeK1cdoby2mU002a6fKGgRaH605EJJ3ko98guvInzznozg0S3oIo2tauU8ewGCbk3oGZ18e5
XOUnDL8DMyw3Ug3jw9mx924xe6eRpt1rc6wVMgIl+0vWdYUdQ7Np7+xRUPRTI+bGcQCV9Hn6kdMQ
SD1jMg26wIPWsCRu5oaH0miy72u5+Oxzy7BrGmeOV135rw26yw5Hnfo7BOLyQx1x1DlOVIQxKhir
Jay6ZK4aptVMIENevEnn6VM0V9FJQFojQMNqElHlWEwyx3mo6lyfAorPo6ls54hPj4BcQp6JchVF
W+2NZZDXVN6ReSWi/qO7GuoEDd++CfolW+KgyqhgXXBXx6FPN1mcFI4+EFMGgkMMFNh2kzMf7MmG
rTUZx3VvJ44aMjS4Do9ZUe+7bsInvc7ddGP0cpQHo7Jofmg/k2sMyWg9dWPQ3JaB238oA6WtREbq
WI253Glatld+Fz44nL/z3ew9MD8Pa4qxrMG8M8u3dL9f1XCOYmMjyZeCLPN8Do9Yfz+wv8qTKoLp
HHkUCSYIu6ts6S9BA3RCxDUuLRr7vTkbSywHElGgjZbDQc7+ImIwWbvB98Yzw015Yxh6S7QSMiab
sVG4T2w6xw3iM/+qLwr/NWfv/uSoon2cqjJ/u45MGmJh249OJF6PhqwRCWC2amT/lqccR+UUvKZt
yODQcl/70lpMUtPFBdzkt3KpviLjJEsyMMxwV+apeVuXJWJospNnNoqmW/vEbuSIWEQ47VUZum94
RYWnoq0DmkzufBFm3zy0jd1K9N/N3sFoc+4t5BvJWlOVrakMOKCP9kp9IXfEj+86ZY07rye1eJAt
r9yiUSfdRdTQBYJ/H4EwJd407XopHSATbsbptjdWf1enq7tvIhLAUqXPHC0v5ty/SQdrHQ5MyjE8
sdrS9L2gQeLuCvKTGR340SE1WjzOXpQI28iu6qKo+tgorPHjak3tw4Cg47oY7Jbumt2R5Gs44xL7
kkCcpBijGiCEbB9SJv/8kPnKrhm1lepeG9Y6Q8ECo5GkmVDlKec19mkZeiq3ZnCQNrtFsNzbSE/o
EpU++Qa2PX6ZAhbuwRWR1yahL8x36xgWJ4fW937xSk4ak+WI0zAUt4wqeLGs0K42bWPCaM48z9jW
9o7Oz3MYGPhk8nzgLeC1mw5EDY9VAG8WRYpthbQL0ubOX0bH3afMoy9D1fjDDf2veY7V3J8jQJGP
AQ1E+wz+9daSVXlHQNOxHOk5lnX7pS1JLZkmp05Sio3NFC6Gh7WozDlGPHj2065JGV9FTrV35oWB
cVNmx6oMyhMdqejBGefZS8KsgUFt1+2h5FXZ9tNcnEEMvwFGHo50Hppc7DPVRHe5yY9zKFKOq3Fa
6/ozLZ5qjMGZljCmAHsNpGDDvkrCPqXdUEQN36OyCWrcYbpx+uMw+yO1DWLwIUE+1WYP2bAE3+p2
ep2W5tAkNu2G5drtOVnt+AUHO16Xpe/ekcnSZ/RpFSKiqAmDT4gqzEs/zls2KYfSFPpeaNJE8cti
pHE2RHMcjgZGIW3j6rsqZWFAbBgLQx9mScF/nFxDfy/BgFZsoMa7ounC3cKjdGUo0z74HFDm2Bja
yTkor/NfTTaLNqSZms9ldl5ohZ0UXURSe6f3MmfKia8fQjCbaT4mpGSniP6JNqf72Oyq2a/QmeHw
NFy/HPmpuv79XNFmTRbfBMyHAu9OWem57ezl0HdeepM29nQw0tDIGbqM1Xxc+xGEeZY3Ju20Jifd
NS2WfjfNXoZZUq7rNYndxYk0dNtIaANcDaOtD57JkreK+ltduH5cVo59W5gyuKTLpIlaRc/QgSLr
7VuTV+ln/Dhy76y1AuogQrojaldSAr/O58ZD/IPa84Tk78ajg3DkV+bQ7jTuZXG8/BiNxr0EsZ3t
pqBQp8Lo5n1Zyrc2krWEU2z+BUHIlVk17c6clXqHHG5GdUb44WekXvqK0tf6zg/bX2WwH4+RNl5T
ciA9K9qiDTmDp++HPpj3leFEH4WwzOmQ064/ZcRFadjPHg3qIU/t0+JJjeNHh29z3tN0nMxe+buy
grI4GWbx1knr5qNe9ZT4nQNPE1IY4lnYxtdR59SfcofscFgCMo9tZfVf1q61yj0iou+ewylmjyjn
VBmjC2U6kwXSmZlIzvPoBOyUpcj8FRpVWX9Y56n5WjvBtJymtXTrY6vHNboOjZ4ck9SwxK7HbzrE
azdWD5a/TmjsGFXWx9AGWI6By1JNHNSzn11Ce/W8S44ZP9t3VVs4V7S42/0UObNOlhZ9+K0rMzEn
5cJ2Fed+18WpRtS14/+bnPs5iDDOuTIqyWvqxRDFOsPfiy+rtsUaAyS1lyNGwy3+RkRJixF1Atqr
y50dzv7nkmbFXZ0vGSHsmhOf3kO0LGELZkwV1vtoUl7/UdYB52tXyGt2Ak3bKRL9+GltB8u6Ggu6
UWe1FjgUGyBNJilzcSC9SrwmDnr+WgU4hNDRRBxDl9T1HgbXKzhYjoHX73vEZYj85uXSCNdVD7xH
GkQ3ZiZTeOv1vVXYdXcasnydDr49WwMXWfBT7YE0qa8iN6PxoHX/KtL9MQAE9taUi/rwX+ydyXLk
SLae30V7lGEetkDMA4MMztzAyEwScMyjO4Cnv19US23VJVm3XS1l2nQt2iorMgJwP+cfYdnrgqLj
1H91TMnJnnVFq7gn+u7SeHV+jGPhfGGiAGGSwWC/S7uohnWqZOKg3Gsr2JGegarsuvsOIDuarTT4
FAXrUcRA/DChDECr5w7Duk84UlZydDBMWhXodpg5xLSEaaARlkTOaZ6GDZ1i2kbn8krRlPLbb3Wc
VFHMrZqGYqAhYVcvseVG5jK43qZVGb61agS/xDSd25uBrdH9mOAT7HVOFF2z0pvBfom10pUQjnOf
r2ezKueQRjOYrbzmbkM+K8aTSJM8cuWQuFCu4vamlmX5g2OK+GLKqI1nJpgOYZQtb2NSku8qgsnv
4jKpv6bZ89sQSYT+6mqqYM+CSQ1Oup3X93nQUBMrsrhiirNqlHu6JTdx5tTZ2WFTC/bZkBlc/H3j
6m9BUKRwHUajnQuRuDtZy/iuI/Id5CsV9XOVICVDYTHIhyI2hq8OxjBqFiv+6atWbvJb4TXyKr3i
aZmYZouusS6FrmSzmYy2TvhftIChmybZnT5Zrbo6ClNHYtxQuWZxwPziWh/89SDiKjuPhDG3zKQe
Q2SbEtiJUs1nO4rVQsJcDsfbIvUa8GBCCI6vU9N012CJR9DoRRGRLTkE3uog1uNDxWbXM9f7BaJi
NF5dRFgm0sDFvtq5JIJSR2PXMNWEbjuZ9zKA9OMdmEf0kQ5TQTjPRT6dq1uAlbFY5BUbfSVes2WY
ykMgBRkQvaHrDL3prdSWUJbkhNySJUh1k1WCoZCtM+M0F+mjX8ywdFiEXDY+W8z01BvKVXtN6t60
AzlphnO6sKTd90kWZCstyMzuMLJt/YJ2UfUmxyyxYc7lKutVM7wHNi0O4TBq7nHKfJPqzoSxpisy
7WFOixvp48PtMWReXSikzUgW5Sq2rZxRSNh3JvzVHiSmv+8Qk4YkHddhobnVm2eNyYkRxN8H7CuP
nWGlH0Uy2QwNCIOBh02Y58KKs5IHTpIO5ZM8IlDrTmqVm6WJuc4gDacs67VrVv1Bp2jsImx+h3QS
d0Oq433XOn5yjgMKQtA+33kWSsEdCmljfiyawv5JCQu3jvQ3kGwWZFq+S/D8pgBVUhrsXBV62spN
3OreHyCk84g2AUoDYAGmKvjSLFUSLcGgn39IVTanruW9u3gQA+VOCSLdIUOqcWfH/lq3FPJfu3vM
mvpR9/lpA+e3Nsb6qyo83kmjfZrqBgBH6+4rhz9KLx6Unuxw5/EXj7P5MjLvPTaM2qHmOee4KXeO
72uYgpKXIefeq5xDC3/I0PqpZe1D0DfXzjS+SyM7maPuRXlWrut++jSJVlnZ3rBP4uUaZAV12n3x
2ZbVvIKef9Us3kbp1Pckfz0QcfnudPaj0LWLKmznVCdxCqSGC99N6wu8wQXk5qgCHrLOWD7hDd/h
nfSV7wlnUzYNVARHdZiWzq/Wzc3fhVGwFQwkgAxd8jmZ+bqu8pMWNEA0yJJZlKfIGVGWD0HfAhqZ
twcGc2jOSh0SQool1Mp2ZSOedLIfwWGYOnnav5XFU2JI85pm9UuHdFI4/RLOLrrNXkcmkYi87/b0
NDXLTs/02hE8TYVynoOK2NZ1Re0hH8FzEd4/54vVrvWlO3FB38Vzxx1nzdByy3ShQnqXLu4VUOdc
EyOiKnftZ+AehcO5ZbBTODP84JLvmlbv90ojiSE2s42nT0etr+4sZviYgpRwcSUCswVeqkhPytXK
c9WgiJ29+qLLgrnEHd4R+i6bvBNIyFsR7M0MqTlUyoWBCyIFTCB1iGsrR9q69GF4DmbvvjOC+gJ7
eqrZpHTOJ/jYYGqfSY77gQ+wTsZs+wclWXMBbdqjlrfLneFOd8xaZlh73s4nXjF0Bp3K6vg7qWwn
JPb0k+Sud8PNUypk830tNEGeeXIvp3qrJvNODrN9tQpXsX7MWDP0MThUPM17+qCrHS2nt94dECpv
9K2Qvac5mn0r9nY2vwWptmkaPiC3f8jgekgZV6N40VRktBQGFsVdZzjT3k2za+303oolknI8txWn
GvrNWlu33zxmR11K+RVPgx2a6CPDWfBt1gWEYJnB+5nFNOw9u7oYWva4lAUwkmzmS5DL+au3/b2b
xC+jtXyIejyUxBNu4aYuoAltaNXW1WB6R5gudrPMxLasWPkaw9llKM5PqWH3N5GHFen9MvKcyeXi
TGazU1RTi7qUIdcQjxOnd1SYZf/If6ZZo+dzNreFeud1xmdbMP1C5GAkaRovrLRS37m90YE1m+fK
VOPFB1G7ya+fOrekkyB+H3ESrwJucKYNgAE9/i6AYfJAP7slk2ksBC0ejeAaGoOH3u+qQ53aFdNI
kXZECYmxXytvRiueWs5bMuvTBgTkMqT+hxW3R9QCHzCGan2Lx7rNRWNUBAlyhsp677WyI6p+uSOS
ggfW6E+Jmw8fQSrztW3TilrYB31o/TCdCf64lImHoJ9924zXorVTbdcjjXZ24PwApZXjJtUvqzLb
4ncXGAo2MA9OojGWxx5eOmwJfX3oUt96ctFunAgVMaOu0V8D1qx16hR1NGa1RhCtlqXIHWa1U0XR
v04Ov34lZ2/tic7bjOYwX/uYqGyriVHqLJO2GbFghpQ5eF/kqEpmLID1hrGIZBxuGiRBj1lMvi/c
G/6QMj16SuX7hBznjZfhbhwawLdMHOq8fvLL5QGZ1lPCnB+2Y+sdZVfOlCmOu4KB1LRN8hRdHBlT
h2oBF0gqhAydYHah4PE3sTw8GfkAKxmkVUgdjnFsGVJ2ftmsQSRRpYAA5SBzobW0rxSzZ3tyEstd
OSSUZPTZspKNV64Nseyscjh76N2jMheXMdOf59bd6X3TrGzgs2OeNu23tjAFJDRQhAPL04qAkZOo
eiec02lfBeNeedOhL4neT5pxPiVJZnQ4cK19gkorxBTSvzVOBWS4ZHdoRXcZ9oEz0T7DujNlfhJy
cN9FW/yy/cUJ4wCFKqqI58VQ6RNUEM2/bUNTl98dbnUzW8ounjqPJNu0Mw8dCGcjqA31rbJ6NYU3
hdNYfyVa8kWsPWEwbPSlMw2roFA/OS9JnUOxhVhjy42wOWkXtkbWSQt8g5WUPzU3Ja/S2CebIrEh
05Vnh2zFvzOlfXjzcF90xtbhHNkLu/jNgsMFT+ae2Za7wU/fJrqjHWN+xvjCBp2Mz67duO/JQt4Z
zx4f3u+TKgpkfkYr/rX4yvmtHDQek/cRi+p15Av1DYPPDOm9RXa0t3N3P+XxWcbLt4lPJCpbVfor
JSwPrwD9IyRUiTLqxwAqCdDc3og2rzfthMECyrpOVrBr8WHkmHqx9PGNhCEEJ63/4sXZO9vJj7WM
l3wSy6Y1hzvmwjmSlgOiM1oR2aaoOjGikWqSP/ruwMJDgPa565ZP2+YAGrPWu2+9fNPW9lla/gCc
YNjmZ5Gh3Atj3ZrohPYHiQalTRj6pCR1oxxvUjDceiFhMfhZRF4HN7zNuyikBmHjsy2YfeqcKDD0
19OgbUFgvDUa6vqt8GtsP/zKvx097j8NzXnTsUv0Qdh5FGKsgAf6iwMPpUE4OrEgbk4P7pi4KmuH
3y4297HdTeW6UXwFUUxL8gt0NhhGlm3qOVEH2rEaBzeJtzz7lo6SQBXKGCCkNFeM9BU2QcnFV8j6
IkEV0GE4zlLGfmgTKphd5dJOzno0ujHDCVSr9FpqplNEzgBdMzvSP1APVP3kQPhnfVTZt+kOyUhI
sCGmZycvpM6J4FU7v7X6Q94tt3JTQ01OfuZv56WXlKoZ51CA0G5KsK2E4PzB2oKaoego8opoVOFE
sfA/5rI85/YE1OraXKTkAAcNXeZ1hn2sQ5xuVrmPQUoHdZcoCu803zmXcaX9Ejxr9wZWGvxVOJRM
Yj0DhXgnGLjWFv1QDSg+jET7zXFzVy0WDQ7E6/V+4t0gaTxuJJxWcZzZAAhBvs7kYP52TJWueHWo
y6nb+q1ls4EGUpc2ztI6xLXrh0vgbxurbJi/ecKGZmMGJm7HhA+rgS/9pK6+aNlpYHU2XZZNq1bM
FFayybO48PIQ7WHPNFD1Vi55uU09oqln2YzAosmmsWX8RopW/pVptyYgeOfJCNOqdtejW0S+Ha/+
JO//v4rhf6DJ/jcqhq78rv7mkOFf+IeEwXb/oLOehgOiIl1MGjeR8z8kDLb1h012LCgzm45PWCKy
h/9lJjb+wMJhmJCcOGQMDJ7/FDFY/h8UxNiosok9JCUOb/J/R8SArflfRAzIicnPxT5g3+KasZD4
N2HzXxTFoL4DVcZjtmbyEZukb9KV7RpyTRGLF9m2i3C0tdjjhDc8s8T5W7N0PwA8V5nIz6mWu0SN
vpRctLBGr9bsHvpbMiJbdd4Zu4GxrW7anSJmMJxxg26IacKlWZUvOUjTEZqTC/pmNA7iyOo6d2UE
oviwymAgDanfeMXyELtNvCLW1TxMuQFvknwaGC/XOL3ovKMvi9E+Y3afvpK4bkJbS2D/CbmhSKN8
bH1knhmJFcvYv2izSCK7gbZu6aq6TzsMY8WyXIfB2SJOzs7CrvwrAuHxQWVLFuntUKwBkIzd1LUD
fkhyD2Otvoz1Yx/Xzzd9hgUp/WDC/oVVm41gIpMMpzjAairKPRhVvclii0Glc4PnXm/QfzUOSH1+
14zWwIycNJtlsoqvXuobuIBsL70RYhddWmRU8S0cSexVNr9DkjmRYRX0t5TTSZoGNLoBiGLkwabA
t7nl/kXOzcV77HK0VbH/3Nsac2s5EBSdPU+z2e1KSxoPZj+668ACeJOgo+asMe2913KWaOoE6AE0
MqYmb6UP835YvFfyKr4tc5RAoIEZQezg7W0YMJjAgYe2joJCLAFojHT5iG9sRFlw6t7wn7ByxkdT
IK/yqh5t7lR3z5hZMGNpLNK+N+hvmmsNrKr6c+BfdD+9Iyt95TI1kTRyxVx9CAxA8M5NTu7QN5EN
VoSnHEd7hkx3mCE2bIW5kA1oeEHsG9z1PZ0yrB8fpTGoL7s2+12lFc+y8654aNMFceJyX2YgoTU5
S0gcU7BFhquQ6+pk9hNhuZ7J98gCPSyxdypKZIWxKWsEs9q9EWffVVBs83nKo6Z0D1bNFosecYFq
yO9iHaYLAB9YffzK9Je6y146n1YwE5XBV1opJAEiH8Kpg+2zWxVfzCRm/NRLbZPj3dx5Uypf5Dxb
B/RN87rlkdx0eX7l0tYwgxfI2aoyXWUSfrzVc4eUUxV/C4okWDynZx+sYS2yzrqzrGKKSLBlEgM9
WvnVYu4SAiPXjR3P1xtWFyL7mzZkItOeTdcSm6AvsmNwS1jOEROdpQGLvwi4aZlFMt577Ryci94V
vKTF80JkQcT5RTs1fn0vGR6QGjVv1YTWuLD14tmTALhkX/FwEo4WzYXPg+KUUWUl5crRxqvs/PZM
citRRl5bPjjm/IUEU519uy4PcmKCJZdEgMwjTES4PhQwzu4CHsL9WRCw7LVn4bQzUcdm/0zaPBsN
UsuD5znVa46b6L7X09aI5hTJCzGhOGR7Z/ylaVq5Y3bHbNJlToEqXS4PnJh0MRsDYw7y2ezZoNDz
kletJ1flHJtDWC6jeXtg3Omap9l0GSpXHdGlVFcPghd7w+y3NktHCzsi4OLpM3HJPJ8yhLZyMZ21
aj0FeJJyVvVebH9oUyoOY9Ni6M1lxYs0JkuwcqquNHkzO+tTILF57bymsDaAEPW69/EyGDP5cTPI
+I6UW55625/Kfe+S6YW4WMcLP/XpS0nc4Yopzgilrmsnt5iBga2Yr15kwjlnfqvuJ1Muv3oL9EgU
07hfHDF8ZW0twrwaYirNxyrYwwRwwmht/mWPqH4HrwP7mDQ6x9wbwwFA7MbnzirTzeIADYea6cqX
yuBN7R1QmChZ0I55qI9DautsNEqYVoj1XJaVZXXGsRv7csXmZ+71Np0eSJF3r1Ord0c7ddR3G7id
FQaeSvFYNG6oBxUiI9FoezWbUxl5A4wP793oRa1W/cb93+50bxxOnQUYWxoIXG3NDzZamrVHLMMg
IRzFd6aj+W9gcsVaqwa1FapKkpCSxQStSEbiDrrw+LNtk5nEZruQH5ly/YtpJsOuzY3+ISlgDlNH
FtuYIy4icj6J0Fg3G+TGxbPOn74eyTDYu46aDkuTx5uce3XbOfZURdNsSDSn5eB8owIwTiOKHjzQ
ZraEpSHEqiyc9llDPo5s3vRZAygzhCMJU9IaQr2p3NPgT/057jWU6gQ9gcm5lenvZxCMKKiXLkxN
8HEnHdipTLcG3mAinmxKTClUt9PVqCUmGpOlP9FiuTA3pu6RYqDx1U/F8pA4ev4g4uRziFNjk8zE
GhsFkiuQqWozjZQP9I1msJPU3huimf5r1kT2lFj+fLBG0zwix+RPt1WbE9Kgms3oOs0+NcaEd581
Z4drr9mwWuPvSEYUbYtUd0gCnx3Ud6DsjkNEYsxa7drlAyORR8GiUtvJs4dVXXLaFY1sT/k4F2Gc
IwVM1eLtdOy0ZCP52s5PPXOT5LX1McMcRmjoYCqsATe7hqLCT+YfGwX7aTQBCawueNCmUj47mqsj
TOo3k6XWRj28U+JJ79YcpPwYGwxj017G+r6z5GMirPVstSlcjQ4853910F4LBFYeeytUOl/15B2m
MstB5YqVPfQmXns61yDNoqDMWPqS2/rXmmgdO5Og8sTZptJ9g4ecwtqV8ZkPH9Gg8NbfEFF7GlfB
6E47vzGLb9kv+RXvQPYyTCDHYy/6t9j1+MK06lLOLgqqzLDO+az0TeHZ4tWfZHCdWXeBugJnXbuK
4kQBdgLPpB+YIa424DwdrhFFSxaJU7S3e7cm6My7lHa6KTs/WngZV7lCr1Wn7qZwtSvJyzFR1/Y1
1ez3WdeGNyfJ3kttMk5O0YqdYNBqRqpQzZXv9Bv8Y+O+wBvZWNQBV7MqNgNUm4+CfQ898aO1WABS
LmTq6XIECImF9CdG3tWTMmCTJDHIEjGeApi0ARTc1hFrv2yfsHo3O0/D+ubkNILSBAqXgIZobr99
3ttBtdepfBw9tfNt9x2twTq1yNWUBYpLN1l7ywzCQKJy8Bt31pVCpnLdYnkg2ZofTEJQtJ26S/3m
bmToGgWqIKXL+56bNM9ksUmqPuRu3Q4tWDbpEGt3NL2VII32KIpykxPCw7sbPGvLYqB6mX/0vh7W
0i0QI0iSUEw4GybUjPXZ9t6RF2996a4rpuiDI0EsRPnTEhbp2OqxkZhTQg8F/h1lJJtbyj2Sq+dR
d5YVIpmF2agJOYP+xGROrlPGKF4IjalkP+5oi+lgz8xg69xMBtx92ps+GGJr3/SHYDzbpXK39eys
FkLjQjvJl52mL87VF96x6UcFuRk/1CawQzjgr98OypnD0UaPQrb8JXH86kAWCxoloqJDMdvHthuG
iALPPWMcEUJqZdL5Va+NtnhatBoKI67nx9kcJA88PSJDmpwKD8ErfbvbQBc/w5Q7q8SU7n6osj9z
ivxbOBDyjMlQXB3u8poEkx+h6h7PKF7RSS/sIZbrHwMt83dDkHhHR5ZI5nJfq18VlUthMpVq73R+
ceCjL8DMo7Wvuw7fclfd2imN+FmPEQXLIvAuI4KkKPPz+sD2T5ycOWmhL6AemtbSIqqd7G1C0wfH
aXohhhKsrBjMewPG+kwSp/zuxrG9xpWTvtlcbxtz0JdjQX4SlJTrl0DwOndaNc1PSPPaZo1UtYxw
bwcR2u0lalxy+ycrthmkYeRsBWbSzzRp2h3DaG9AeaKTyuS3QvhyEzpBwLbLfbu0OdWwZkW8QABZ
65EReVB+bCDnjOOoaSmwH5RuvqJiy0+go9l9xYy1MqphIE8SLcGggf82zpw9eHVGk4pVaG8cAf4H
5gvnCBKXRIFnj0d/4OtRpjVG85x/xhYjsFveKAuv1XYJvc8wIb/LBAzHpV9+bIwXn1zOjPQcz9zO
i3ithXvwl58YhY3lmz+mLhTQMJKAkSQdbyxP3RDvzCw5xyYHcY6MI6vjrY+CItf8p6GU30zbePSM
1Ag9W7135Jlsumy4pPn9bBA34jJP4V3c0oZ+e03nm4E0zuS2U+hVY3/x93FA21jfca9KlcuLO5aM
/4uMzKG9LwY5WOskWIq12yVq5zRT8lYXYjiocknWpAz462Jy7juBqNuzc65lRN7ommrtSVIUfXPf
u8lvHYXeeuwHiGeXqg2m8Lxhgym9tSWW4kGMqXsRmnxyqrqwwk4j4SDsTKsl2gkJNLEtUxPF+MO+
RgveIah0MoNF3771WoB4zSKFZUtuuNgW/ditkX2ob7PU2J+rhl5Wa1b9ydb4bHnjxGetyaYNGp/6
pcm94kRy03OuZ8OjmQNYtYYGUV0lhNhwJ3JZAEcdxl6x/xmudaPd4oDFfLY9gv+TVk+ojLb1T9GP
usFZjUioNZqbv1KvN26r/J/Jt7WNP9qg2B2g4S73yn7beaQ0OU2ebbu46E6VIIVpcppxi9+g2ntD
Wr9o7LehQUjtI9Yn3ICLlLtcDnI7BOBhmYhjEp0L7wsJbnJMKr27mvU4IGCzjaMs2rQ7SKcsti7n
xt7oM2uXz027b5X7Bt+1hV/na9Mt6DBH3bJwtM5ftzTdvcnara+DWy9rPAcoBa2ux6KmjBGysZfL
5wJkTbxV7ll3aYY3AHv5zMmcy9eek2KjdX3DmCJjyt9n+NNSVnIj3GFEHscwWTTCP9XMX2zsig54
ehlfcVbI2xtqvGsQ8yUIIDH3GoK1PuqQubKUoS96xpTRHAhuHw+pX+q/vZgk+FAf4AlNruhjuTh9
jrY80e4kYdhIemKb8CS4kkM5FWeXdsNvKKJvG89vuNw0Bjn/Z2QVXnUWrSsPfQcph0rbndkOofyF
U88bfBXaU2AX2Y/IAi/COrVsq9h33uELuAy0oXggXMM8mnov1mOij8+ZaUs3HMk2YtPLJK952WPm
jHO93watVAR7LaP7XhoYv0NfVdmDC+fQ3gJ+1iBH+DBRo4E35ao4YABVx3oaHHQilvrAw87xVusz
ojO+qOEjNZvvnIS2+1YRdmrbQXsOgjlfTzAu79li0TpVNbbgQUjV2fWdeRXM86eZLO/Sie8TAfEN
bnPEnr2aQeH/L9IR/99MBgKx/He4566ufo/dZ//XZKA//5V/IJ+ab/1BINCt1snnH6BG/3RvsX39
QbKifqvuIqrToX3hn9in4f1BkDraThpdbDrIbmHm/zMcyDD/IF+RWE0wS/I5aOb4b2Gf/xovQn2b
STUyHlmqc24ZMn+PB7Z9ayzS3HU3Ey7GtYUlyHYq5zjo2YOl4R8u3GnFLq+Hji/A9165utzDggF6
j12jQ7GYrBbSs9k4xfUv3+P/Ic3n5l77S+YHH40aQaKUyEimNJQs3FsmyF9AWeH1yhxsyZymjPid
iFr2QWLwodAay8q3jSLjYe05fbn3YCeKUzOh7A5dR6R7PdbmxwUV7LrlCnlC/ABh2d/KPPCy17vG
ULich8E4qSZJxX1WL0Q09JwiMlrq0vxCx6jTVlnH8bdJpCWtPVRZxbzYsXHSbLv7D+kcxr/Gm/z5
V6Vmhf4+fgHDtP8eDN6nNxghgTBLdc19mhDCKY7UKY3i1vDItqA6WRgaOQfcV9uOGLr30mnoLe1n
jLf4Rz1BPp6ZXUTsGFs/DvzfAFx05NE//e9/lL/1T/75STGjoFTgh+EfNyT/rz9K6rdQpIG41c0Q
GpWVXvmMA3HdpTwWjmupi+xm/3miw4biSUnkRdD4+2zx6hVZ7jToxeBIewZhcXTpTvgPAVB/KwLj
0/GBKFAJdDBUqGL9b7FMbj25hT9laCWafnisB+54FxaBGw29VsmJ+8KBerGLNj70ZKWdHDwk/yHm
1zf/t1cKRuIWf0J6s+5BU/4ta6Xqa8weHaSv17taQdFkkliHBAEzQrj8LcnsZjVbxRwReEypvdPb
EfMDBqwEMwh5uXlXGSjMFnPde0o/ac641VulIotIo7BPZH1VTDpOWGszhpeCTKDKMe/ZYwELbENQ
dfox9x16u1rPXkgqxVfZVPlLP2OIKD25pZjZjjpNPYHZNGcI5Ty0Z5OiQJeG7qcUdwJuBLaQaitr
7zNzEoOgzdwED4DOrNGEymrFeJtySbfFVu/0kzDzBSG2tJdNUCG5Z+5MJEtGwHCVzDdtUO/4rzh8
2GmymIAb4AwbYS85TJtA6uvAyJ48L59WvUbSK6Ou/Uu5ZfHhGzkZAW1MD45BYI3lJphxyCq7LQNt
oRAXOUgMmlSV35pWGFFrgAffssbIOmdTR5+uCdQorXhh4pvDOHHVbpnK9gNszb7Ddjkfk8afb8mv
MU7+TuxTZ6p3mt32nzFOxKwU1cn3sacQLFHiR0MPk1l9FuKN7vZlX99NVV6u+ql1TtUgs23tFu7V
wPy/aqTWEDMi0y2BstXJs830Oxho5yTnRO4NrXm0nKFYlZ18q0yL9FMiNbf6OC9vXlE367J2A0pq
UBNSz82svfRB8DGo+N331f0y67KNEA5bT/VNDez7BHOqCddp6s/BE1oF/ycpmiw9ToRlA4SXUxRg
T2SRrhjitQUV9pzz3c+9mO6AjNF/gMmUj+5MKfQMgrmFVxLbaRoe57JB3+m1MQxF0iITtgtWymB8
StMsgHE3ZnYhX2I4L8nNCgQ/4kTw7KY1Jnygikw9+GQnor8Bd5fy3wGnUO7V6r1A5vytpUybiALT
e8eqP6bUAPio+ZKXXFdrgi3j25zzi6F33cZTsJ8K1V3iefgyoIKiCSlx5HvspTX5TzWK9jV8sbMu
3KFdL1nVrwQPUtlP5lEu2kPaZoiEnf4+730UCC7QDMK9iLcR7eoYD7/zwrl3MERuVZvelZgU8YMK
/yZ/+aVJMoCkAiQ1mAeZx0vSP0jy2OomkimzHkQYp+TbgHuYx0nG6Y+FmPyOs0YPQgBj810tsIe1
QbWIgQ96xxqE5RbI0lildkIXkOocgP7gm6u6B6pIhohnUl0aMkCgucXwNBdYjZO6te/Jd1hX82Ks
0WLeXFZOCfpgzBRYQMBgy62EvubWmD7Kagq+LNTx+wyk88Yz2R8NmZrhHNjiFJc9ssyxyInWEEmQ
7hBAkgsfLHeT4ZP/6ljuxW+rX3MzvyY9ogDOO+fUN0ayozkh3miAAS+dtfSPaRoflrjAnIcK6CGf
vOU0lBQv1YG7Y7MUNFHOLtIDg2KY/CaaDZ3MFxB0dTr+5LyjH6R/aWQ1oHe7AA4lu4BsKRpFVRJZ
c7afa+gOI1nwFXZWEId9NjWvY5VZ+6xUvG4IyMZiHn9AhdRdbXfd2lm6alnXMRnRIWqz7J5WTI01
1HzLmvnUxcrbY5Ct0A3FLRpErz2kbinXZW7lx7nX8jt/SdxXkrm8KmrVVB3r2Lc3vi3e+yCLcjqH
rlrjA0olSYG0pIASYJU7GB5VSJ6vgidVLc5Nw25ce3OoV7oJxuq6KSOUDjOKeG9CjueQS5eko0XY
BsgAfLNYGbgvkSDKcXnIKFIOh0RqAKmV0W1p3QWt8obuwCInVrrwq4hnAibg5m0PNUzbIQmxDy15
IqvWK9N9abTZmyJc4xkJjP7TJIs6B2b5lS+BOEKDoy+KNedpygh6qBI6Ig2V/QRu+zgWgA9GMOJV
uU1UadLgvi3L9pzMWbXPK9cLa6vxzq1njNC6Mr5gj3ug2vsls9FzQIxhsK3TA+Ag4U3dOO2LINjo
CMkPbqdOmdtfPHoi1mq27hqBEVwjbSKCUun2XlOOq8lujV0uFu9oJ8shlvpDhVk5FL5qQM7UQAJQ
N2gP8r+YO7PexpE0a/+VxtyzEGRwBWa+C4naJS/ynjeEM9PJfYngzl//ParuQXfVoIGpuwEKKFSl
7bRlKpbznvMceuBWuTsj4k7pFAq87KjT0fdqRpJO2ojtTrkFQU6GFP3QvGkV15+mUs1LamXFBkJU
jVN30GHe284u9awBNJednSrXBn1kJ3Lv5kHMG9S2NkyYkoOdKO/RxukVJgtJYNrSqBgre+K6mOLu
ibAAXFZIDwB082FvwBNEgXKdlzmonrC9eT8BtlzAib30mTmtzTl6UMPQgIviyjnbZX9B6gOKS1Zx
70/kCz1GUTdvYep8VW1a/PLifrxTSMehbsiok9uYVoNZiYcpC5qWAJRR1qGFTLGsPHQPD3dYNOGq
j4kjMjj3LfJ48TT454FcNOHavmr9k06HythUPqZ19NlZEBSJBsPcATOvBeCRdirk05x6OsH+EBVV
tFvUDe1Fh5K1ovAYpG3hmEyEezw8Pyo2p+KiBmLHJ7eUylqbTF7bn6X0soZrthIgZ3iA6n0VNFB/
m4mx1FNTeVAIgNyyPmGwXg2Y5rs76rJrF1mtJXVbmpaID0JMyt1ao9TjY1/N6pYDnfjZGq+Vp4X+
6Ytpj/GvXoNZWgdJMj5ZmIDtOx7znguMbnbtlFRnJ2inO6+ceD2smTk2A9VIMqGnuBZyt2uV4WLN
7ZttFuZLr5t8Zw9DcdeA6DYJeRqhl5bBp8B9tddeLQl+YW1dJbiQaHOKmyTfMPTv+cUJLBFefpsX
A09hMEasajW0WETWmsnjDr8oQpchhklitqqXepNAV9Akvzw4FF3XZS9ebhfGQ2n39gohIX7okzTf
DvNYgo0KBBRgIS8SJO25IAb3gXmVq0rH7Jr0n4cMuEkSxLZVoLGcx1NjMzoimn3ELxwdGXEz37gx
uA6M1sYnOVDTa/W9dlZYDb1VkprWXtv9/J1XgHNaX2EFhHHpXvFxRccE3yXbWDlyeprMbbQQEmxa
i5nuQsffWuMofrCsSL7VDbB3ztqSlqlhIQPhLZvIi6uAA2ztfckK7jZ1g6395JXjk0Zw495VvZZK
MwYK0reU1w3lktCqld3lhvPWAhtaL7bkwAqIaS0cBtNW3l4HNUjQ2DMYgtEDqJyS2+oqQT2n5arq
GrHKZvvMWvyGS6xZV/smGiJc4zHtUEYxMOjDM+gA03OyIynKiGwfXOvy3BQwtpwIUNDezHvTuDCj
aa1H4h0J4lKq859jcAPWcbz8iSKlTsIfSKiSgz5ohlfvCaCt2m0NIFwekWTHbZ4NMEirtIjVsRnw
0cNRDe4NXCcHzq0eab1mXFbZMtNxZ+pp2LlSOQIwnU1aGP4B2VHLqj7HcWy/+0E7vyd24R7QoNtz
m+v5JxHwjykf2mNtLrgcEsBQ67TVyTc3rbkALxqMllg66xP7XHmYLRVfOpdfdhoNL7HSzots9bId
+/jSVlPzbg4cDuB8CxkSj6g/jS7Bk2wbhXipfJa1desmQNNT7TLIrVxCsCsMtdnPsikfRGFkd7x/
y0szWZgger595s3oGqFhksyAauJwtnH9X2Aj3LAcu+PQDDsqn8RRTAIqVEBc6ZJzRMa+rbp7ZZbl
hlfCYcaIWBHDBC+oLptaHx6ZG3irhh7cupVw+GVNwjr3q/FbUJQiFH73KKOYT8H+OISkWqO33LZr
krc3dimiZhPClSjv57rZV3C48BaypVJjrFf1LRPgD4OBkT2gdJLmvynAcapkbK7B8hkruzG+iqGf
7jEaHdh3WeWiqvuVTuYE6c4b/GDfu3ZH6N7o3JJys67ed/QJZZuiANC49uZc7WKzW9pDAzvxwmv+
qxIpsz3m3HtZtwLfCLxzg3ipX8L1b2VyMJygewxE+Th2KYPY3H+LlVqwCCkOk1J/wj4g/JPx/nKG
JnqOpuIxz7CPTaVXvRAeVQSknXx+j1PeleRpcKX1Kii3jOqm76woWDfaPOyZqqJmj/x9hdmswXvd
+h64o7aECuD646/GTzD3oYx9hCObkUNlSoeDF82TQZCgIXHawXvhZa/FmNCvqzhycvgeznVdJnuO
dPmJnCpD+m4anyk7OJC+OGvGZk+Y7nnYi3LeRI3LZS7TdfXSLPVE1tobBrBvreOuCtuQTwzP0rcR
70cJIZ6wDxYjS5+g9rDIK1bzYDaduymz4QESlNlAuIg/2HEYcmVI5LqZum2dDiK0a9f7FL1+bQrX
u3PzKPte5mV7Ksdg3DgM/jmytge8xk/4K/KPiKSZsxNFFh8CTSKu46z8RhJkRAcf41cOtsapDnrz
3JTD+Nkv5EiXGf6/kCkbLt9ZTt9dl5LybysEeLWALxJjPDCUmRufQfRtJkZch5xu4Zlnl4hT6AVm
fUozK/v6Xdz5S9bV57rkn/+8fc4PPEE6jZPud2/lP//rf6fz7r7qu0+oPn/+Un/4yu3/+/2P46/6
hlz/w39sqi7t5sf+S8/Xr7Yv/v5d/OMj/7d/+Lev37/K89x8/dd//Kj7qrt9tTit/4DaMm9o6n9v
bSVG+qn/5yf8XeC1rN/8WxW7D/HWtyyGyv9tbTXd36iv5v/TAw6g2b91lP23tdX/zUGAQ9nE3Mof
mPz9/5B3bec3T1JAF1ioaxbY9L9Uk0O71h/VKJjvEjY2PjcQYvxNNPH9UbCr66zFzMTwvvWNb9G0
u72tkmjp9m1NrOYWfVjPXQmQq+UIbUV3zA/E3isX+na9BA2LbM86ryAgZHn5ElmEULwRjkfvEaAz
RpaGiDD0FgjOiPc9lpdGUkTaOO6nxE334GUeh/6liQiPcDVwCvdjJvYweLuyjz51ayELNJSkx3V0
406CzvCHSK4tXZFjSQ0DkGtrpqvYnxj9SGB2AE45nHcOGZksOnQNqADL5OJuBN+ymTFM0yxnxJAz
rljoDRYBAnoimk3Exr0dDENeJteQG2Eozc5YLZwxaADfFkVU7hLR5lccEmLicp/5z3FSE8TqyEir
UvivHJyjvXQy2wy5gIE11W5KmxfirHhuDO4B/IjGc+NLEhl4Zau1bcXDWw6rY1WkEWicFOz23u+1
z4/jgWaYVC+WQ+MFxnPPR9xezqajrMZJ5KYXnSM21bREmGbsMTqlRmKGykVkgI6B3uDFbhzOczpC
tm0diH902tTE44YdBEJQrPXcfFvyKd4SXY1bACa20XJg8vInOx5Y6I16Ybba+yVcBJHFwcbgB2U/
RqQ7M8hoV+APiIN4S5puoo5fnU28l2yOvtk1exP9grCGiRmv96y3YcZDlyVzeVC5mvdIUT/kLL/I
012IwbqborbnXwVg1hVlZz0xzCxTF4xwJ7N5RE/ITLAyeB/AzqpiAI1IEiTq++yW8u7n99lMWiDf
kD2MXpxMh+weqzVbcSu5i9ir0p/tpzmuK+47xEZVs8Pj+IEMcbC86Hudx/eYC3YAcfY4oK4a7DWy
R8dvNZ7dh94KzK82ISlBaYY+QhcHARdToTx1zJoh2IdWzDTbVcPJynxuOWYZPNhlF/qM9CZHb+Zo
TyalP8dcf3a+aaiwcvR3MoH7pZLicwoMGwUkoZQH4G6QbtljqoPNAnDnLhVDOSaKMxDLni8nRW5s
A6sqzkxd9Ebk6hGdE2TK2PjPbBrl4zT3Lu4Wxye7OhqcIPLhLtA30AngwE1sE0XmBDaf8ir3AF9R
daOtwwStbpNZyEIFzMoXrsHcCZ0uPfdN4W20EtHBbaGCW1Hhv4P5lJcRCP6N+tPctp7mJav0h9eT
ApmaFit8l8UcFAbXCyu2NwBSWEaATzUjQpTUioKdTDIUh0i8Lp36ZVi0uhP4DA/gPBRZ9LhY153F
Bi2d9Oyp4cdc9JySZs33RXA5WfezYKloBSjM2o7YCXlfd2AtV0EhEvjAJghXgtUXHPnxdWmbCR3f
EHuKD6pzngQupiL7yUgsb93W2VOaVEejkWIVE05cy6DyWT+G5Ip6TMSUyqOD47j3dRXs6OVLSA6j
FOfWmtD7IpM0lJPnnqgnUpcSOnQaPNVA8lDyXQbWhO9dO//lLDBuLGOsQka6Yks0qL6PlDj3YnSR
CO3pIBfPu6YSDfa2TB8b1n6eQTveOHmJjkKgepW6rLOxAbcj38ClWIMxQ963LgGOJVhVu4JwKPb7
4UCo8hJ1vN/a8cdtpLSmfmE7j+CNSjy00Zo2iLDykrPTPOJTA9LT6s3Sk8eJaW9aT37u0nzr4JMw
vxRwL2jKwXGYNZSsaoTRkhTNi67QekXrXjnDp48BYhYe5rw4YqlftpMr65/OROiHyqzxwSm5Vomh
ap4doTcp1u/0duVlorU2evCsdrWsNOH43HGO1VBwCzQ/ZlOwVGAY6wrDpk4MM61ltwi8DgF9kiKM
IZjjU5dViY6cQnmcgHWRcPA31iiaNXJW1K09355Da/Bepora29xPjQ2QTH4HeTat675NeP2ri9WO
t/ajItrbDvFpOf9s4ZAgtTfljjfdtE/l8jYMvcXuQBfSOKv+zQkw5sp6cLDI3ARqJxgeMl1+OnEP
rKzuGOQgCG+6xVnrAaNrEtG/6RUlwiqo1m6x7gAV7jsZY5enX+ohUileeROr4uI/UdN5ys2ab0zg
Dm7TByNqPkYUrE3TJfCzLJViK6xhpqQlPySrz9oroXjdEl9Wz8Mj2w7bjtGSkp8V17l6k/Ni37mW
KyHRyuWCt3Z6HWLV7YuCkeGY5XhiMyyzvQCRawGmpIYO3K4ARXie/RbdkOAG7lm/MXfRzIU0Af+6
atiCY3pFEs+xVlnZvA8t7kKja57KVvvHavYIaZjsm7GeosOo03ZX92XEGq7HkB6kx6qtGO043TGW
1a6s22I/NK04dvNiP3fm3WBlY9gvIAodbtibBCropiZCdG6zj8WvjHAWkQfZue6usjOcfTTzbKH7
vSVtnoQ8hOYeBSN46MECszx0zYE9wt4XLCFrauQQHDHmJWt+BGiZ4xjBItNCrxwjzvhskmDSR+hx
eohG/Gp67b2AD9xJl2GD3fooTlyPsLkFcflTY3CkX4J9I4l+FLwWq94nbx83fGyGSUuw0WzdJY3e
lTGMdFqz8eGTheBH/9wOoWA6d6LpVmJw1bekRjHFUA+nxuMglm4ylhv86ukej5VcJyP0t6DmaZri
fsuy/jaqbjt35m5OjdPSZOeJISLoqCl7Z6J05zrFPfebjU243sm4gmvwXC6TlFa+4e98qjLnMc6/
B6UNeAL3JoOkkj4+M78ERCQ9eQD68m71bK5DC9+tvrd7uVclk4Xcp0tRTbAoZvAzueyuYzSJo6rc
MDYnwG+ePrhZ/GYLnLOpcK8KzOk+GQOuqFo+1CShK1IjMA3EphvA5wNFkmOwZUp2tNP3WTnbXgR6
N5bVZz5Rtd7C6GysJzzI7/ScHeEa3bWdfa9r9cCs/g6GCooOEPywZezAdDTVm2jEMIb5grtwwhXZ
JPiKqgNZzTTjuyKJ90tj0XsKHgBVpqHyr/rm5zaaNjlJIwdU3bY8Lj7+TmxzPiZa3mtwyYRHlFuZ
lDLkbbSJZOwcMuVa+zGnJ7cSHwvxH3JAND1EEyquZ6R7mysxDvOIHMxkI6Hzq7xZYTeeTNW10Xwt
VzXxj9TQ30BsZxvLKtixNf5CB70LSlbnkxGa18Qmoi2tDBew919J4F20M/JwGVUolf45J8EFxQau
AxfXLtnmgNFmxe1Rprpdy9u3hWDxzoGNr4F9vlFh6nNiIm4xvxdmx+8RbNM7DxqqtdG8FTllGL77
o+rFU8k15s4QxRens+ZYYx15J4jxWJKCAjthrUaCQq7xhI/80R9aHiUL5d9sx6tKzCuYUOxt5a6t
59uLCNXFmegt5i/aC2x1n8S8sqeA6c4hzb762gZL6G+Z5VWXpeDUowt33dvt/E3YSXnxh9xa6aYB
B0CfI++VUl15Tz2gfPwcgW7VtmkgH5biMMygLV3HM8B5gU4ONdHVs7xBT3pyiBu08FNNqcCCRuA9
dYYPtBXFY37x08b7joOA5ktmqOdIZUkI1o2iwBkvtqv8LkyGisW8Vn1ojpNcUYlakMe40T1yiI41
4BYxLwgTecwRI04OQ21RzVfn1h03pX5DPuOjj6Irjsj0g5ahM/UJlw69b5M0nMLJS6hTabaQiPyc
DFfO92jWEpTM2Nufsm6sfQnnY+VFlnGofYOl15QmyyEToVuhgjrF3BsMy2bfRyQpT1ZQDKe0zgGp
ezW0PO30R3iy+mlKlvZ+iFIyJLZXPhuzCXKPwBFz3JKXo/Li4MBuiW6pA8gLHrkZczaCjSzitN8E
efDNb9J428VWvW5Z07Hj2NiF8fSjNPkDYJAac0cACaMp4BQrIuBmMwY/YY6Rd8nj7FoVEJozhf43
EXhbjSL5SPxcbg03Ng8kqatjWRMboai41wetY/NlAnwW9vbv5J9A/7CiQW3zdj5VTXwDZOZm8KJ7
9uEhACRkC4jmcrGSsPZRihjYAyMth3nd8129GraDa4GSBe8eV0q8tkYcNbnX2ghyI1m/Buja3rfM
aD1289s4w9yLvZtUTpdMf89gZaalZfpIoIBUISiy7BZznAluzW50TzLN2oA4m3czK+Wmg3N5yfs2
CM2lUTsskfJbMNYWWZBuPJp0dLLW2KzEhSKlHGi4NQapBxzfY9ghj2+ZyKgjs34DhhO3YqtdXjwz
F28jace1gyf9Fa9z9zrN6I4jbpEVq3u5Y8RCn0uMzblO0uIqJmeAZRMrcYpU3+JzriA7e1F7KWYS
SURZzHsVkHrkOdK/BtnRvxLkFlGmbpea1XUK3ugyYO7Yla+eVzMzS0pyBnic2ckji+gVsOylUj+C
qrV34xwHUF1pcVnhpYKlJiZ5zmYnWoMksR/S1PlQgeG81ANjgWmBKdrxPnubLXz6Ps7JcxRTlhIl
ZCVRDJ1LnqjnTDtEMUfbOQA/L3lay4+u5PmK9ETrCBArt+gLhu0c5WdN8wRFKekarO1rbjb5Yy/B
k0DaJ31ip9Dv21/V1HG0AxJxBqs7XbidTw9qMINN11fvg9PCzAVRdW6GvIOuPS4sR/F4gqUxnbMR
+zSTYWYDq5pknKjn5Y65MpIojVDb1mjGHTvIkgTT2h8s+240dfTu97XaD7QsbVLw21uKsgh4jOBy
PC6Ga8/Dvj26AV41vzsaJj8LNa1I37Z0DtEA15do6rwnfVeST+C0G1Zqcd4tyiofa3iaVw5qznfp
a5gNcCt7DoEYrxRrOitRYv80aKx0ZTkcYtkorBMRw1n3BwGxOG0eVGf+iEf6F9TBUtekpmrV3cuu
+j6zpx/J+SVkqYBFBV6rtgE1LBw7x8yAN+oYjwXzNPB++KikzVZrKGgsPJETQoI2YE8NMT0L0KJI
NFwzGjjeeeGz0yS9/Msm07OeDU3cIw+K58JBMeZnIUsglmero27YKKLpNSnN4J2YKPeW0VIfE9CI
wxzJ7BujKJ+jVGSy7AwaNIrhlfV+7k2MZRS8Dj1IGMB0PAidY4uWZclc8rXu515sjKT2yLD6ckk+
mDqQPHXj7tQlkjyY6xuCaadubfrhJtu4YkO53esGHb/bdmyQP3aK/iOeIF6tEjHVV1ivgOz4GXdw
gZjXODeK4Szt0ds4AF/uG45+hxTjBW29vsJeb0N1vVhTI9/cNCvvpsIiDReYNvOJorATJk9jND71
E9nAUPJXJptauXciNYtXozFtBvnGcsX3z83U9IrmoKVfB+GUqOg5GYndr0ZVew/2kjtf+LKmsOBI
zCbmM9sY2xxDyeBgmiZkn+5qq2f8yADXD7mIWt+dwrNungTStyrmCq3IITjKkCFpAoboVs2VKQsg
oXh1dxRND30fRUPlJzcfge1yhQ++kxd4KCNl0ZvB3aKsVHuydIRkw9WKRlRFkDpCC3PXie9iaFIz
t2qzWNqdFfmfTlIfhj6ogT/C7ymMqiTtEefHpBcDhu0aZjYO/oPTDwBguDBl1KQk8lljcLOVNWOI
U9uO60gft9FjH3nN3ubsRaSK+r++1dzcoTtNgdbh7C87bV8agCCYxNghI+uRn+JgOd27jaWBBM8m
Y6QR9q46wAEgenF7DN4VQNDMM3dlQA9g5K59msC68S7m6HoFzNGGjkOdbkZDcwqJOWdbrxW4dQcj
2r4fmZKH0GwphSJELKbXvHAfG5B8VsmEYPafGVXAOYqG9TjBIvrKWza0wabtJnWvztLWz9wMh52Y
/F/CI0RvCy630EfgVvUSY5g5qOXkJreYeA+FIAVl4ov4xxgnX9KcZyoY8r0zA7XGlFGvZ5Aet3ze
K+oF3AyExVUW2QyIMcE5E+Uqjh+cKgE2u0ycky+dH357O9NhQQsrG4JA2kClul09bfaER0KUGKgq
8TVbHL69Oi2v7MC4+2fcDRlCoDf6FKc36B1wPL3EtrYcou7L24LnwLdcR0E2k8w2wZS4nPOE439K
argZbWxR9wCYkCa+ZdQnTXisttSadETYY3KaY+fqVEMIWXBTjthk0/anNXn3i29eqH8K+yZ4qSLw
BUZmJ1fNFXDLA/pJsxi0dJ7H2gR7IJz5ro5n7iZ+zAs781QQqU8l04hHA9qujTmY84vg1OtPm0LW
GzzZT7ZTb3wmv1ZLMiiIv3n+XhH2XWjXKbyAoNdNG/NP5hitgt4K85KTrNecFsg2oZP4L8APrsow
oZvgx6RA8l7CWu/r6VMk+SXO+IkZqHMVcDf2PDGyBVOXzdupoA0jAX0enUEKQ4BOo+NY6Csn1bvc
RiSuiTVtSCt8KIyg4TLf1vT4OlQ9QLw0gGYJ/maeCaHVBBLT0cFgZi9hoYwdRqqWVmIKD25TvRXV
7jaG6vo1Y94foTwCEm7PmWiuE4UKBS4h7v3cEcNaOFQ60Vq3TplwrJxpQeK2JU9juYkH74hUY8OA
xxox6PoBslu+7+Lu6Ab0HFcicjgt1WtpkINzBjyEFJh61dkVhNPlA8ojx/5xgnjMbhKNyWq+teBV
vDRoYN2RzD5j57YBRehRMQJwYE/PKVXbAgULf+ga8e9h9Ittm5NCYsyy7gYy4mgQK4SywxDbOKbG
6yLFzlWQg1ym6T4XPR2xmQc/vbrY0YfeMaX8anSEYG8v3UVUlnjU1FiEXgKweVRUXU6ZH78GJWXv
NQBMLAU9xE6wT5jN58/CwgdgMwB1awPOGgtewXCcOXKo4020ILH11TFRKsSQ96H1q+nH6yEI7gWQ
CQh+W+xkDT7PfLsUIeNQQBtPUXoOUj+sBw3CE3aN2xyD0QxH9daYX35qfnI4B7xhKr0xWv8B9BFt
Zc50qgtiyY3qF+yJeNQi8VB26oK5l6uwVX+vBJPrfAG7Ob61kz6L+S2w2mtFCn2FwuRtxpYjAYCd
tyzNdgnXFAB9DFuSlholfUx76iviyXgxrEtqNMw0prUW/UnQhwvtLFwysuIY6p3yPOfVwUj9faWX
+KT5uLE/SNxQOXtIPG/rAeDT2Uan4hBkH/2g2kXFC7rDKo9e1Hg3AMs3vOXJBMWu0EXSYDegizbQ
qTAZcmdEpIZdGZU+xNiIDodTpt5YikATcEMcGGtAJfD0NeVEOtljOJMAshb5gEvLv/FGrA9n/p63
L4xbuOxxHWQ/aFl3AUeeQJhXHhFu/70VxrprGP2jd+D7WJG7uusMNDda9fKKNY375NtktOYaaORp
EcRt8LlNz609y7CP6Se0mNbA9/OfhySwt9VkXW2vny+KDAIBw6heL92XTaIakNTGtvr7giveNsBs
crQbZg2cX0Ij8Uk4RuMzXvc7lRkHrSBxokLzK0uCkktj164TohFnO9LhIinlgRawTwTXUIvyGjH7
j9liuxvXmDHWuR33u9mNTxZk/cqB6ole1nsXEHHPYrTjvd858xk5yy4eZdF9sQWhfnicZOykp7+M
iAjeAp71bvbvo6ybdpC5mvWSI3yw/DLReI/imFB9ubSQSl+Ibt/lJsDWUfJeTnCb4qhxD4ykkXD7
JztHHXa51ijF1jEtZrhE8XvX2fPZG50tZ2vmdcN7A9aCmai3Bf93tqyHRbPTWrucpvp9O07B1pcm
0fbJe04WtppAnqB53jfN66hBprXlc254q3boQqsr/FUlTDDp9nYsmbBVy++iqQXaHKIFYUii3Fuk
cHCiQQN5tV+aiy0m95B3zSUVDmJuEyYiuTYIucgs8UDUNcAWWWTcZZyJz+UoZqC4C0l+OyrRlAIs
rjVXpJXImXO0LSetGVvvJY5OmeXAAxxmOEICZnvQ1/rRDLz3LI3TQ9uqDLZbGtBPE0XH1KPUjVdh
7XiNdwlUeSjT+j7Bhn3zfkvT/17zaSvHKsTOGG5ATM8hds9rbO4rtNWdGYBjAb2g97WbcgDiIfQI
NS+491fSNaiOFlh3jWTP4aHbGN58y5aaBS6YYdoqn8MRPD/BwcLvu7uYQzOeHqo8aXC5JXbLKwbF
z3K0d6Y1QC/1091iV29zYdwhJbzk1LcaDmVqjf+4ZLEddqJHsaJBzRqcI24vaInNvm+Z1Ra9XCWd
TDel6l7okn6oCU+t5dLZiL84qstcjRez7SAj2eNAvnj6lXCEpsjT1/ulzr8nc8QJ0bmxQXLOVb1I
PzP/01vUo+ekeF1s3k5ivqSxTaxluhjI77tUcmqKbduEhlbDq1TOAe9ggBMG5Ipu1FM0GnXKPGIp
ji240l3QJj8Kn1Eefq3KZCeMxdOCV6ZaGMPXJSdhMfO0ZTUAj4mnO8IhHEO19cDGchdghkCoODm6
A1UMcOuAtwzzblCRC8gQr35sy129LOvE1XzMTCTD7cdDWiuDMOMiwA/6JP1Hl2wkBJ3ObYL17YYy
4FAnIzshajJrXaf+beSmHtlp01XSWBgmexzGqhq/GsKgq97NaiB50twu2JTWOjfhAs6OvssLeZ9m
YwcagmdWdz6QJ92Uxxhu3TppADdEve5XErrK3jW7b3A0GxjdphWOOkpCoy23k2E+8eYjR4xUg46V
cLqyzI1aOma7C0pYJPLp3S04PupxHrmpaXUaC5H9JLhRH/xb4HWpwQhMQ2+j4M3WNjVTI3Ry4WxS
sJqAchIIVxOkRsP1aXCucOzXhEA53mUmMCKqFowl6EI5Te26qnE7iBTxtU8rtcGK9BMo4ptRcqbT
WbYzBzwHlqSE0dWwkDu/AVsx9A8UeDYhXVfB1Z/saoNslIFEKYxwpF/iIhdgB7rGUlRmxOhxjj/N
vX6ePbJsvTC2tl6CM0fDZoWdgW9MLz0xjYrLiXAvNRfg1Nf6ZMSGPpjSzV4Ahvjntm+cg+5vuFsi
c+t8Fg/WbZa8NMV9DdV6lwZd/bMjrL6fLKI5mPuC7ySijTdwMdN7CjBkZ9f9jO4Jv9AjC2MalctV
Z7lr3OR+TqyrMVg3UZZvgBbw+mlSWGPp8FyVGa66alI6DMzgZ97IMAmGimQ7XGVkaA4/aR5gUeDI
UHIWX3DN2cXBLnxcA9boXuPUpuzLa15c8uVhRuHt2rOjYdNOFKfhB52fu0njfMZs9WIZ7aU0RfqN
IYreT2DGb07IS+nyGtYy2w1p2hw80m7rTMNlr3Cy4JqGnduUW0SoDXM4uSm7qjwktPOGWo7poU7A
PEKwvKleF7IB+n4c+08SIcUG6wMrWrtYwBgSjg1907Yh/uQjlS1zLD471IOEPkVobWEnq5s2xbsn
ARxM32IvgUcEzlMr2n5XF0W9t5pUnv66Neu++aqeOv311V0+mz/bqv7g1/q3Dq3/g+YryyMR++/N
V0+f3z//NVv7+4f/I1vryt8s0/aoqReB8C3xT6wgWZbfsFdZnJRvLW3On7K1pCwtT9gun0K3DMjB
lrR88l//QewWrfyWyWUL8Fy0uL+Urf1zgNV3ncA3cWBxwcB45fwpK2lmAC2WyGe41wXGbs69vVT4
njET/LKWZdVidmxiYmZy/NGihDPpFwdjaSgRBfKKG+VM+Y11kUJuC0PaF6f7+OsP1b99VP7wQN2D
7uh6/fU3nrz2b8jQPz87THR/fgj/Dz5epo0h7t8/Xucv4DNJ/a9P2O+f8Q9zX/Ab0wFXMDTCU0kq
H27k37mVlvebwKThwK1EleBf/6zeNCzcfTj44NMJ3wQo+S/hbUOK3zDhCaJSjsDbR+T7r4ArrT+5
+3zTd3i4mGQ5Urqu5KH+o7uvvXHXxMTq3PVcK1XGxt5X3A3j0Q9z2Qu6GvXVpETbngdsRcLqGEz1
RIjUN2a8h8gd9qoFceGIpN85+bBl00AjsEjqKlB86yINwj4IHtMOhmLwFqnPGlkApswKcu5xbgr8
S+7b0DEWa+yOE0fKBpd29wbisdchgwXeT1/JH0N5Q2JAQALwyrZfHKgX/hbbAYgQ6HVM5/rptepu
bw7p6LWU+jUa3TAhdULoJJjQGcZ7iSFBdQz5KEo8V0W6wwTx4ObeyMzUhM2olgO+lxVpQBvlH49A
hFjOFbD9+v/MndmO3Ei2Zf+l31kgzUga+dAvPodHeIyK0PBCSMoQ53nm1/eiMrtL7vLr3irgArdQ
qEpAmWnOyYZz9l7bAtU+dsCeI4dddkgondb9KAe7R/hXLOHTfIvi5MGOuSytSOhOl5xVVfQF33yL
VqDaqCD7oU1siHKa5VWVPrYjtGiXMrNnud+RMZmWfxMGb4NWwkzTrRLvjlNChiD7p4DKt0xGfibc
ew7Cvl9oHzL0GBm2yaHBpUBH6hlZDj6WOirJL8nA/ZUT+59m1SSDudWhPSfYONmtBLeypnSFqf0h
C/snsxNEdmCHEM2SZM9D7KpokebZZ5yFdCuLYe/GPsUPhDAW2BS06lW4HjQcpk5M90KjubGdVAoC
uVgncbLtnArQyfQEa/0gK2jHrtzjHGgX+IleABs/+8QfkRaowTshtr03NcyRdMA1Ze8H5YCWKPmb
nURWbGrGcqslJlIaF9EVpKJau+VbgdnJjmCy812dJsTVUSqURfuYVfJFQ8PzEtOFXGQecnCj5/Qv
2okWnn9LeMwLWVZUMcryG8w+IL+DNH4gnmEJHjH2dgpmRy1H7y0kAmOVycBH0B0SCj72+xZhBOSa
gDgIQF00jWp2DtaAGs03t1guH8Fk/yhBiNlt8TGLM5gnkNzQ98UPYVgKFJHBBqmR2ri08AjfsshU
Kt1DWI27EUfAyqIDGaRYZ5qxvTesGnMVKZ309OiAuU7/lbMJjO1EafR4I35XGXyKc+6RAMy2iMOf
8k0LuFv1qUrcVx3XuEqCcROAA+QTFMO9yVaGDLx2RYTm576lhetVZUdKSPEWzwVRou/uEY4oYsQ8
ym9J+E1G7cGYOyORojIYSp28kkNidiUATrO/QcSnLdOWwzVVYPLJkI/cEgOCm6O2x60Z5Ck8SJek
qSEhOMJJvoOpRlkfApxNODFCfWlvOYCymfO7VdPjrqfdUSERWKFM5R+LBtqDHDoa0sUDz9I3BQ5M
UaV7NZQLTRvKJQFN31jftqJGHVW2dFdTmiaMZSGoHGZX3kirMFkHyQNRTuWaaNJl0Dxl9CrQsERG
OfAqEEHT33WtdFcIIB4Dc04eiDDymWaV3bXdOB9kIuW/SNEVO8kZ5s7WUO5hfqROMBH9gq0suDEC
MliJcPmSUNYil8MzPvVu9WLBsyfZ0qMvRBnVzHzrvmhcazlizvuet3Rv26y1Vz0tpRtTG6ZZu0ev
gYOnk7oUOQnngOp4iCd/XxrOsMOYEe8x7MHN1orH3tVuMVzf1on716S6D0Q3vSUpkrKUfLx00N5D
G7EA8EJvrfveg28Df53E3uzG2zoPZ9AF3mvbRjQ7OpKBcqISGiS6VPt7ZBgyPYhRkgxJMjslg2Wa
97tc6x4BRtxHHAaQEWNepUERgJPtb1sL1lasiVXhZvZuYuPbptqnkqoQJoVOfyeOzVk4ZFouC+FE
3+JMpHs9yzusrMPKmarhTk+ybNumeN5qlfWrqB6sjSzVZuyyF0sln+PqmQzzXdbTWfYjvJeJyc67
w6IyxQlEsORmyivm79bomrfRFvUBXOOenhjqRcqkHGI4SEiHEgql5kXPAX/ThmLOG0HWSLOv+I7X
q1yOsR0fYs4yGvAqqGZUJnWwZusiaegKK/+hT78KNDwA8mGwqXikm2vaX7sWA5HfQGsyAiSVYHjI
l9gFubbpCVfKvRxeJKoSvE/73p+WygjvtTB8AxxqrwPgADGJSyG5UKlVYb7TaK/YnI6dsXknDQvS
lJ/ckkfq3QgbreCAmRltVLGMOUBlqPLssj2EjfNakYnSt94tfam/dGMOEXCXMbV6atDBgaTt96pO
Xg3lYW42K2sDvTlbAyPAshMMxgKlawsAz4uRi3mgGArACbU0ECSV7S4IEB/Lqu2WTds/m53+eeb+
5yqb+73V1xicIfopJoBe4lKvtQSBmMsK1E3951B5HFNVbRjbsp6FJI3Di+541Was0IZGWjuus9rW
dyLTpk/DNH10bHo8kqDuhVXAB5YaJr2ssYrdYOUovLMh2iccyL6FlMk25qRl/I0qoIY2UE4tPUQR
AcL6b3og0xs4IRSIArP9yAlyfLNoY3zGUps+gf9du2OHqcp6sFBmWhaEAvrwRae/SM38mBIT+QFc
Zb+E4Qwyo7nJvZKwOqAybJAwPuQ5kyx5Xs16xuuyISc+uVY0X4rChA6Mtt6EeFm7+X7QdQ6/5Xtf
E4rjGQ4tFs0qV91ofY0iatCZoihkaPpL6TcfMUmwlqlnT7Xbpu/kR9OnPmRV1AR8kS18UWb73mgy
9FoGOrua1TKJi+YGlMiGDvliiOlo5T6QXVJJXZ1cZxiUqbHMBfVSWsy7hjkekyasxGAZq/wuJfVt
LvCZifWmwvLO8+xFJsAql4RxUobdjLTNN0kXSlwgxW6MjQ+pi5OspXe2KKHzFd7QPzRSbAOi1Vmc
/VWRqkU8lvC/baIxkHKP+Z3eauCmZok5H4PrPThB++IL+WXMDaJAB9bW6oZcgU1omq819GVpUNKY
Ig0SVbSwI8idbqcWpN6tk8C4x0zJOt9DNtZIgK6WyM/eRZ3Qor6jBUlC6Igvl9yT2Kdg9+hn4fdE
0EcjsrEAWrfEFr3E0r7OEYgozd+mXrvzQnRrpdgmTr1k24Xsxt5rTeNQ36TcC746pufqz+3o6Rkb
+z0a33wBAAHr3TC95oat80t6aymDtt2Vbf/mGLZYmSMLWjPaJGpx3Zb+zUcRbuisZ/U4/ei6HqZY
Hm2snrpVVu8Sw7+RoXjgpWbLF1LKnwCqlC5lPJwQqbnrau8QttW3qn7WdCCXpr1CZQgl9CXPk89d
4X/McmNbwG7tXAKXteQu9bUbtK73SKFXgwY1BkOiWA3UtxeFHm6GupSLtBp/5LHzCRIpXTfCCO2S
iI/q3dS9W6tvF62X32Ei3/ai3WohyGokdhaKzNjq/+owFGNXQ4DSIW3cubq/JbOD3Xy1kal7J+N7
d+q/dKO4q31y/J7JsXvKB/e2TSzo+PVm7odWQUX3ruTjpXUXGExk+VDdViZ7m9FvD20cfgWRt4iH
OF1WLtJbq8i+iVKQXKShNT00mISWul9aCBNmejvu+cWo2z+ymBeb3bR5N+I4aCb3UJb5Qy6rJwTb
BAX5B9vmb4idR4tsj6l6lrU2EH08gDRMHpKQCrZWigNeylVTCYlxfe656fmSEkBw445ITPSNZycf
wzA5mGxUrdq4VUK9hWbwWmRwaiY/9NcjQSAJIs4kbB8xIHwOfSyoXS5x/QQtMhQJ0uB7R3CcE+Gi
GeqRcFa09VBLcF+9NTabl7Jp98iVNgNu1m0rARhI47UsPqnBvhts9ztvEhDkJn4WeFnwwBOYzmHE
X/dB/y0LJnftkIQjEtM8ZGMhtxkdOQpQ91GkP/b2tE6BQS2q2gZT1fZ0T9W7HYJIRgHzRrTcfKII
aEdNfAa8lp37eWCvFLGU6ZlGoUHBu32Vyt4WGthyyw1rGLTdcxZChNHrh3Iwlr5ob2PWwECjP212
LAHtgF5pgg1j25+77sFNinuyTw9Sc17c1oNkJD+ZHnB7pj3WDOIiW1G8ttO32IYrpL1PEluT9ajT
ggLNME97TyNuV3KxDnnZyqcqj/4a8vBAp/ktNQAkW1D+YvKBe35d4Gn3Vh+uYyRUwuzWY1j8wBf5
NMCByYtPIlLvgax3aZTd+qEO58YgwhvefEFkDR0fuWfR5rRGIlKDuoEo7lUMf4tY6RsjRAwy2X9l
ZU5bpc5vsMSIJbF7Ygmh/pAU2jYU09ovg11VVV9ArX6sCptaLKRJS8dY5FRU0zWWhgT0qtb79xZR
R4tJY7KRHNMXIdQpLEExITQEsml6RTZo32F5CYofGvrCQniI4TL9GegnOFOD2TxU9KhU00sgHc4s
vaZ1njgfvCL4XKTkPdcdXUFD3Bdl+dZNqFsGmfV7+Pze0hutNzOdZjlkN6PHo29NYb7kmsy3WRN/
JWKVSEInJ/bYyF47QrAW2HRutJSKKHHknzqv/JzGyPbYwPs06mb2eB99Tzm0LqsJPbiX52oztXDI
Qsf+hhr0Wa8za2W0ziPF85J/G3ndY14/CL09wFVBr0BQcRQREjRVJV9UPVlrz5PYEGp8Z+iQPmuw
jmkUmLT/nAB9nWnZmLqHaas7Y4KDKq8XdEkw8LmI710yZ/dJrSP2GEPvI8LvD0EJHJnzMV3j0ifh
iJmYJFY2yKIKNjwcCriaRfi18AqqcTHOK+CuqM8mWp7+UxI1y6EXz5lTkJnrrhGXYOGz+rWbl+94
N0mBmjZekoPWVx7ClASD2KbqveygAA3P7m8JBQZZwdCNzSawUUjYeahews4M1tzSgfkB2z2dOXx3
w3LIh8fGownjQ8G+w+UD90ViKLw12yzbFGlRLugTZstQFcaNoK+4sMoy+QISIb2xtbDmiPYdzRgQ
sWgzEg4RxupTrjl3vcZBqRZ7sMg/HNZaOaZfSIh3dvmYk6tZguhYgMH/kob9mwfXRTPtmQ8i99MM
y5lcVKq6vBMdr/mQiVu2pmhimatWVYqjpphD3c0722KGU0b+AQg8/P0xQRMiey24YWlJNcXJwwAK
W+IgcUY06Sozwq9GAhYGQEGydTlbb/2GGswQwFsOuiLw0IcnKiVPsUuWFeythc7Xx+xBR9T3DmNN
tb0qcfL4iVaxrxNvrRd8a914BXHqtlNEHvMmOnXw1edVy5T2IXTgnqILXXsRBoAKlE0Gs6SH5WHR
n6tQrlKFYVkGf0+CgYcY2/LadWbiG299Olj9rV9B86hc8rcNDRoidqVlbmW3hiGRehPKJbJ91Yfv
IMWBynR7N5S7jgg4s/yW2N7rgA6jQ0OG23fTOmKvaI51bbKsWzNahF39BcoFLLj0W4UWv0yC22T8
jBJ6CcoCCYT/MIzxJ4K47wpgaBabNhtWTuqGe8vRn2aJnwxRwYEkWmVafwfP4FHS6yrq9hH3aTlE
z1EBwNqcprVF34qqAuoetsRsGPOaJVYzKRHYhCklfmNskmgM73CS7rHL3LcefNIpGQ/e0D0kwn3i
s0SXUX8w8YAynb2b7Psm2X7sg5Lk5RpPehY+x7RG77shst/KttLXbT6tanp14C7kSmrV56TLYGWQ
uC5yWIqRjnCDdWqBHPY2IqQFPgrlLKBLROiET54sgrWl440kjOK+6ZCRGe30MqG0QjiC2m7QPjaZ
8QA6UcHhEuwu6Swvs6r85CPzR7pqPGsY4NgRJW8iLzFnlZQgyEGetNbdzATW2DckO5TgRx1X+Y2n
9+4BNM1IKSeSLeRgZ1eF8SPwRpZFh8Nui9TAeQNM9IqbM6aNnI633qRupB8cKAy5ICoDm4VB6j6n
RBxFQmeTIwoCUdaEfdwE4N9XHW4E+K4vUZh8gucTLP/bCvuXekr/E8v5OnBV5V6s6T9+1ZJQ+x6E
X7W6bo9K+//vn/67vq/cf2GLI/dYGa6Af4TZ/p/6Pn/C3wvb0eB/peuYNKn+Me9L+S+wqyblREnF
/WcN///2j6T4lyWUwR9RwzQUXZ8/Ku/bc+xUnvy0Kv/1v/+XNje3IASYp1BWtPlFVGRatMuhJ289
kMnLTAvJdBdT9YWCGzOWcNmladTdcE8aWyGjYO2NoX47Ck5JNzmocyyRTvhVIb7bV/rgvzF3WHt/
Sj5Fff2FglZ9T71Qu7Wy9INddcToOhWes5jMEysgpoC1EfUOsfSonKJkm8TuPggS9UwCsmascnew
tnntPGhsNu8St4nfrDg2P1VpBlm9G0PmOH78AWr1F4+4i6UzoTKsvRm2JzRzBfv1xbC+gvaolp0x
kqMZcgTidL5Ef49lAVvWgQy+/JB5wUh6lkeZuCLRMk9JiCF6Mqx3eH57Su+Z9xJEFX6gziDjuh9t
+4uv22IPzl+t2eyVCBUnMnPqMb1rkjybS8MJtt7Yy98lvLJdxOxHZUxVt8WYIWcXKC4qjsAfPMNQ
b6phn9KXergQcVztNSBTu8wP5VNJMWtd22KihxDDqTbQuxhqlP4C2CGRGB6ue4v3a2mrzH2xWcp6
6Esl8x6uCWzDrn8PUDCm5mLSh7E8/F190X6v5by7jni3EkqhnKeEXvX7kpsJXo+dMuwqCRUxa6JV
MyTRoSuy4jASj/1InmHGCdgi5S+JG52NR9xuJcCUg9lgXSMuOLq3nar72JKRsMw1TxHzFbgP45Bo
d5mfd68j3et9lVvtMgho86dpmjxMRc7pDxEAEUm0XUxPQP8sDLDXaePRdvJRV/R5EByQ3CK9jzpO
orbWrGyBDXBAcbQg2NNY63o5aRhVo5H02Yq+SYdaxxnka6p51bpGgPxGoST65gdVcbDC7okwU40z
bS6WIYLHB4V0BPBf423hh/pgK8JiBXL8nciH+L41A2xvgeh3/13T6Hlqyv/A+VMIprj/uh368j3o
3/96P4Kd/PxH/umHmv/iKIdN3iBigkQa59+wEx0qtTDoazqKID35y3xpM5VarmvTcDf0f1rx//Tb
LYup1KGBj8lrnmTpov5BO/S43W678w9QtmEb/MuUrhvzn//Ci24TGWQuLK4llV90T0WrnpJ4jhsN
Jsx0leH9EAjB17VOIPLf+HN64ABnzrCqZ67wvyfqv4cGAGOwhEBGts2TTr9I/dKtyRtYqgrtFXJg
FIEdlEaMOtn+lwfy/z2UxVNwuJnc0OOrBCcQGGLKQJ/2ZrlKYw4tYYnNU+u0/spVHS8/f1+VqwOl
Zk0zhJBQan69oQbRaJWsuSrqjOa+b2HKm6U53l++oHOPDeAXpHNLODpr5/EodAx8pOZsasnTcncN
HTwId+D/WwLsbzzhcGoe6grMXhtR47489jF3+58rVKZt2qy1Jq/tydilsKGllUTJgT/J8IxW2U2q
J/mmSyVc2T5ESoyY6+/t2R+9LQhDLGMuH4LsOXlbSCMu+opD0TJswED7OqXTEuXZrqji+ubyBc6P
6OTFFLqFfAGhC5+nPNEHOOTdEDNvm0u8MkFKMUjKGUSqnuwKVC+S9Q5ocOKtXRq/B49S9Pry+Gde
IV6ceT4QXC6bo+MbnIVBZDgJD7cbquhWkM9iL3mYjXVlnGPK0c8HyThsuHQQTJLS3fE4nd7ixYgi
SrdIIAFqYYrSHLu+A2Iw93ID5++l4U8eoRAmyhAHuQjT1+l91YjKpbFo4vE24IT6xPOQMje+Wg0d
/8u38MzcgoiJoFM0RGg8HORKv36FCWEisnBoDA59+T2pCkWOdNI8BRYF3MsjnXtZJAOxHyaqjQd2
PJLXRRyVLBiIcgRWrlBKhhAMfOPguHr9IR1wIS17qwjeUCsbd3QF09XlH3DmcxSSY7MyUGixMz95
ikjCjUgTAfaNQhDF4bWoalUw3pRNOry2HeBm2PbJlUd5Zv7hDUUu6aLaYRk6mQNy4n0GX3B/2Ujb
yFoIMU5RoWz8odf2caG125ZsmE3RhtWPy5d77slKxdguMiEXmebx/U67cGiRneOFn3mDidFaW8zw
FmghV7tyZ89epIvuyNWBYCBxOx7KqHPmUMMzlw3+m5VBGPvNYA/Gt6Lu7EPajuFjl2gu4W2Fie7h
jy9zltnZOhZ5k9PUyWsVhmbk64XF1p6DxA5GaLSqjblWYuTBlWdpzP+uk/mOU5nC8Y/AyoGGd3yd
NSkSsaEzll/h3HBLsMEaGXkbltIJxwMSKC8UOBNK+0WmORSUSP2l6XgQL1+yMY/z2+/gPgvXZHYg
WeP4d+iO23VTwO/guMTr7AWvlKbo5ge+D70K8GoUkEdpuhEJiylJfa3+fvkXnJkQ2aIxMSKAJ2Fk
zhb5ddbA2DzhXDNNLPtNSdPIim9l3AYbmyTGTSxR8Vwe78y7LKH2k8k8bxDlfEL/dbwCbXtnWj0v
WD6UGz1EHqxbfrj2dc258i6fmaZMtqHsFKyfG76TS5s6OC6Wl5pYj3B65qpzkK8YY/9i9/AD8FXY
u1J1xbsq+uSh6vAg/fGlmgbbXJZTjmm6OnmfRxhPNYm6vGMWfcjW1OzdyCy11HQUT5eHOnOpjjPv
i7HPSN7bkxmiKJou02l9Yy6w9IfRlGi2PTw0UR/Qz/WBWQpL9+eeiLMocM6vLw8/T30nb/Gvw9sn
X1NRTQRJjxpd42p+ZX093pRzPOPlUY5f1Z87dZsnyV5IAlLUf2ocf9m36zb2o2CUxTpLQP1Jkdof
lcKtlLtIXzzkHH9rqf/LtfvseDDsWGEUy41++qom2AhBnAN1yypk3lXdryoafUu/D7+6geNfubzj
Z/jz8qhUwI0ms9NwwdQdfxk6Acd6RDLrWod+tIhE7G+mSXyNySHe1J1u3Jpuka9siNGrgH32lRnx
eEn9Z3RWN0PwxcxUyePRtdYgrSoxmzXJMA2zEUmHsbDrfYuwfh0mvbGurFo+Xn6i5wadD4m8ucKc
C2LHgxqtD6/EiKo1sBZ0a1mfrPXaBOarT/EP5UTxk5ra/spjPV7ifl6pq6PdlqykRCOZJ/skL0oI
LowLjI+lRfErzK1dWIx4bUq4y4tG5cPCpYW58adCXrnJZ96oOeFJp16nw4z5mWT0yxtMskkz0nCu
sBxQy200zb9rCtdd6p0y1qKc9JvL9/fcpRoGJ0CbfRLL3Pzd/jKeCpooEqInfklv6Z2Evtori0zB
YrDtuwSvJ6Zaau3PRdyIK/P82UuFUMp5jf2oMVcAfh06CbRUeRTc1ghao1uVlXRVm2Z4a/kRa0LF
r91aQ/Av/Pcc9PdjxdfGBOfORj73ZArUOxRTmY+CuSiku8lS20IJGMy0GGsqXnNllw6SNEWBbjLd
4D3IHPcx8ljRpSfHNZhEdW3DeLLJ+PsnURWhyjBXf6l5HN+DWBuScJrA6kEsf+X7cjauT53Bj1Bq
Na6Y/erCvot8KdeOTruPHF+5cbBJXplZjtfcv3+HZPvvUsK2593r8e8AQy/NLjHr9dACr2jccdrH
ve+ssPqHVz6u+Y06fQoo1qns2KbOpuLksWuEMAZ9FzXr1FfuwexFvu28ovl0+b0+93IBq5VyLhPN
x5DjCzJY6YLRJi3WrYx0JUJ4ZYk+Gq96a5MKoWfInC4PeO4OUsayKOQTukUV4HhAkp5LFepls4Yw
kG3aSUcw7cj+pqeevr081LlrI7KN/8DVELzMx0OV0s/GqOVhJSRbrgs03QBCIXqYfkuQztiUm8vj
nbs0kuWwn3B5OjCP4/Hqakz7XNr1uoRRuGmVBZXXxpDr0Y+/Miecm47Y9dkmJ2LeD3Ey85oD2sE5
DxJrAXKp2pqyD7QG4gcAl/TX2K8vIyPxARsMXnzlAf4s6p2+mFjKdM79/NfRT77FqXCUPdrAIpzU
dm5qFzTxEApCiRBMbISmtR+IlvS+j2FQ74IEXSsQAjIUtCZHahp4iffQwP0lhMhXzi2UMximpkYX
2jQaIDqQnZwrX9KZ7QCHMMtybd4GvqiTuRu3AyQKF/ZuD8bq4DrD3SB149HNsuBh8If2QYfGTsTo
mG0kAT67y2/FmekUWwoFL2VgGSEZ+OS1SKxopJBJzV0FpHMlAUSTdVcCAiAtKadbASxM4CL3avdr
QYTpqm5nb79jRs7WTbLqNbIm+Xb5N/1+R1g8OXfPO3q2Cz+n219WM7Moyq5RQHbRxzZYLVqHME3V
7CerF19KfZSvpI85TynohaexCO3Pl4f//e2d126gDABDKWD/PMr9MnxnFkAJ85qCh6VKZFKxu+QO
SXTprbYvoVbvpgSHDE2q7MonenJKnCdwlxFtB5uaRYHVnueMX4aeqKPg1ARPzZ2xgWbXE17TXpdb
SIHFD6VN9k0NRR7OCEKftexs8YBHrH+9fAN+nylclI3M62TRWGhMT2bdQHnGhNggX0utUCszEQZf
qhEhaMvHm/9kKKZQl/4PHdeTt4+vOM8bj6HiyWy+VdCg1l5d1Zh2VGBf+dDOPVfAI2y7aQgQV3jy
ofVEN8tIkq+DGZBs2sjrMwJuG1stRjC236d0UhgIBkV6CEFr1yamcy81yyUzMK4x8PAnK8sQIceL
XayoVRyIW4/sJ3y9vr70oJAtYwFzjlOstkM8hlAkuxZCOL84x7OiS3GZPTAPdV5MT3YGkWeVqhEJ
oNrWye79AmXhYgpscTtZer4ziPO7sgScGZBNN80c7jTDnR5Uu7FrpGNqZHPYlU9mn9YtEwwAxrKB
3XCLCgjb+eVXaX4rTy6RnY+OrZKZlCb+yeNFGaJ6rGHpuqO4tGpZsA8jcZTU6WqkQjPvuXPj+D/4
YgWvEiVmxuVMd7LcdHkROaIDyqEaepEyseLDIGt/M1hu9UTKkNqXbgc0vPehqYKuje/tJuj/unzp
Zz5YVjpkC5RqaSOc1nZqR2TEUjf5ujI7A24bmDiphnQjrKq6Mjecea6sz3SA6K1ROjRO7vKkG/Nr
WpXrLm7991q42T7zgPDIRq9WVh1N5ZXHem5OnPeYnGvmGo+05w/rlzmxBjHnjw42fGrAHSrAErE7
Zd/4g2dpHil0WJi+EP9nF2uMH+aW/A8PG7/vqWT9x3cZT6VynbkwDMfs5BviTzotscJyzdyNTC9x
K3pgJGyuCI2jtnh5sDNvM5eKqsRC8QGH82RinBzZlXnblet4bKxDm6bycUKJDnTDfWLyn2MbQ313
ecz52Z18QVKBFFS4V2laqpN5H2yZ0YcjF+jHpfHYExON9JoMr8ujnJmGKeswxnwsp8Z9cmVRzi+H
QEYgPPkoRE3IeI/YkURw0sCnpez5s0U0tEmxBZER/QevL9tfZgi6Twh8Ti4xk3ZFpKdivw0T9i4t
wm7ZBYSiLTNzMLZ2kKMMuXy5Zx4ku4i5k0mtnTf49HKbTuWV9DBYKhIhiiYrl06gyLssvL90QGr+
Yo70+/NXlU/TpfdLvdnSzZPFJun0SU8hkK4LFQ43RCk5900/Zc+FaTmfLl/fmQmBtxN3M7ZSWgmn
xTpZ1AYKccX+USJeKaBsYuJItVsjdFIUrIQwXB7vzDqK1Apxt2GyW8LLfzwd8KxU5DhJvRYRIUKR
yYfBYXREWSoDe0V0fU9SUIUWl/l4WE/jqK7Uss7/AIdTDSVD3qP5hvwyH1mdCljI+AEtWRxfKhA0
QDU4xzhZSzYYSZqQz+DHtbj9PkWV+Hj58s/dbqRks8Oc9ib7iePRozaJ9L6t6zU7jGnReKBPFnVB
W7rrxLBnwk+3lwf8/YAw9zUl3ykFHv7COZl/VUqFzbISF1MfwIIwhmniD0BxdW3AtZzJmy5oAXlO
GoFmWhq9ja1GvgVhrKtSc7qHy7/mtymKH0NPV1GlBaHhnBag9bgvW9dsXKiRfXOohsgC4+iZmz8f
hWMi0yAEZU7MJ++Y58bZGIMlWkmVTJuoAaJedtW13pR1Ot0Kwa6XPCA6wjTiT9eTnGsUky/w7WSE
pqUkLtwYlYVNBgzp7vIF/T6UpCooTBYSNDfmaR2lwKAU5DZJUXips889X8arM9a4JMvQvrLxOzMU
uz2TXi07bZAIJ1OPS34jJbdRrErPB+ZTaLDgFjLyMzT0pL5EV2a6374HCva0feaeqQ194ZR3YFUE
IIe9SWDiaH/TUvAxVj+ivu9w7RUpkSiXb+RvHz8j0T2bT+uUUJiBjj8/Ix59OamByC0PZ3OY2SV2
m6x50HurO+iQxaEeuSmkgTqYdl1FPNu1z3Ee4WiRnq+Vxwh5ExLFTx3qr9OPKvLCIqlUrDom2HqJ
nB5infIG82MAITrCNVfhL4TjRicsnYmEYRmNbIoHA/CsjAHlXlng5gXstx/Ekcog25zi5+la0xfl
FJOmLldOrZmgwQXWr8YvH4WfPI9aPb2gImnesaNaV960M4+erSjiWte2+L9TNVIK71FrSvpQSR6O
wC+lvQLv3tyi39Q2Eb7AK3PP72VepnyX74c+KtoyWgrHD99t0bYPLSByymgUTCogpt2S3Aa+3iRp
iQGvrYLj5eD1YjZJRarGtUZe51KPPLjauqC6d/l1PPOx8YtQgkD6ECa7xeNfNBqtSIlKJf5mJBc5
L1WxhFbmrvnKmytD/b4Pn+U0LPM8ZsrvrH/HY5EwaQDCcsZZlhqsAWd06z6Pu9uxM7NN6lLO6zTc
y9PUj3iOmwifUV3/+SNnd+py0pnVWb89gU5DSdtlcly1yigx7xrJSngmSSklB+sezu+V2eXM504l
kZY9+m5n3osfX3NYJz0pV8QCwXsgutUKyoOhgT2viSN5N7CelGugzeUTQhGMRxNbW/PKbT/zkiNa
mLc7VKQpz8njXxDBZhj0iZecmli8Fzr2+8GDAg8hcnrvcxcf8eVX6sznbHPkoEZBPcawT7+qPhXx
6HoeFG28qME+9iW5zakGR0azLXIuaQQBMsnyFINSayL2vnLBZ245Rw9WEJ09Dpc8/75ftldBZKES
IJZhpTlTtNFJggFdXyX4EO22sMCrqOqFUBBvW4puAqNCpMflG3Dmm2KDYXLDSYX6/QaYSVShTKym
FTQwcm5Aa5DT7g9rRwb9lUPemb0VWn6KQWjGmFsIMjq+WKyJyOgLh3AxID3+Ki4mQrB59+8cQj+A
IsTqMymQ1coJNGcXJ25isscitnKsVLXqrSY4XL723x8+S5qk7iioIvCXJ/39kTKf0dHCW1mmD2g7
tIcdO9oKgDEowyyrCwJvqm5Lbfrarfh9Y0dlinIvixtdNOLcj+9ELNlTD3gIVkNthjuVWN1e45O8
opX9/WtiCzTLjue3C1DTyRwWjrS2i9C0VnxW4sXxcZtFJdlukSSoPY6ZQK68zb+/TAzHlnVmRaF2
PG3MakGN2ln6NtSEOF1lOArXkrDABU+62Fx+dmeHorZHoY/genZ6x3ewT1pHcxKyeFiM4cy2Dt9N
TdSrM6hr0+LZ28jugwkJ1Br7yuOhJr8KNQOIyyqP5d1ALt8mlITXkIfYLYswCq/MwufeSvZ2SIFp
ls1Vg+PhdKH1k21wuhNjWXxAEJxs+HSLZSPq6LmYIPOmhvS2uQ2t+/I9PXuhiloXnya5f6f6w4lu
aiY7wFNGSFhFV0gAz32gHzIC2nb0S651Y86ORz9GlyYQ1t+a6YaTe+AFDbietDZ3ijySDy605r1I
vOzGDovqr8vX9/tkS2Ft/thR9QjaQCeTbZT6ITlujNfb3EDhS8ifID3v+ik1SYaKYcC2OJkd8utv
GsO6ds46d7k0PilzMd9TIzn5HJsBKmOccHtFMbo7z7MILDOlT1HeNfcTcVdX5tv5Ezjeqpq02Gxc
XNYs2DrtABRwQwi7rMAreCAfE3rYL1ptS/aOjbciRk1tCNG8tj8+OyhHOZuyIC3503qXnFyqwk6O
YZmpbe/6EpRJxOapcEiKHLWu3PZFIzZ//mAVx0rO7Jz8fvrYfl1FjSGSbtnjuq4dL8dmb4TVpkaT
Yi6MoLN/xLqfEuVohDHimDDTsUOq4MPln3Du4SIApFTKKspafrJbJruun5pAWCvda6x9PshuPRka
WAttalZt21w7GZ0bjzoUpzKWEYrhJ7OEOzhJklJaXGlCjt/1NDIAbLX5ZwNlvVzUMbDfyxd4ZsKl
7IVOYK4R2KjHjqelONGLPG1JLu9rQ7IwjuHGYssL9rX9fnmkM5dGqUBSb6fsw0JyMt9GMIRBTZC/
USCzjur/w9l59bptbG34FxFgL7cSJe3iXmLHN4TjJOydQw75679n9sX5LIoQsQPkBAcw4qUZTlmz
1luqnzUyQ6cU7xBUx9y97v1GNDDXIK7JSgBtGauUs84LpKtS3Qt1AXlNWJQkPGFhNpsjwtUPybiT
dNzG4wSCIgNOX9UNglW8ro0SGGJIakgUpM8eF/QRfxnEyBDAOkpUuHaSgBdGzPUx4ILWocNLbs9T
Rl8FbIoR8qHOY6GrZvMXOtH+L3/BTLWcRv2dvlj2j7JoEMZK8PBOG9Hml8gLkrMOMf4NrQidRkOF
zr0f+d9IYHnv3v/a6muufx6vGxvaFIk4X+J6XQUoFZk4nKLlbxbuAzsTs8e5mB7vR9madXaKzdnP
RU6+fx2lr9HLgX2H90M21ZcGBbFHDMm+lF7QPw7asLOCbw9BWnJcMAGYIQPMkPo1v2X1Fr0/MkcY
nbnslQ4L+iNBVFsHHdLzOXHg98PV2sOR3m5QSkLkDXxlLjh2z3VQ24I/nrhLfLL1Qj8aS5kcM/T9
zqQZr27XkNqRNZOigIRThbbrUPUYLIbf9LyLi0Q+DbHnHWy3rU8LlqiHfNLb56VGy/3+J9wYn8Pb
kOMHcoQCBF8HzbAvo+vmYhg5O2Bb9FIAWfXE53IYhjevD0Vv0TNfGHv++hnaln6cIMyZUFA3rH+b
yG2xtYArwFawZX65H2xrgzrc0IBReAnyf1Y7gJefO01TlZ481Mn/adxRSTMvSCSM9Kguemk1XNQ2
xsDSN7tfmGbUpx7CahVO9QxWYeCqCSZbfJ3jKcFCIdqDQb9knKst6lAMAUTLLoV/vvqB0GKtKJbI
lKPoUdSHzrDSp9RstPcZdNvs2E9Fc0hlif3AZDbvIsQg3vZ2hW9v25tvW6ue3wdZEIOvAJMqdbyR
cFztxHsTpYU/TUdD34KsgV5mi3LRztyqRbH66ar5BRmCUjoNsNVObGxQPWU0IDyiV5/rRi/QJ0Gz
ApoUOl4eEKCk7IdLLpDRnLx8QLGzRI4LDM67ojJjBCZptN7/STcnEWcdXEJ6gXTS+fcqCVUYsWpK
FvuYTQgwQYHuxwP+Eu2HHGrzJ0ePyvPrA7JduABoXKnCzvW+iYaq1oTEaJgSvP1gJr311AhThl5R
1Y/NmOyt55t9CteNMOBzKZ5h4ab+/LfDz2sXYWMXhzRWOiE1C10FeAJ4hGVCCPD+0G6eSqrhp6JA
R7BAwK3mkqRXy0YH7Po4tU536KkS/WsYMAspjAp69jmqn6U2hVUd9DuhN0YZoL2ttLKB8pAPXY9S
4zHWo01jH6UmECmimxta9K3RAxPi0/1R3jxbiMD+UzoNqj++7uJaA36AbQfhwk1Rg9SiFpkPGoNK
ow4hSB+9AKzq60+JiQ+tH5d7wPLbQjDxvReJcRgD9IlWCyghIrihjPhQesI+0kWKq/aYPTRIq+rY
HuZtGrKPoh79qMn4EvTT/Db3Ggz3cgTu7k+GCna1odWPAdQDpZLCBm3t63lvQEEYXgz7JTaD8tg2
hhdiytm/fpOSLLCsfEsx1NacLb1NRtwNsGkFy48tJVqSGHIg5epjYIrhnrX3NNwcFW81U7FF1Xv4
elQzBBEPbRX7aNFReJyqGPXWFgWg+3N3k5aouePRoEBunIjr1NOYSmAiU28fOXOjv62apMtK3eqv
nKaJhomBaX+YQRztEJw3Djzgt7zwqSzAUbdXL6OM5M+wZ9waUmNwv/dmVcqD4zb6ebFbzGwHq9ur
DW1HZLNQ26OYvYbZdWY7uoYHbwd9swmBXwyHUNbD1Q2nFDQaomFnXm+/nsW1yFuMIrLSSV/dj6Xp
5QvSn9bRFKaGC7U/PNJudHbO8duvRxR6jCBVAvKuNZHGDqI4oTwNGWqJ8/dm52cnC1UmdI9FAXAT
z9rsUOvYst1fNLeTSdJl8TpiJ3AArbF0vILY04KtYEMnfBBRlz3Y+uSfUj/Snx2/kDvDvD3TiWdT
oUFkkIvbWV0fdN3xF+oDQNMDpiI2DkuPIjA9rNTxiKfzRxnOQQW3Lu09YtvGQUdoSCW++pTg9VZn
yxzb2gSO2jo6Zh6F8YCetBwc89T1iGzOYJIPsTF251LICS8vU+Lgq1mfdAfs7v05v71cLJ1NQaoL
8YMse3UcDCOYJzfjkNOMEeEu/CqPuoHGtuvMe1n11udlXVGWJ7tDwGEVqk9jBIkjVCNiMaA/21hY
l+F//ICnA+LG/TDtZLub8RzmVjGO1cP0+qTrCwypwIyynFhYp1grmUDhFm8EXxWGbD/vPH+3plLZ
XQAxBpNECnQdT7iTy3MBEYfc18XB0LMinBN/PAnD3GvObx0DirdN6RsmKFiH61Bpr+Wuhc7usfNi
5Rzdj6FV+XsIq60JBLtAAZGUlurwan/EGA4nUds5xwmOL35uhYsTCyLdXZT95Y2esXO2bZ06AJDA
V9EgYhLVz/ktm8NgPjcbz4DY2vctGVZmoIVUabA9u/6ph9mN8H7l7iyS24yHMh5jYxdAFaErdR3U
QH/M9rzBPkaxATpaywLxQc5SPOjexAOkQlr1g6+15R92rjVPMtfl9/sbUH2q6yyDHwA5gS3oQ91e
M/hQc5mDHAzYcU7nJCxQ0H4Ri78YWhB84b3b8JipglBDL/3j/chbn5daLQkO16XH8K+Hbsm+qt2J
+faLpj339tAe0rROL0GMBYXorTG8H++FZb8eKi1fZBwQ7aJavEpk8Q7Sc1eP2ZB9MCUHM65c2JJo
Vv2NJSSKd2ZZmBUCIZGLE7UVOyisl2n1Tpdj/d2IqgwftVLpRVuyMuJTLRtU/pN0QChVihq1zyAp
punog8z7hna28W9B0Rmp7dYsezSslryHoVg1VEnQckdecpA/c1dieEQPAAgHxrJYSjbL2OzAGzaW
mOIGgWnjXCDtWq3roU7oXy8QxFsJPyjJXfdgofd9SuMEnmgrquMcuC0uuciGFAMeUTvTrqZ1Ne1A
+qjYoNXD5lpv48DCHdDBkhnZFz39c7ZsTPNKt9N/TYXRx0eRdeLzYABKxT4ZQ4YD5gDml9aY8dBb
htT+Xvt2TJscZzDnkg8i+uCkoo0OJuVteUgRUZ+OoLnK7BDTeoF7lJTYBt4fw8bRSmsYzNOLuAFP
g+ulms1L6SQdiZ2nYfVlBHPxeZIacopcU6fXh3LoGINKoOcH7uY6lFWIpjHYkKwbYJd8Olo1Rr9w
axTDTn1248BT3KD/hVpdiJWtTruUUTmOQFHTbIrvC9UF98ArMMG9vWqlUnFfdiZzM6yjTJd4O2Pp
tJpMrLaRU0kZod+6SETado9ydDahtnnQG9F8D4JUO0V25+/E3fiIdE8pdFF9IttYd6ITH0u8hN9z
1DurfMjrtAW166Ohbuq/Xv0Nua2oB5DXKVTj6qApyrofEPPkxZx4FYBgiZ2I3XaIbHpu++N+rI2r
+CrWKsuQODNUsSBXTvpC/zyihfOjUX3p+1E25w59KGoqJI3OmnJt67U/ITeIsocRo1Ir2+CTqFFD
TfGa+Q+fSWkxmjxIFftitSrTOnDzCETh0WpsCFoddAegOvmDKcrk8f6oNlYieQWNEFp4PBPXoNOx
9FD/TSJeM3MH6Akti7Pmo6iN5m18wWLC+DTL0vnzftCtDwa2TS0Mmlq8ga83eOqLwKtHPlgxl6zF
dITGa4Kavx9l64PxvCahgOrFR1sdI5RPhTu3DK3vOvPPuKv+aSoTHcA2/w9rnaGQpCA+RYVr9bks
bwSgOkoL0+oRAW+n5RYxcT4KlyXSdr7X1qBIp6HScRbzflnFapRiRBFMFqbPE75NOrC7QVDUrOd5
j8S79ZVIppF1seB9v3jR/Z4MJrMxOe3E2Wj0iH0ja5tcvCF6NdKRWp7i7MK0ZpZY9Ndroakcf3JR
xDh6Q/cXWV97KnN0Jk0GdBwRiX64vyg2B6Vqo+Tt6tm5mj9XC2a78QX1CUqlbyrR89qKCjyiw/tx
tvYVDP7/xVHf8bdMWt04pqURx5rgaRmG0xxMG2cSrwgWJDGC4qlgb+/UDl3+0lWawcOHZzStBROF
hlVQWC2xW1T41Fs9RNNDFPXptxFTgHObeN7bYvDrZqfkvjWdvE+o9jiBQwqvftFvw8yMvM+EztLv
cDh4HJbmZxXr5s6rbjsIi0SxWyD/r27L2R/LyXR7KjzlODwFbQZU38zl8fVfTBHMdMpm1K1u2lxG
VpXpYKL9SYf4DcozxXEo0i6sEGCFI+w/T0H07/2QtwOj0mJS3AH/6CInpNLWq9kbzMaYWPsF74Mw
cBr3kzFa/pf7UW6fN6qeY4DCV51hWK/XUfpyNJMEoi0sEg9LjKxfns0s9d9VLe525UQOgIucizFs
Jk73I99uAiIjkklBmcMK5th1ZNQimglYOR/Or8oPlmal3wA1i+d6aLtHy46qkyMBNd8PersJKCSp
yqPC0ELEUpP+26RS3eyLhM0H/Qoh+VZzfHh0nhbazvC94hY9/5dwwDlhCL3Uza7DGWnsotqjwtX4
ulhBGhwjLtBQZsOvWYv28GJbo+O0DKDquRQf19JTmOfSFV3Y4vkoYFsBywvdBLVuA6L/1xwbq516
7tYSVaeJ4kWSiKyR0anhwcmJebnwtkLj23GmBz3Bn+T+JG4tFPAYFKZeCjfrEljWIYYHBRGkSdCn
73j4ThdtyrKjvkzDEVM6P4Q6V4X3g24MjS4SgiKK8AhSYrU6gVEGA4RsvpyGJ1hhFskpGDll7ke5
vbDBfvH0BOXsEGOdCNut55ZDQRRRzgBtsaA6pLbbv0fwK3/1Y4Y8R5VQ+G+ppq57cROFqNEt2ehm
pkehZsns4Cf+EgboGh8NuxJH6WA9cn98GwvSpU2vulUskZsGIEaUqd1UXHR4Vv1p5LH/RFOr+qYp
73cfB+Kd/Ed9lOsrTvFlQVrQo6LHuUbxek5J03aZ0QLz5+mDnU3yBOnYO6IMEx+LtpmQpNfKJ5yb
yk9+Yu6JNt5+TcgR5A46PRoorM4qWymSsdCD2QOaX8bTD9+N9DasIMedlhrjn52p3QymihZ8UBf6
9epdU044joilghHc5t2lTWf7TbfM7oVXqnG5/xVvGRAo0LzIr1vQLThWVgOrNM8ssMouw2QqRsg/
GIjqbIlTkIn5OR5k/saRaCDJxIEYrMk3Nu6ZH+7/htv9SFy6VeqWQjtmDTwARYPT8YIWDlq88lFP
jeYUp0uyc15vRlF3LQkn6Z+tJv2364HXOGu0wJJpMsXwkJLlgqyg9nd/LLe7QiUqUGlUcY9RmddR
rKGTGqZbuJj2lLutdBkfTez/njCemkt8MfHeux9wa1icYRadf+Tkb9Dfsd0jlAycIFxaq/s0GLmL
Wrrf72TPW8PywISAXzGVvuVq8srMQ992SSrwcrn9kEgkAIqllmidSVzDjHgv3u29wAz+Fk/9nt8+
1lzTU4aZUoXerL0twEN9Q5h1fkidOoOy6f8YgiTY2XQ3Q4RSTO9LAego191wRPSoEk0Zo/Yqzc4+
jJnAfMP2ugdbIc+NtN6D7d9scuJBCaAK5aMaeiOnhtnu0qMkz0rRkhSTw4bGjwW8gV85hPfXyEt7
5+rwVLEs1UZgkcCdXmWCkuMRH0jaW303zsHRnmT8nbUk33uLGJGuS0ss7qO5OM6lCE5tE1g/9TQz
kVLO9ezNsCTm18W00BWdMyRxc5yXUPwa6Svj2PoT1Q9+f1nW33jU9w+G280fqWCPSLZZ2JdqdbeT
6G3OHGcWDRhuWLql14ujapB5lmynMC2l+2bSPTxHlAmRj6XPzqK4WYdq4ggDIEOpjK5xCEJ6lpx4
eoeFO/9wJr/6OUXlfKmyIQE13/YZjjcFhub3v9dWVIUQgwrJ/25IgFWQkFNasgxrzZhPwSIb+A+O
dohQzDmXg6YD0zeN0/2gW7NKsQQCMuqNgP1WJ9eSZyJqXa0ICwcdsi4z57BHgJM6YbUH5N4MRcMH
rBlagrzvrj/gtPSzh0dkqYzuLIw4cJLO0ykKEyrfrz2P+YAo6iHwDkZAFZ6uQyF0OdmTbxch7r3+
xaOrFo7OMJ7wf0vOVlBGf9yfxdv7VAUEtohbl1L6XKMvNEmpzQS6EhoyzrqDYdfBGaBz8SQ6rX6D
q2r/rMmsR5M3r/9Og848eXpW79yoGwuIKEA/4K3ReFgLuAQl6MG68vMQLQaMQ1OrDhdpNwes5OZ3
QRS0B7e0q52gG1+Vo5OckLI6F98a3dKXA2RF385DNAxTfKii6ctieD2tF5AS92d5MxT1KUSH4XeQ
l11/1bbicTlPhIo7XBz7vojPo2+Kd73TFa8/bEDsKFVRRXe6adKjPjjaFp6aYTziM1pHi3/WEFTC
uKrbK3fcpLhkP0rLDlgv4s484a5HFZeZgilFOUIwZRDqce5cGrTKj84YBL9cp5Wn0UA6tVOIBUSl
9p5FW5MKMFtJdfGUoDBxHb4lI3L1KC7CLsFWfRQayq2Nbh6NJhI7hZ2NuxaYKcAH1SHgEFid4IuX
JW3piCJcrFGHQdY1nwvspZhe3F2M0iou99fL1n6gcEr25wJtofRyPTRLUCTB+L7ACd1snkrPaXFP
NKszuj/LMTfK8pAluCrfD6oGsbp0EQT//6CrSzedy2XsUNEMZWSNSCiXxfwZUrd7qavce8wtKzkH
Oa5yB2mb+Z//ITblLLAX4KiBTV4PGAuveRjNheeKHKznpdLxp8xdEJO9lRy7SvzMg8p4EtLdA+5t
LSIqx0oOF8VW8CbXgQPMhXwso4tQH5YYx9By/prpFBA4rvZgoZuhyNZerkkl23QdispWUTV6VUAp
MD4upe59rkcPwrLQo50qxVYkKwA3y9tEyfavBsWkSRu2Hu57E66AS4/JzySr4pRJrzu//sNBGoX2
TrIHInG1Myrqgpmrc9wgEVo9zmXWtYegKD+1baddrAbGMpekRhOgk1/vR966uahF0m8hvAdzTh1P
v+XcwE4RKJwcTroF7yszyKxz2+n9oz+7yVF0EuNVL/W/YZVYd/hE0UrHm9bfSVW3dirNchhWHAvc
2qvxzxHGjtRN8nCwM1xlzQStPhv37raofhr4Noa0cvZk3W6eUJy7CmmihAF5h667Uk1qlmPczMRM
oX9Kuxcf0f3xdwpqW8cBpBSki1QdA87n9fQOZTzLpMfCsUNa5n1l8z39GTNWbssfXuQ0C9a5Htay
LnIWO5O6dbEo2wd4c4AlvTWKeapGZIy6sgjt0eyaoz2k00n2WE47Tt59y4bG/+kHscRY1y/nY7/4
+p4zw9aBrxj44DCQ9yArWQ1e5G2C+GgeulxyR57PYEMSkYWTTvUmw3945+zd2rHqBiV7B1BNZf86
Xlq4RjxoxHMypzj6c7CERutm5yToip0duzU06D88+qkOsW1XobJOen1aW6Q9QWoegtp3ofJHOGS7
1Xya+sXeWUe3Q+N8VSKedM2oLq5b+a7dGUsUx3k4yulT3PXiadBJNAtQPK9O6IBgUJJRZxG9kXU+
UiiRr8Du87DMGnGZdDY7UPnxXHajvbNCb0UDFNyDf+hGqxtzfe4FfWVTDMbkt9dS+afZ5yMG3yJF
eArl+uXzTFPv70lit94HIqUp7oiPY125+Gvm/KBpqndOw9tziB+jdFI5EmFfrgGFha559rDknMNa
WnypK2fKj4XT2w/uRLnqEJVN/zUWTRXvLNzNuFRYUBr2wRqs27zCjMtuGLM8RAf1l9S09AT0wHsj
HErhvLbnsBSO9fn+yb+1omBzYEqgRABvwPYBvS+7xAY6tCejgCs45Wcvm/S3s4Wfxn8Ixa2GVh6n
AO+k6325TCLmL+Uzd6Abz46fLuyYFp/brtvzn7rdlyZYDRYwN7YC96+OnL5PBkfYhJpss8bBFK77
QI4btnGsP4A3Mx9fPzR1a4GwARYKdPN6aF3qCrMqWnZL5bxP/K4+cpdXZ39Ilp1IWyPjocDqUGDN
m/tqrlLLxxQzpyiRKm0iaAsYvsYHmab956GYqh0Q3e39qCAiZM0QMnhVrj+abc6x5tVeFrpG255H
T8Mp3e/MHUjk1ioE9qLk/hWXfd2gN8yaGn/ZZCHSpuOBygc2kDmtLsGZc7r/qbYG9Hso9VN+y3Sq
1B6qZCCUX+fG+3yIsgsC3uN/2Mq8o2hEgueHsW5dR5FchUaM+Q2iYbl8DqrBfxt1SIs6o4z+8uhI
Hpthty+/sTaUzYhSX+HcYjtfB437qtS57tOQLtrfUUTpplwsDw8M+GcznJ7Xz+SLxjaQUh79yMtc
h4tQpfJrxE3QAWj7c5+48gMcqdf5nqEgDZjspRBGtk+zYr0Au8As7aQliiibsQMoHNXHtmuyHzLR
5DvgpXsdiY21CC+BugKZKDttXQtDgc8noqXWouyOUMCco5skaCpnu7IjW6G48CgsUM/k9lsdU0Lo
jaT9kYa6lTaHOMKZZYyNgbOYwtH9Zb91yao6JowqchWy3dWLyUpy2N4cumExRfoB6xLjlxFpdnWI
UqWuUuCH5mNOECYy0C8xqklHFFCKS4VF+3EqXfHz/u/ZGrqCJegsU55W69aTDdd8crQuRZRdS98b
SxG95dBDo0iP9/CPG9eqR4uUbiWtSiiiq23RY37llkuThnilFAfLa7tz3giw1knajUgUGdGpzoPl
4bUD5PYBHADcCOUBFM2ud0di0sbz9RzSVZcGJ1OK7pBLDgQnS7OdJ+rtvregFgMPg/tOJ3jt8QCk
32v0PE3DUuJgn/bteAKwhldLDas/MNDWvT+02yMU9J6qrFLsY5DrdxpMYVBiA4L6C1Jx36j1lid4
g9rlfpTbFYJ0ksdbic1Bi3kN6RC5dAt47Ukoh8kKyzZr0crqsdjB/OVwP9TWgOCy8jBDs+pWtH2q
EJurDC3Gx93WAL3BVJ4o84f3o6jdfF0TIgJVYfw/WIWs5usVgeYobcExkWGFJNVHvQuys+ugO9Xx
Nrzk/GcHL9aqj307+69fIFziVBfJhlTLafVMgXnuyQDn2JAbGCuXIcDi3ernf6olwy2iyuedtb+x
IMmGFLtBdVAgHVyPFNOlqHcG4kUd3vF4DxTHUhfxY2C288Ut4PTufMDbLc7jgUyP/quhVGJWNb6i
GdAXKsmQ+6yNLg2kXUROF/MYpZ3zRLPKfrJSke0kLVtB4ahyhvGyR2RMLeDfMokxt8jMpZQhzPnq
ZObCO3k9HleGK7Q3rhnXH1O8zXYSi41dATj4/4Oqqf8tqG52YCQAQNAJdaNj3S7+M02o6dgNRfzp
/nrdHB9pOiL/7IwbUvKQF900NqxXzHHnvwxjwjbDT7XqnJqzFvYlS6mqvVezx3gHQkRky1OLRuJ1
9SltRIVqmRQyzB1YKnTd5lCiSf5EDhpQ33P81x8zxCNFw0xAPeRXX7ERS4BpViXDzJvbI6nOcLJR
oDxOXubt3MEbBwBPuxchQPpe3EXX3y6KtH6sRSPDnt7N84LewqmLLEhGWZZhuo4WjnaJDL16W1tT
tBN744ijvae6YZRhKIqs1k1uyky0wTJx302fe5yU3svWzr7cXzEbixMfZZjH6DORa6zLIWRNRoWH
6xSKxFLyiiK9cL03YZ7O7c67ZGNxQvajZ6kONmQIVulMkOb5XAecnn5Fd77Lx4WKpF49lQ79vqLJ
+j+0cix2gm6MD9EDSnjqHDW4cK8/4KxrC6WZdArdQAaHpCr0EK31/iHzpv5wfyrV97i+LGByQxOH
oE75BaWF61Cu00dGMEH3Z0WmPzSAcEcbitQnqnhlmFH436ksbcYDtQkSB/AR1Y/reDOIi2bqyIfs
2fGfykKmb5MibuAby7j8qw1EuRPwdkEyQHqzSqeNR/O649T7STtJYxlDo8MjJW7H4Tnt5bBzE21E
QXlOAYyUJBASGdfDSpIlt8xWEyELFmozMIgn/ImqnUN5Y/Io2kBlBIrDqlwXjJbR6oXBrRqOiTVZ
ZNTTeImmOP+mdSJ9Xowu2qkCbAxL0aSUUgT1Ke7Z62HVzlSnNHVFGNS2fmm8UTsl+yT72z1G2koj
AllyFWeNVF58M28DdxHh4PTph7gboietm1NO5smgnCy8D0ibdDtfbGsuUaAgTUHMST0tr4eWppog
X3EEmKbS/wvd3+IYZ1I+JDOy29ko96Rvbvc0LzDqjkqkE3rAGqrZBy2cr6Yc8YEqMcpJ0vaps1kw
VG/3YLwbX43+Csgm6m1QMdfs4VlkwdIPFUu+GtunNrOMS57wJLl/cmwMiF0MHExpOzOm1ZJfnEzr
fIMByagoPphZN5wyu8ZdMNkTV72NBF4EvDWEemAy9vrMoFmVeENWk4v4evfe7nXnS1CWiwk5sQ2S
nWG90MavT0SivXwlhJI5gle3J3JbY4ppngxFmtQjWuCVgugvqe8d0LXgebXQZXkQcTmPF4ecBvWf
OXVQkKoynSdsozvFIcKZ+NewaE5/zIOh/jpN8/xL8/v0y5zY4y/y1gCgXosS2sNMidk6FJNpLeH9
D3S7reAAUmBAKkNpZqxRIiPEhtyK0yFMY+o1h0SW9dectlEMTc63DoisQ8IKpp19dSt9QEpOdQhS
AQKtLPnV5RVw4vZl0gzhCMHrm4wWDdXj0VmMUyPEPFxSMblnW3nsnrsJ8rk7R9a/mtc17mHJEzvY
OcJu9zmy27wdFYQDjfW1X7dM4qKf6DCgPd6nzz0v5dMcF/hXjfnwnKdevHPfbMWjJw1qhNY4a1Zt
zt8SZxur99zIBpKv0jGPJdq4p6CFe5uAnTwI/LN27oTbzU6ZGz9yXiUcMDcXaj/SVilq8srUS1uw
Dh07sMr3suWtKOqopGNLz52j+npUGIAC0waMGY5VFlxqLHDPtKS6nRV7u9GVLJESNeTCJh9ZJQfj
0hl1jL1sGJt+eqLu1n20ozY/6OzBV6NDVChyVMjgNILXGIJsBsxeBC3pP/ZiB2cppx+lhxkrKbl8
cKM6/uP+ZtwaGjIVyC+hd6mU0a8nsEF7DSYTeXFjS//YIUqeHcyqRr/Mcotfr4+lEhGWH8V7SjbX
sXqtESwYxKrm3k6euf2iE8Wn/O2ozdWey9TGIcOCIFdV3k0kCqtxdVJWnAQxjzdd6A+aDLwDanf1
oQGE9NjOjjyaPNNP9weoBnB9RCNmQm6MHDX3gr9GgUVGK4NBV0e0bAVgxTT5XOaTUGYC/ucZxbDH
Jhq9cz+Pxvf7kbf2AcrN4IoA+tH0Xa1QGcTBshR8RtFSVEVtDekRzv/J/+t+nK3lQnaMVpeipCGW
d/0J/cLzBBJdPDsWKsQlfcRD0fgNfrGN3JnMrQMLoSHicLfyNl2FooEwT9ocIW3G5jtkqMqdmwz5
gszvnt18Gv+8P7KNb0cqiU6MyvYs8IPXI1tknuIVqx6nlWPgEwpCU6RB0x7GZTEe5gE/4iQRwWG0
lj2htY21qhIvnh1se0a8SvlAZxhm2eXkEfGSw5O0CqwJUrACljlo32kRVgfpNfJyf8Abn/Iq6mp+
rSKel2Wi0GAh/oNNYTE/G3Esj00g9gRdtgeoys9KMpRlcz23DFpr9ZlDTepxepa2OwNlqalpCO5g
PNOnZz839vwt1F+62oyqqYBYsRLedtY4SS+qJUIcBiqAuY5AdNzF76JpeT0emyuVTqTKqHghrCVJ
CznpCMimXHNB/H0oMu9TsXjRubOEuUc7fWEOrkdEfY9iNwkUhohqmn+7whEuiJahBiHj9n753kkK
8TjGkQ10OK3fGVJqfw9zN4Rm7/VP6EHXn6wpH5Yjh0P+aXEcTvahcB0MNty/48SOjmQa/b/0Wqm+
Fs6MNVws9rqNW7sKJh1PNBrfmHytKqFRPC110XBzmsmiBKaQBi86wJU1IKMQHef6FItqOdHX13Yu
0ts1R4mZI1HnOKbzsV5zkzs4Q+55yFjpTTofWj9vPuqV3k4HCvbpB2OZfeNRQPeJdwLf7ivKMTqv
N0qiOEGsUQzjaAEZmSn+DrPrnpehDZ553ReHZYyiVx+RhFI8PkSd6SKtBavdQY9cKTmzslmr4PB6
YxNq3eS+d7S67Q95b+3JFm0OTr0TAYcAjvFXSbSutR2SLYJrdXCmME0D91xio3FIzc54uH8+3S4d
BkdfFeUeIOUsntVqj4SZ2eggheXg2efBXPJ/cq3y32PY25+aEbKfM0AE1fV8D6J/e/MQmZOK5hzF
E2on15Gt2GpbN2BPz80ij0Euozd1yU2XRBMiB1XedJ/vD3UzIGZLtK6peAFZvQ5I6trOQapyZd9r
nz0ofIeizupj2UnznKSAg+/HU3fZ9UHioyVKB4smhXrBrqY2tg2MXhrO4xIb9Ke0s6anwECBZ8b5
KUSfqfhcA+a41GOzHOyl+/nq6Lan6ukWP4AOyeohG5tFK+gJ8v5zbfrKcUrR9mCVPmdY0A3HHH7H
GYpZ9TZLxXAyzHYPtbaxiK9+wPq+nVrNKCdvCIeWJh7tETAkQzm+6R25R3S6vYRIKmhd8XsBtNJ9
vv6y0si9oAwqEeJ33YfIQdpH3Ue49f6Mbg2I044NSSURrdj1gp0mx23GVoStS8s+mjlo5kjgBJ8F
rzbQoAhBFZ3WBOmKElu/HlDKHzaGLUSo51imRoadH6oJncJmLvVjou2qSG0NDSohiQMjI+dbpWVj
1cnGaXQROnlcPfgaB2ky1MvbBqTm8f4sGhvbUNXc0OagD4gp1XpdWKoL2pkCzB+UZbIvetiHfNa8
v2hpBcsBL2DnjOvyXF1mE5r/KUF7570vEqek0yZQGAItYYgTFeb6cz5H7huvTrMECQJn3pN93pwX
5eCICJ9FjVz9+W+5AH03qkHFIEIzHboHMSJPJbvkSxoXwc7htFE4IU/EKgyBATCBlKqvQ8nRj4PW
YFr0uunPXV9jUqdR0m26rDm1XfI5gy91wTZHsnd1/+gHy/AEZavb+T4bn4ffQRJBvY0HwfruaWdo
uAKhurAWRYDLaro4B4Tb3CNPWwu+Yuy9+rHDPecywbwGSF3XXdUEN7imzOIplEkqHj1/pF45jhTd
nEjbGdvGiQxxAPw5xwXvxnW7Qy9rQHnzNIaVa+FEAEfsccnKLMRqZAihFgKRGfTxoV2SJbTKdA95
ubGaqHNTjSO2etWtVr5wodKmtU+3JY31J7+w/iox3/lj7HY32caByHMOECS7jErwGo7dItFS6WmE
jHPVWCcx5M2XJWrTHVGAzfEANKfIjH8SHeHrJeu0hZ3wNh1DVKSWp2yZplNSpAZFU63Z+XIbaQq1
GqQw4LsA8l7nYK0XVCUdmDF03KT8Kpa+eiqiwPpkmLl5GBusqarUkIdysF9flQLkTSmFupQB1C5Y
HQGexooCcT6GZdEaIZQbct22zk5zMlg7CcPmGQAHRMnEAOfh5L+eUMSN0Vty6Px1Q9CedaOML2WV
1SeZJ5+H2sk/jI45vOEsKsPRXfKDCPz6Ingb7cz21hlAWg3BHK4yWMnVWWQI32/9upjCekYd71As
Pf0m3Sjkt6SyAUwnM1Lp96+FjYcEaGj4w7Ao6e1aq71hz6ZbLBlN3aAdUjr+o4Uxles9+zM2OxIH
sqMWoRd1P+jWNlEflkY4cqs8nK/ne4ZKKExHMN+8nw6FK7VP1lxnH+5H2domZNZqAZGKwSS/juJl
VurYHS541hA7pyga68My5+07adZ7DPPNWWTdcI1QOALYcB0qiOdM4Ow1hjgcI6BoRFBsUzHWJ7Qg
/xlkOX4tdHuvBLA1Pu4rkBSsGJ+76zqoXRqOcOt6ChHmkCxK0dehLlzznSicvQt5a4AUunVWp+oy
rPt2RbdE5pTMHDnGmPiPrjOk6acWBWnnqyXVLRXXqOU65lTsdYa29gToU8oCHGncHqscc1pm2x4Q
WggbHX36mCQ+bMZenEVqTCcwhXsKHXvxVvl7ZETSajLipc2QhXo7Jqei7eqzPgf+OR6tPVWxra/o
4CyvOuUge9fiFUpPaBRzPYYaGLZvWO7hkC0iW5xwBU93uiR7sVbL1JLQ/3MTGAAQFPM0zU7wVM3U
w+o52cPob4aiWExrGZEqWojXizMerBaFSAAAVlM6XwcxpMdkLPUTiNjXc/jo8ILYoO2m3tTrkkQ+
BtpUm6zNWuuCC+p2/sXsQAEEbI/z/SNl6+BCDweDRIV9o7FwPSouIL9yzHEMIVLZxqliPkfFQtg7
lbcWIa8BVjvyTICvV0dXkqeU2m2fpNR204+2Vrh0FZzsqfHsuEdFeNnb31ufSxm3woXk7Qrh6Xpg
PibxCNbEAGb/j7Tz2pEbydLwExGgN7ckM7OcSiqpZG8IdasVZNB78/T7URe7ShZRhLTATGMA9Sgy
GO6Y3xChnVW7N891gR9bNPX6QeVjd6gV34Bh6w5RhM6uKPQlItBV5+KUYhr6zMboqQlY8mCoveUC
nUuLhCIpmePmMzaRq+MBnAyhFw3tbUFu90FRDt0KdicEltzmGaXruwUrodC1uDEyQmEJi+Ii7RwD
LHvoSz8pq/TgTdu7h0GZ/e9Ym3XqjNJwpQOAAbWB7AKVyb13lMn93mUQOxU1dkIJtewvdj39OlQW
gJdT71yDxN+ysUxWXd1LrihKG+V/udbA4BKdGx1EBbvf8RcNdyU2A7e5HsbKMtkXI5sehrOUt1om
zLtYtG1zUVMwpq+f5N3B4GGtWI0Vg7x5VhogXqWYK3KCoTUj36is+G7uGoVUT+OW9/9iNAAB6FOi
UYQl9/XUNASs1CGVv2Ao5aMdjbiDTMadyA61u/bmxbfDVgfM00oJuB4p0qSjKXDswA5lIlSXqLnF
EuRjPJTKAex4LzUg9yCFJEvHxGcTfthL3dhFwhessLr6rEwoCzilnq7K18lp6DrVLyYlC5Yp+/z6
x9yrZGDTiAo1+i2r8+jmEAjbU9J8JMtCR3u5t0dMvktrLi+yH5KL1ivWJcvN6V1dDckX9JOi+wZx
xCVArTs9lXHZXmwpjG9q1Of2Q2bHxX+9Mcw/X/+Ru+uw9ga4w5EK2W5m9McrqXm8f546Wh9kPIKu
zRTxwxvkkXvJ3mNBjwaUBYDJtRdxveRWATG1dniUishDoJb74Wy3Mwr/OtgHXL2OSNV7U1uhLUS6
IBOAnF6P1xVawlMy8bSnM2pihS0/m6sGetm5f5MEwiikhbbmnkheXg/F0Y1pVTI1u5ZYMmAD1XxG
Unuwg6TCTuQv7oT1qXCRA4LetU2/ytVgEBYGoZ8moxtECLqbQk+MAGPD+PT69thbM1Bwa94FagW8
6fXEhsGJhTlSJR7WBr7Q8bCeCpM6Wi5SjLW9Ifv2+oB7i0Zlk6oBcC0Shs19N5h15xqJ7FEvM5Vb
kekIQhdDvHBIu+jgkdp7dpGeQ+WAwsGamlxPjmTeKWeTscrBHN6nqd0pIeng4Bys1844a8cV6hgU
RnpSm3fJ0du5yBGrDa3RiG+tfK5PWVTnX1//crujgAkAhkOe9aLTCqMnHzAephaZt215HspYvxWJ
PnqX/984m71OBQdkIk9gCDRr8md3qoBuxclB/+6lXQQIAGTQfu1xGrrbfMMyvWTQMIINK92I5zs7
KyfNL6uMa2mos/SL2iXl93Eum/7GKDONZKSPYduboEq+42ulGyd1ttpbTRVKHOb0nHu/SDKH6013
um9NoWmKrxpx8qFLikwPo6qguNBoCJo+Dk1arNfgbAz+EBXGEvTwaFPKDNK8dVtSiVNTpstzM2fN
kUj0zoFb6X6oxJCQUDXblHhGewQ6ZmLlK1wX2YA8mT8YdjncmKUskOmfj/hNe7uGcJB98wtOvu0k
pFFhehV6ECHiuDL3x1FtfKerqqP0eCcgpDQHs5ZQmoLYtvKgt3Uuh0ql29M0ENF0UP9Ea2pYVrl2
WZoCDT/SooOtunOZrKwKGtAUIMnvNi/AQmdxMTo+poqmx80op/R9y3g+/ADzz0N4yuHe2vhBEYEo
9Pou6TOqKrhgd2zX1KIAlqefDfrCB7HM3mqtLYBVl3Nl862757cIt1L0QVdEQdOuVpUvIEtH6Y9U
x8PXj/heoXENW2jdr3rePKLX41hel5qt7nYoUCe9GtruJN4NGa7mQVEk9r91O8KFqZtWjG/Gpug+
YN4+/yNtW9FOppbic/L679lbR8I3yjq4HcFD2BwKEIuVBDbKlWNQu1qEpt+AiP1ZaN0ROHpvJPTg
AG+t3Ao4ctcTr0d1UqMFh3SXitjXQaPbhcRsOvkRRqMHwfbekVjXkhyC0hjs4uux0kmkWWsobai1
iqO90YXjAGYcpFIGJtK26XtPKm7mI/43/fP699y7ZCihcsvQUeGx2ASmc5s1rYbLbRhbKlYjc5dh
uYM/z1vNE3YAM33+iwWkIQrJ1qE5Cl3+eqqxpbimogyEEZme+oqjOEgro+xf2Xp1sHd350aAuRL4
qcZtRRcyPK/NdLS6sOzM7hYbJzuIrHi4DHbV31qrBvLr33J3xwDkRQkO5ACtjuupNVSFiWy5Y8x2
iO7jUjGw0PG0OyPWjpoce1Ojwbyao1NEAk5zPdSAVlE3oBwAhbi1Lv0wyyCunOTstFH3SWH8g7jl
17naIBRg9FIrWEsGRJTrD/rtuiH6G1E5hQWR0+QJ8qF3Pb+bpvtqKhbhj3k7fSwWc/7XUGoeVhq3
8XvbSIujg7L3iX//GZtDSX2uNQV1+HDgs6CMD3ETvWALNZRY/MWLwXUH0uWXbMIWAxLHxoAtDhwa
BNv6IDELDRSnbM91M5mn1zfO3l2OFPB6/lbjr+1Lr6mjRCONDDielTRIdX18oPSqfnl9lF831nYN
MQGmKkJBZUVEbdbQNZt2UqYeFmzp2Cc5avPZSNw6BPUP1dh2xwfLkOVDXIDPK/PJvDVS0V0gmja5
T/lr6s5N2jtwGii6XMB+l89FZFm3HfnzQTz+C/3+4rdaq7w86p9s9M17raOiWCA31kMta7r/UuEM
l3YpNJV+T2dCqG3xTM5Tpx0uup42z+DzvS+xaaRnvHnl96QytBx/SretwqYai4P12tuFNDFJJzWW
i6Ty+kMWFbpBGjVwoKmNkwT1GLk3YDatby1024NLZadmwQCAkOgoIP+wlVMvqWm2Ipo5eI5Bgjzl
4pTiVRIsCdAcBJN+dPCzb6opObo9dyYJ3QlYMQIFEONenPimXBYCOAq6QyPKU1dPHHRLEtSFmjG5
6cENszNPlKOhe3PD0LbdclFN9F7HwYWLJCPX9O0ecfXCHB1/rKviDbBf/Zyk6ld9GtuD9GJ3nqvE
G3V4XvstVsdpS/ijGfQkypQjSBMrP9VIW17UwT2SYNi7RanCrxhqkjMEztff8tstWsBcmg2t5qAX
RnJTz73uF07V+57E6ljpXCfQonZ8EgpXjDImWA8Y8x/bOjEyLUxYv4i/kUBsb/IIBFTc0frCjK66
X9yuftDpXPtFf9ju258vKRuIjdWWYuvD67iyBpVPGXZYNOWtVQjrPRww984bcU9R4yb1l2V2whwp
ed8xZufkyujoydiJrYiq/vc3bBGvLgQO0hHk5Cu9bb5MKk1pG8+RD+gdFHfjlHhPrczTP88BiE1p
TnNuyHO2p7aNvFjJc+AjQzuMPoob+n1E2Howyk4UsFIbaFlRTFg9XK63k0CkFQAxo2i4OjyLWJYy
qM3OeVzGWT1FMZWag9to56WC+7u2Valtrf3+6xFVNWn7qFX5mGY8L37uNWrp67Fn/vf6W7V3KH8f
ZxPfQBmMMVSmFkkHpDqPUx6d6grkzZiP9YEK2O6UdFA+mJmQHG4D0kwTi1CtnvOAKmIosVAI4Fwf
VSD3diH6q6jLsBUxGdkUmGwD9cpKslS9SZgv9GiNfc3p1M9NHcbctTf5bB+RsXa/Iko+q8YZ/9y2
eVy7RK2z/1XRLYs7dUbQurOwIsNEIT64vne34lo4APeMeOU2v9YWYBNdR9/KLtFCL3BT1vzF5X6D
cJeFomjbD3+xQ1aJIgM+CoD/zU4cXXSkxUTMZNRGjrLsYAYyn7r3BvaZt38zFPEZCQsQ5C0lS5sX
V5nXnpzWYn8Xz3MZ1q50T05pHBG391YMAyuU1vkvper1lfztgTAblOQ1Zb2s6rL+1NeL+Ialh/Uw
Flr0/Pqs9vb9GsmvHHEESrYPLnl85/Tj2k5SpfsMhTr7pKBdcLAvdidEGYysFnE48vbrCXWqAtWk
48Wjiqeccfeo/TFtqpuxUKODu2lvC8IuAcWM1gP6jZsdIXApmTSXh7zKenFGa125yRqZPi9G35yR
6YoOLo69Iw1MgEmtGjZ8xuupNVDRBW4FJAjmVIdVr3pvYzFNvkvV45TERoxX7xL98/qq7X1P1otq
KCgkIpZNXGxLpaomPFJCkafuMzT/EYPwvrqPRhTVXx9qLyL7bahtVkLunNZpRalFdeN8Oidxojxm
paNUvj3GXuB0Vv5mcgrgkVx3Xvj64HuLybuJlCmxAyXzzb5ZKpmYlQJOe/UOekO2+TazGjVU9Xl5
k+jxkQ/73mEA1AXLYK30gG+/Xksdt0RUYUdg4aYKWci0prPSqn8u64TJGundyi3jptyGf100ELqP
Shf2ItZuNbfC1CY9lHXa25fsx1WajjIEULLrucQRGk54f7Evl34GozPPJ5lRMu4aSz8bqYGrR4w0
9evrtfsBAa7RKQH2BGj2etBUz3UpWsqEQPfSS9VhQwEl5Ki5tjcKVzDbnpIkqI/NrogQADHsJKOx
MeUVMAL8ZeYuyk+vz2XvjBGuolkC+pxUed2bv13C0wIH1xrY+BKNzs+JLCYfUs8sfCe1/yagWmlq
MEV5WbQXwFjE97PepqDhVK51llaZw6xxj1hfe6eJWJSb0YDGTAByPaPV1V3GvQpBSOk6lNbNNRCw
8kuVp/mt45Ti4PTuVY2JAkDMrGAFxty8Y7TzVIAXMCixTQajmSzeJVMS+8FUlvg0RsD4jaWyzvUi
Fb9L7QK3OjO6LPp85CW/N3M6zau9BxJxtJCuZ96Nw6hnzjiGtJX6H4aZySAH6oL7GTYUmpDm1z/f
O+iZrU4iOBzDB7geb3Kw2Og7xiv0rrxxzLg82WbVfB6MeTzAVO8dBjqjK3QCBYWXLupJNLveCK8t
nhrvLLw2/Thionr58wkhQkWUhXAggeRmQlqWxYY2QYWqIl3xC02KcFZcolfF+wsuG9QcuGzsnFX8
ZHOHlM0Yg7xD30vaXeRLKyr9WouG52we54Puyc4dSQuBvjmwHWQ8twX3Nm0pj3mrlFhs2WdDtoU/
Z9V4RiWtgc7guAFt2SOZwp0HdbX2JH1CtX+1JbjeG0PUJ5mrdSPiC4r8pkvXuCmboQ+Mtkl/zkaz
wBRNnryoNw52ys6FRlsPpCHdbVL/bSe9Av5ANw9+4KAk+pnO/Y92aKwbVYqD6OTFlqRYtJIfV7aO
uVL1rmdoD5imJ0lM0S3O2mBuAQqUNF3fv74lX5zpdRReNxYOaBLNoOtR4rQuqN5njDL0450Nsuax
wCrkTHD4Ph6UP9Y4X4dDkAEOOvuF9O16OJEZYzNU1NfK2HUvito3oTKYEnNWzfjTw0bjkNAAESou
EN6EbRgy08GMyq4Ka2/q70wvX8J2lvk9altHgfn6V10VWBmK2J9GJcK8q5fM9azUTuROLqoamMO4
eklUlu80dnqeC8W7iUD4+qi31LcVxW9/9KY/1vJbhycnRAQVMhkFxuvhc+S9yqQF/JMjeHSiUla/
r/KVW0ooFjZFTeOrmY+ClBfnYB2UZumK3+cp2M65UhtsxXJRh6vfUdDCSD+XCt6eRhKJ8+t7dHco
cm4AbRTC2T7X87MXntzWMqrQWZzl0kqdu8UmWK8aZz54bF/cZcyK4AGtSUrlqynP9VCrf5UNuKMK
VU+sLXsjar/qcdFPvqhM5ak0OusJWkb88fUZ7px1QEcrXmDNIkHGXg9b81OaUWhVOGklcgXzQHQh
yu4vvuM6LZIdnm/g0tejjFjzkvqyT4qhKy6Gpeihm7ia343CO/3FhFaMAFcYJdKtqa2YHcUzIyak
q0713sg5pFTTbOSGXh9nb2tQbwLDyWOHbvp2Sh2l7jgzKwS+kvzk1vLn1HsAUwbvqK+0N9JKzkO0
jwlRy7/+eOgMewplkjK0tcW9cQGt+LX01IdBWtWfPjFsQvpXrBG4hxU0ej2UYJMoo0NlxKqSESvn
Ub24y8Rb2prZ7evfb+f6pyEC4Z1NAUdmy7RkCyQDIuZFKEq7r/12zlT5RifGu01pYSZB5bjV1z8f
kuYAiK9VAvhFfx6DOCNhgnigtmNygj5q+rKdFl/TOv1SuO5Rk3zvSP8+3iZSmLKIxRywB7V6zQzK
qlMCOenzrdtHBnoNcXyp6vRI6Whdou2LQCmDza/x4r2wKSl4rq1WrYtQV4riRE1cDTIqKvdNtjQI
nerVg0CRIjAmWz84eS+nC490tQ8hfYQF72ym6yRWY1cNN1iB1NhtJhYjHDs4H4PIug9qOta3js5R
eX1NXx6OlbxKiYEUGR7dVvzO0wGu1AMCDfzToA9RKHcTeYSvoxDxx5cYu5X/UM5AZInhrg9HXxKZ
sZdptGaT9akdptmfrCj/kDdOdXA4foncX68iQqBwS+jbAbKAinw9lrTsTFmYGYjMpUuwmmhd6RdK
mX7NpqKEEYhRcFC3ueiCftLaN8DNeWxTqGc6b5VIvtpRiqiCawKNPbj4Xr4YJNWEhVwUUF/c7cGt
h7LOU9PmMyiG/CApzgUqVisfX1/Xl9cDnSawEQhbUyJAU+r6A+AX2WWxS2AjVR22eKJYPt1j77lP
qy/62LkH7cO9STEgeTqVAmDT6zb7rViwzHZj1lQ4Q9fuzHMDBbx+ize5faRtuDetlUAL1xMRkxfV
TerbxcLGqSEf1wiPdXGW+uBMhV94rXhse+Woov9S3xAWD0k8Gt1gg9i6m12LrJNKyY1d68pY3E5i
Kh/Nci5vbLbXaTYtJfX1SVfewB4xn505gkWImFb7Juq9/mtqe20YpV75WRaufd92wr3vWmn/NPPS
+ljVsYmbrhTvs0pLaF/Vh2Ccl7cZvx4D3bU4i8zDlgHiRKTMhpk08HC7wvEVL1Wf6kXP7gzMNx89
p1MfCms2vsya4h0kl3tLBXBhRacR/CHzer0lZvS3JncwCK0782c/Ce/RW+rilLjmpwb871FVcW84
IEfQb+k4rgDm6+GMIvEitUnacMap6EehWNNNjwsGWhCG6/e5eVTc2bk4f4maOdyaBDHbkn5S2GbR
DUqDUIc+PMZdo/lUT83byh2PRId3HgaGWrM8MgByr83hUs24U1PMcsLWaobl7NZ9dSpUcoQ7ATj8
LjNaN2xFkhxU9nf2DvAaqpjcotQ0t10YbaTiQLe2DWUmoo+tCVPvAlGvne4tY3Yr6qdt+jVpZHfR
KhCC59cvsHW9Njc4ESY14rUBxLuwKXIWbZS5bak3oTr2/RfZm4ipu/n00GhjjOJab3xCk6DAI0If
k/dzkR6Nvzd7eAtA8yiz0ltb99tvN5rXLhHE67YNGzGnXyr8NnwnTuLb2lFE4CZyeZ6rfrypSueo
47Czs1bXddJRPj0v8yalgEBoad3Ut2HlKk5Y26N4p6sivgeykD29/pF3h6IaQxN7rVBuITwdzGj6
JiUSMAUOxvkiTL8HvhfkCRjv14faOZ/Uela9GXctiW5bo2WvwdFHfSPsVexoLovSjB0vsgXEU+vm
/NTq8VGi+/qQAKiul9CVBm5MSHzinOzQHbXdKCEbtGwlSBZlfhhaa/pTni5Kef83SdAI1yPWjj1L
RYkawOrLEgq7oSvUzcuDlRpHl8Lu5NazSdf3l/LV9VCj0mpJZKYItaaD8Tnx+uxhGSoFa+o5ASGV
efa71xdw70BgLEIxmySUm2gztyq2K3VJEDGN9T7xo7Iob70h+S/Rk+YdFOj5zmkt7xEVhCN2z05s
QakCJOnqz0F3ahMXo3HQtkbSNGHUpzaUwrwJENf68ywRVhoVmBUNtLbSN5fsXOe9YZNmh0KtvpdF
trwxNC2Crjl3p9c/5M6hw72PVikVLuQ5tgXQtq3KRQykUXaEwyTafHU4jnhFIHt7hPrZuUSJfpgW
vTwoyduevTlreguqMg8bw+jbYNJkfd/00P8QBlLaOxclrU/xMBZ3hVmkD7IHYPf6XF9in9YWFeNT
4CIj5vBfb9PFdQanWLEJ/OUTlr7jj2GgilcrpXlpDAo1Wmy7J0H84xed7V2I1o+MDHdOCnRKUlaC
EH7DC1kxqc5Tl2DdbuZjdralOb4daw948nRKci+7eX3GO7v1V9USsjlHBWzk9YSRQ2+nKGXCiFfE
91lpxx+Hvk0ORtk5jIzyq+ikWiTamzci67XYIeRgTlgIfx3U1PY9I6/feE5V3acYH7wnZqmI+paj
e2dvSxHSwTfnMkD6ahvWTe4cj41KEUBo1k3cVG5YSFpJIpHjTZu0Cj01TQ+nxSjPjjtln17/vHuL
CdWYZtbaT6OAef15dZlmUWVSE5CasXDlOF9qwoozSrY/VSXWD3K1vaNKu4f7DrAiYexmMUHymHGR
cCksbJvJL9uivdOLNHlcqPofHJWXS0rXnVHouOjEXVtybOl6jRxq5Ni8MZqfYtuKghwrDR/UnnVB
ur0KRRLBgIr4Ia9/U+3lNNeMirTeRCwI3OlmTetItH0sqjZ0LIHRXxpbyUnvlYaLFh/wzFdn3bxx
ltE6Ocrg1ifVmdNLOxRRek7L2PTVrm6kr9i5gUKgAudnMMfu+8GPXL/1dUAI7pcCBUboVAwJj65X
3rWFLJMRIdFmEvO9vqwvUZ+Wft9NBQJYbvew2O9p6YeeMMfYVyfbukmM5o8hbCQY4HiQOFo56LRC
rn8G0hJ2JUSP/FVp2LedMnwVLVZe82BmZw0Z1JOMlqNa6ctND1V7ZYus+lQQcdY//y0WFYteJiJq
YTnhSCNPyjINmp+ho6leQK+jCOl1zSwvr3/wl5uC2NekTQesh67ZNn8DVOYYWU+q3eNAEtB8FME0
2NHbVmbWQfXgF2Lhem0dklOT65IHmE7IZm37mSPh5UhRRUpn4mRUR/nit5Hh6b5WxeNdl6BKfsEf
si59YwQLEwyFPf2zNMpgnDxDIu6iLpb7xu2bJg8Upx++jnqDM4Xizu4n1HCr+Yz5sOj8tlDbt+WQ
4en3+ud6uUasjcUHQ0hi7WxuohSQvWWUSTZlLzM1MEfbCUBFKT9FGWfQJYf8+fXxdpaH7IQQgiIX
dZdtdoZzMn+9kzahI01ho4dZeU8LkofPjTXy2Q4Ge3k5AVojF6SHw8XL/7jegVUqpTU3Di7nmVrW
b1LdiKyvYzriX4+ERu4+gnqxRl/Bj7cLlUzBedLKexmdHfrm8pyNq1D13GTVZ53+YeuXpa3HvquW
8RuRJ1TI+yGOKJcoy6PR5wP2C17lfawrWNw+dTRMGKLRdd7JpYifl36pdF91EKA/R9KK3zqR2z+M
rqKKsCyJh/w6i2kjp5mBXCIIwrY8gTKycC+OwPYFo9JbFu7l2P7dDDC/5mCqxjk5L3EhsXuEQCvu
8jTrDT8tES8PvGxS4YShB+fd4+8iJGbZiRzOnVK7/f1AhBd/acB74lygd0JHe9BD+9YQavTOmFKt
ukGlDE+MQssah6KY7X5bKkSQ/ji/AgRBqQW0NdUq+g/XKwTAVI91m7q1cBLPF/iyB9YgcuSTPe+U
zbFzOtgS/H3XRxYGEkrCvwARK2XhejwMU2ytBd4NYDiLv7RmXZ06hJfeFSPK8q8P9fJokZuSo6Kj
RAJARnw9FD4AoobkWYf6WOeXyNXie2fGj5Pccb6HdnKUgP/qcV3PjUYeu4qLb31ptrUdo5sNsE8g
eOfIws101pvlsy77pL+k/B8eCsOI/mlR4hUhEWwk3mVzaeZBSWFmCRw78qKPpTuNH3mqk9JP6f5G
92bTaD/Kqm5qn8el/tx3pnyXTCV1lDgRi/uI5DOJfj2I8TZXJPJxZFv6FDSpXat+pydejKqdZ31y
WkN8sfDZfq61poh8y86t6pSLbBL+0kvrUxPnfRkAiqn+LYwx/6DKQvnaDSDk0JQY3U8x9cfcbxLR
3tK5zZYwKfrmSUhF/Q+sOTLelRfJxXfmgoB9XY3Pem/2nxB+s++yNtX/mwcsS0LbXJJ/iO+a6qRN
eLz4VYZ179sldnO6I7J2nuIhaz9hUbRQR1eiNg+qFmr5fZ5q7scFgp14LNpYtfycfVp9WPp4jN85
kWF2CBy0cslCXaiF9S7K0REPPMIuDh56AXeZ602fjC62ukAx6uGL0uRJCzOrSeZzyRFAgxP5IHQZ
sKpMwx4wWU5VI0qfsnS1nTa1qH8c0WlS/b5Avc7XBmqk55LaxHOvSNLXAt+QLrAjc5Z+D+3nfum9
cnzXT4tyEoIu2MH+3l7lq3A6kSxdcs4uJI3N/h45ZqCBAX1NdlPdaZ2XPcAMkU7QzPzBwWDrPfD7
3l4Hc3hqCV6gvgCNvD5MXQdfYu4tDQNUNQumrHfObtQfgXxeQN/Wzsbq28fLtBbwLON6GNrvZg2b
Tw00WcTKqXDFdE+lKTpZgnvXb3Rv+hAJq7+3h7pFPDdzzdHPXFWRgVZo9RGyFW/XdcTriRO24ZTC
11w1wrfYTBQE9WSaHfwnCsK6Z6fPlAG8mOU16JTbifV5FHjcmq25UgG1GhkFMVrFcoOSikTitKin
DiiBruD3XnVN9WnC+t0ALzXGgChEMcah7jWp47dV38ibCNsGKltVp+oBgJIueqosmRqnstXz2I+m
JNJOaW7jutFCuDhpcdS/a4ZW8G9n8XrleFnru6NbijNAxWUIsJOcC7+3BufnqCZ1cfGMIclOUvG0
J24Kpzhl3eS9bfR2+pZHwlz8Ooms5FKXovtiJVX1zu1r7/tgKhzxOGr56KOw2ymI7dL8XlcDoM6k
bvvHKINR74vW0PrnZkiX50ivlK9pKexHB1ExFVZaI8ZAswSipXVepQ+K5yFDl2YF/uBmrZf3Mo6n
4cFUe/dL2dTmjCNNk9+28dKKIF3iWj2rjTt9pfHX3c7NJAGEpJH23JtuZ/lKXyL1mIryLU2kUoaT
WLCHq103jfy+d0sjELoj30AFZ3fRTJufIcM7d1gHEN6hL00PJS+j3vUxTcLRoYPQ0l9IrVDgTLN5
uRdZXgAZxxAlcNDc+cZ54BfqgAHuerW3BHzaHNuhKlPK8VwLc4aY5k7ygw0/RguH1KrJyWJsG/3G
adIqjIY8ficKopb3vVs332KpogYtcCT8SIevcP0p0sevBVKTCnDIqfihqu1i35RIFy9BquTulykR
jULE04o0AP5gfaFYO38Yss59jF18YINZ6bx/F378h6mpMHBAg8P+2pWazANVMb2P6rRE8am146gK
52LRHGBDkY5Mb2JU+BmMIuqC2YnE214rYj2YOlhEPs7FQoLJMabEz+3Zaz+Vudv+GJRMnU8g4qtH
8GU0HYxEsx7ypdbT0Ovr3PCbGvIvwERFVUKvLeW5yRX0ohq0IIwzvUXnR9Fl838k8Q5/da33Rneb
uRbk7CXT+p8kFUVzit1p+WjBWpk/OobAwhQzdqUNkqIZlYdxbqw6cGJXynBIHPsJ/ZbkQw8b0rq3
Ur6eT/680uaaNkGGtLCT/MI5Eu8bY3DxEyuapZO8id3wgDZz7t1ZwizHYEgmezqtXLvYHzuZFaei
tvnlcTEPxm3RTsUX7HDbya8dR7nEssNBAJ2a+J9kKqLHcnTrDOujSv1iAWt1/NwwxFM/4rYM2UE3
Qw4EaaEyWu07U7EyPbDj2fhvaDKn880epo4/odbyqMduwxZNh+yDgIqsXxCayu7TIXKtB0eLAEaK
2azUW5wyTCuQMk0s6YvCKfTAwmL2wfBqzJeUSee8Tql8X0RreW1Kl+k5wkEtAtQr7MrPo3QcAm8C
dzUZelUTh2gmBjklnLJHm4RI3ERDUr2FlW9/r4rRafxuwc4lWN2qmjNaNv3gGw2b6s6URvpOKKYg
LDf6yvncpkK/5GNCEmWJ3AjixBb92z7Ss+RJx+C3DlrZlBnStLRwfVIjzQ2VbpjeO4beuCEKNG6H
pGs1fXBoPBRBZ8QRoBzhZqVvY2o++Nokk+ysNEUMocmN4uW+Nccmu8sXU/6rRKStt5kU5XzC8CdW
z7WLfmkAkNnxwohPtvjuNAncomZlfI//6crcNZP0EW1ykCQ6mjb1HZRTu0ouMqrK2C/F4uVvBmGL
n3QqHOcEkH82zorZIyzgZLP6fRrp6voomoxW2Gip8YOMm1ionKVxWXrKjsEqZPgORZI8Cuoq6sDk
OKMDxFuXGZVG0+rUO0UpPcFRXIwxkAs0nTc6267iT13vfRXrztvB0cxvIvHG5GapqtF+Bx24z851
6cX5uchq9WlOrWVetSuLt84Ysya4A8XYpCTZwrbWs+pW6lb+XV3lZQIcSvsnc8jd+IKbbTHdzcNU
9L5S5tqnJW86rmZ9iu8GJD4t+hV6+YWanTkgLlWMn9IZcXN/XJyuwwQOo+ixMTguJRyU+pybqfs0
NBr2LZPWOVYIkHhxT1kPMMfPEmti8LZwfzZTbzVgD+riE8dSHXx8X5TsdtQj9V9pLnV1t/S59oSr
htGfZFvadykKe9WlyrLW5SOVzfvItoke1Ua3l6exkeJeIUQlsohYFtGipX3riCp7VhJFbXkQ2/x7
Mg2l7ld1pf4DvzbR/SiauzdNxDYPxwl9rztErdoS5L9pJWcr9rwbexoWCEu41TZ+m6mY5cRjN3hB
BfAn7Av4IyG4uMa89+KmQ1JeVlMNwqtO1/KYN3+rhxUP7mld9xl8QPc2i7WZt7Jp0HdM+0it7kqt
4sXEaSz5SpRpYjyveWUZOANg5bsxGeIkMPEDr4gONOWOMNWCRsWuX7ILFnxlCmE36U30AecShXlL
ViYW0J3xqWlq7sJk6ZMf4HaF7iu1mYnbuk9m3S+NISveRXULH7BcBr1+I13kTT4uhN7JQ0lHJfbp
riwexpeFXMEvsfY2XbTc820jj/rTzLEeAjFomUFm0LnweLNlbnx7mGn+9KNenoCiLS3VjradbyJT
znGYOWX+Sc2kjPy0Lqu3rZI633sz51+TtrDQA5qa+W0lYUcEQnBTnavEk54PjkB+ThRZPdFRNrvT
kGrOdEZPddSxrEk7GfA4RYjeOxVkkdIedRmQiv8PaefVHLeSpum/MtH36IVLmI3pvgAKVUUrGlGU
dIOgJAreJICE+/X7QN07c1hikKvZc3eCkpIAMvNzr+n2ZZssNCESM9WD0ZvZHV0vpqvWkOsIimc2
pkvDmKkUN/qJHYpWxneYdtM2N5I2vtM0Q9VhAqLmaU5y39qNUo/RgW91PtOid921IRvdPUxZl3Xn
rYA88ZhlGZmcmyvx2Oe6NoR4W7qfvZXux84UJdpRrqlidNqyMrlC6z32AprIaroSqa3cYOVfBSLY
0L/wB1Mrg7kxLRofSabZy0413kRYafWc4h33TuJox5OHSWXOH1y15Nh+xbpzQ2HlnfWmmrSwZrUf
uJcmyB4nKHT0VmmVezs3OYkywwL6UCTKzPY6nXM/iNsu/g6EALIvKZye3rtF21tR61jtY264ZRXk
9mhc+s648lkqw/qU0mBA3kwrtCOSRJq3U+ZoWwfucnnpbiIJgVwM/ZmGgcCfclakApMX7+Rckjbp
VpzGx9mbMj3MpUi7sBWTyHdoVxg/YCho29dIDLauYRW7IrY8tUfTpb6zGpHgIbqYSxtYfibXwISx
/hVGLHGj6G3Q0UaJ+wFRom7SsElyb7qwuKDyC2/M54az3IM1QULPPV8rkNjBMsku3nMkOxlWzrBe
2XVvxjtPJeUSZIDkiKuu3dHYAGA2heWo2vSgoCkreBiSWXneC3yEE+WNx8zUDHdvNLX5KGrawAcE
fzgEctb1W8qjrIhco/b8y7TAkzHQ43K6Ki1RFGelQbAKWitDfTZmanKv950xRKla9Sc81zp9Hydm
1x3ycpKPrj4zSqKGSG7ERCEVyhQhuED4U4uxar8wMhh0jJYSp/bOyawtyOi0SqsDjSvN2Ukmpjpi
7RZnt06JN3vmNVoaOJtYGwY/eGZTzDUO3orS7AObmoNuFX4IHUkeJJQQa43+Y+wL3k+PxNDnPkHh
h82ZLl6oq9QjoazF16I3BxmWuARxGbGtCeW0Ty67WaKd1us9IC2TYZVGl8KVS1CYQ39Vz2UxBrJy
VzB6Tl+2odexb0NnLYW1txM6CEEsfBDjfHuIW6ycjEE7tepbn2dOzdVT+Z9yR3kGGWRnx1mAb46T
H2JnAvDHZKf1SMPw4wwKYM0PJM42iZrtjF4gp8T63tbohwUm/lH93tNkm3/06tlnooEimhsIMc4j
DL6W1n7lu2WkXKvoowZsoQgAordtWEHj4TrzfexHulWr+kOZZfb5as05j4HelHGoRFHZodXk2Bat
Vl2sIczE2QitWo03Yk0nVObAWzzLJHFKKoLMvewaiXOKWXu1SwhEkuom5hr/osRABMnZl2tQrM56
yc1AWm01HakJDr/mc12k8W1X1fJzv1ZadWkV46KhLifmaEotpGs2xkoc5r5bPOjjsshwjCfTYark
+Rd5sohbvohhhR1lwB7OhelGWT3On5J8AedSgFgzQnuMrTycReJemAiuOBwuvb0S00Jw7zKvzuCy
MRndxZNjlyRbrbbLO00tod93zk9HrMK/EO2QfkoxHuHrq3H+rBTTqV0xaN2PxvZpaxmj7Z4ZjT2a
oddb1s1sGUtNx0+Wl3Oh94A5i7T9aDcJaeaY5HzmacA8KXQkHvRBZ5nVENZzG1+YEiG6cIJgau2y
Oa3KcExkej+iIyzBu3ZAXjI/U+lFm6opxrfGmZqAvuZw3zWzWKOxT+3mHG158Zy6mV3ssqGlHHeM
KXGPC0SwZtdnzjAFXeFrD2ttdk0oaBg2B7Nq1d4xVeUFonag0fIn6IpVOpVAP1aNClZ3nHOOnd9m
O7an/Y3QFz+lWo54VDe3Cvtw7vMKs/d4+CHkoMwrt1rLPrL8wXmemZLgHLq2JZU0iWnQF3mW7yY/
p+NW4AzUErYr/shqYUv2w9BW87uSCdtYz/NNmAAOQM+EJFuelzhLz5N8cFrkSZCBCUd6Yo+dZgOv
xA2+4qDptcbF2Cv7AZFI76drLAJfC2Pw0l0+zr17OVX2cFsrJ/2CWJtT7rJR74uAxm2/nq947T3j
BTCceWRcPs6jevnd0At9Iv5m9BRU56l7s52y5DjokO2OXmxNHEB9rn9WkznlUUFiVtAIra3Pc12O
T8rNGy3E4kRvacJUPk2Ycurm48Z1awPRrrYMxGiPMlSecm+1TjAlQTHaBggbI2ZH5I6by5K8isul
6cwDLBbcWGuZWG6ABlH2s8RSIA1gCaDLXYM+/zFgbPRN5X1aUEYVdbkDNKUKypmcWMT2x39unraK
J53TUe7IysqcvqKS15Mb23wNjPDoCbmjyTiBVz7tdTmKz3o7MiRw/HwcAitr3CbIuWfqqJt18VM6
DvXEmG0jTzQXqLvzDFgz+4vfu6r76RPEkyQLExKoe21utYHEYNaOkgGNF8B56wjOo2I6WyBaEVjx
hKdtT4r/SVbSwrp9HtUPrU7kdSmz5HtVNPHjvGTZV0W2TK8aFegHaSDXHMZ1sj4seJjzfLYGk7W0
vSWw0A1JQrMEG+hSm2WBkSXmVbdQ40A2hbYZLbORHEY8l++6pRnuFi+j3dK3fV5QTEvCYkcDWu20
lAgRouzdfvRcLFYDO2nmW+5regj5rE1PrWY3P2U7NS10pcztwnG1izpYke67RdDLuo9VXJxRDaif
Yh2su5QT9Dy3DcC9ktZJQ8mv07r1U8uBHiR1ZwpiNHS9QKcGxdfeXrwHSWU4BinthifD6Jt0B6rF
zSPZOqTf6B33TFbE2t3Qx1lKcushH0OGMnV3KyhBs3PLX+EG5GZlfelSp75Rpjk++UVbjJdyKb2J
0eTkikCXTtJeZl3q1RHlN3rYsz81u6yXfnNWMDr4kdHqv/DxgqzPEZV0b9Eq2wTmGDu2IdJfXh+R
v1TX69yOt3Ex5t9gmU8XaN/FaWgPqfWQDYW/BHVd00BWjHKv3H5tEtybHKSDAXAVfdCrWjxW1axi
blCHK2danPHD4pd0/w1bq7sjV3G7H+wq1QLHjLnMZ+IZIzK90fSw4s6+XQ3CNszmgd4kyDiBppNu
NDRK86S+M5xOLed0N+z7lWyZqd9I4RzNBs5KQUILfqXjWM5nY0XPNCwzvWf7dBpt/KrCAi/Iu6U2
wtTT/DJaBmuuwk6V6J6ZgOw+lJ2F4lfi+4V3bTNC/FniiPvQSApezuKWSadL4Z0lcTXlpGy6nG45
DTSHsMtR132S1x1a1M5UhaWPTm5YFJ31IOyG6cWAV8Q2f9Fq41Km1nCe0siIg6mDrntYumSVUZzV
bklJbcwMPae1/T4tc/YAKLeRO/T4knwXpwIngb5TNokBc/Sf8TTNl4sc1x9lwZ16pTfGxAmF+z0c
SIXHc7E2Zn9cZKkdnUVPFIMhR8X7avL9+tCTvzz580wta7WruW9jS1a7ypb5LT6y2gfbbe37nllq
FijpuLcwlqsvMpu0LKoLV7RBr5n8k/OCL3noiLGmNJzsmFbAvBA6OupGEVpc5MUuHeINa9wPm6tk
vQxfSWrzx1R5BEY31tqE8+8xxwL6q470RlYFx9XigBRFTrXlLnqLDKNeI5BRSBIFX2TfY2sUfTCM
ALTQFZuTkomM2VcBnPVmDoDSmw+kJ86dXc5uH6rSm8+TpjX8oHWFdlaOy2BfTI6czkZVqexYLmb6
UK00ki5TdB7lPkGiNyPXHylRbKsVX1YKlzQSNLoJDzkNq+PgerEfLoz+H5ADEvke9lkjdqpcZLpn
iJvcgpgq8VUxaE61jeEfwM6rL0LO7lU3awVDtsLUzwD35w0Tpo6DUFR+cWkwzxoCcyyyG800iO2d
Gvs8qoc6fkrA/7WBHDsuRpyc4YR55WpXgU46dR8vo0EaWdbFEDlj3D+uZQ0Gtmu5NQIkF7sHiIva
95wN8H0A2ZCGzCziz3Zh5h/6gQwiXCdpMR9H1OWg1o4eX5q1tYpGJ+lxPRyr8ryslZbsDb3Xzj0u
PidCIcWud/3oxvWx6Mu1Ch3ME6qgzRwCT98L49K2B+VGqBOQe1EFQ2E23Szd+52ZNGHaSeNspVHP
fKGR6pAzGROBSmdSV6caJ48muxxq+meOTaDmtiXbSED3+Vw/C8NiP79yu8YnPRKr+aMCk/GtsRF+
DQujNMgJBhQt/CTj0lYox4eM33o38Ju4+zBVa2bsOBmVi4rHgtWf7avFPjhGqScUEen6OFhi0sNi
cRprN2j0fMgmDJWHbjPbj00JpvsixX7JDDqAJleLtvhGKP3K+DCuW5nJ5SPSC7CmzccYa5ANVGIa
d4JEug8YqTHWrcrifNySnhDRMe3elQiJIJSVmx9Kqp36Njar9UcF6ME7a+xaPXhZltw40ttnSav3
x1kz0o5ue2fSF7CXwgZu4PtXg79MnxlZeO0RjlR1QUEkf2hlws3QzSZ/o6g082ad1t4ntxwHsKKU
Ax9aQhFOVd5K7zYmiaCp49olJWdhpdFWcI+7pC28HRdr4tO8mZQ8NoC96B61JeIXC57w5WVXWimX
pT3l14sdz18kYfvO4uNkYLkG82fjpWS9m1re5WD5zXzgGZsPdp63pLH5HNMpt/iZnmGeFSBFDPxr
Lf2SctRlmwdYXdjwYqsRTCAf9taaYnr7tPbFV2d2ySDMLs6+g41A7mlA+TMPXCQ6/CsGvDT9vNqm
QYW/jdB3CztUcH2XGoQmcCbdh7ROKj1oHDTDcH53hiRqajl8tH08wy4Ug40+Wkroc5TDDuzc1llb
HENwxn4CTVK0+0Wjxo70KSfYmF2arAefpvsD9GhraxsLKpdlZOR0XOhaqWDoC7hkaWckYIwSt7KD
Ivc8ekAasYPw4CR1ZK81ooIkfUa5z9YCKGSke8rXZWDJaRH70Roq7bqi94yxbVuUQ/vcpl2XXs+J
N+Fd0GcFCQ8+ltbCLZqZhRmV5awBQBkTIJ3dtcoYTy+h01tSPUgl5XoggWkTLchjC2yTPwPeRJjO
TLV7c5htDzV6swAiFSSVwz0YudKo8zsrceQYBzryoiUSoou0PtqY79bXstZmnUYMQcc+9roDrQpb
TZMsu9Y17VFPq6k6y+dJutvfq7LmIkWvQt07xriSamne6jXPGIyapDaM/VhjaH2YDIFqNDFR5q+T
bhzFXJjTlbRpojMxaMf6J0LW49qEjJMpxPZd6yTxz9hfXfyj7bwvL/oae9zHAueV4YdnEDuvda+J
nXBGeH7+xLil0z9Wo0MuFMa+UxlfGq0VurMvS2aEx9gYR4bKvbV66w9tbjZAD+lc+lQDnS0OLNMx
TUw2O+6FkIg5wWfL1nQOt+EmJv2yAklhBPK9zu6RemoAKNCBYaKCykPB24E80StXHEexKu2+EmZD
pqGmVjAsicduAeI86JIjJcBdeN8caTnuN+V4hTscMuakSRrYs5O3PR2ozK4+tx5R5odP6RpHszdb
2cWcZeXwQSwScewQ3huS36k7x+7F3EHZOGTWOFaXOhW6ffBw2Jiiktb5euu0/P5NoHuMCpDwx8Hv
R5Ilc/nRSXVt/hovM2GDWcniHzv2N4/mGIV/oC2uxjNjGAmZqW4ySqG9NnXni6YQdXZ6txiPfTXh
JTLUZTYRKlWfXwOISuW+mVzVnHervubRKCqr+IqyRyypc3uvi+h62vqxA2qyBnm9rMbO0pbKZZZB
syVchF17nwtOzB2agPl82S+CambVia/RMA/IIqD3vHxRyZw+d/NqdGcOl0Cxm+0i/qIlXaMHiTZO
D6hsJuZ+1v3iLmsqSwWw50tMlgh/doSKWdF8Tfoidqm1LH8+Ji1/KCRuLPFZwnH5oYTMxU4H67wc
AGYaDxCQ6DEJevZ+oHz6cAGkGu2GSWpS7govX78u0m3u4EMbHxcv0V0Kpj6LeplmNUMEcsQgldBt
A0Yo6VVN7X3jod4BkNnuKxHETpx+HfqkN8JRdMMYVG27fK7MdZlIZEdd3xnKlN8XRMk/T6qYzzWS
/RJYTOOcqR7Be4o0J9IszgUml8WZlecSzMCwXjIGGsuoSUb7ouH0TMFqKsY37RJj0GtnU3FZuphk
TpQNlJFW21bBmJotHgEMxpnM0wT6Vq3G/LFtWpf2qVuO9U6WwNt3a8rk9y7nRvyoa11PTxoNU8wh
hJsuzDUsQAil4QD6SHm7HzMpAE0Xzdh9Bnfk3cVFZRT7pI5d967B+ftRYmgJYMeexQ+/GYuFZozo
l128iKoOxTQXUZf486btULgoNSMaVobTjAvuZT8YE3IdpazORn1KjxNg5uZKQGXKKKkF4dvvanoZ
yMkxr0Fskt7PZOrpJaR1UYativOE3nOPfy+Bv2bwKWPXDqRwu68yITZF81KB58gp3YnGhY/zrVrj
5UhbK7F3vddX6QVoKq3C2TCryiiLV/WwAhPoI8rI5VvlGOl3hOw9L5hSMV9UCD+N+0XK7Gs3TMCV
vTTNb4bWzhhdml4DbnFZB6Ysg9ldUC9RviLD719t9IYkNConHUKQPsxhGK4y7R3GGueDtsJ3NcBw
tCdYjaWtBTJeh/s0pTIO8OJCPN8l0+l29rzMN0NujS2vZBZ6kHIDrUHSuSU3nuEDuErGnuvc95FW
Pxi0NB8Z7IN8GAtEqUO2JY3rfM3ai2QmxYpGqDsjl9tmSijWTH4ppGV/1P05LgOuffaN2S+Deam1
XZcFOpOgz0nSOyU1Xg+ku+m73NtzGXnpHjPVdK/0VlOhy/DK2JeG39+KPlk37J8wr5qkc26Q1kHm
tWq4xANtLbwlSrNlucmA5t5bmZTVRec7TRrF9pgnoQR0MESxiBOPWQ9Jxt7rmIpvLQTa+qNQSUsv
0xByb5hVXu1Va/v0fygAacIO8xiqxVBfa2KvHZYGOjiPUCzqdSd1sG/03VI3ifTUz1BJd63+gknK
0nw28tXLotXWvCe36T0rlLKex4jDjXpCXtUV/u5z79tnUm+Gq3HG5SpECYkuu1dV9bnZaLSwU4NK
bk+CYH6SYuyeuUMZbhWZvjWL6GzrlJ+z4YVdjhn0Q5536zEHSlHSg9UYzQIPKh66tBMfjRlh4guD
eHe7VoZDPvA2SPM3XBlocWSVPFSPdHK6U9GjuhwWRVJFH7bNu301p+JszN9d5ZQKi8gvckcogKNM
56N5dIKEp0iRTrXWXti29KDdkq8vGgPsUwGmY16sJMxQI3/n0X7D522L/oKDwsiko7j9/C/we5UY
RKIYWWobl+ELdJKb+waLgUPFCP/Pl8I1GbAu6lFElVPCFgo8RrkUrRu2BrgCy8uGQ+IU6pAasn5H
q+QUVbvpJW8u7b9MIVCiO0HopVNbc+xGL4zztg6KGLeEwq2yw5LnTtCq9T0SwysbZAMM40mNvBnI
wJNPVyztGgMh8cEPLOZZuY7zmcdF+s4LfO2pQDTDaTWRP/1tg0Bmr9xizv0QCB+GsxMIcCs2il05
Csa+eSfegVO+sjcMfNxNEnnYEkzqX+4NE4R438PwD31HfstsvdglExjzTDXvyYO89v6QRkStioud
3XiCEoUiJ1upZX5IB6S7BxDgXpWkve+8v98Ie9u28OHpsSMc9BVOebqt6ATVIZ9JG2jiN0VrXoHa
MHadp1kfRumNYV6m8Z10ZuMTk0UVmWBk7v/4LoHjA+bbJmbCqNlexV8OHKWdC02Dl9p3QOfDzAeq
AkrLsv7Uq8SA3LVtSY/OHe7P1slCZp7C5MbwFJauO9oBFgPgySa9NR/XqX1PtvP3rWIhAslMC+gt
96R/cuC01OgZnVDCa2kxf2N+wnBzQRPhM0S77D2P6VPCxvZkG1fXsTbZeZ7w5SvM896IGXPQ8HIN
76p16yfJlHpPVvOd7lcVwq+wd0UyTu9QeX6/oFl3U+jg/G2Q5pN1ndnrNBJ6zoMYxb7FriuUynb3
ld+2Oy1xllA3KmP/9n559WFxLGbPADaGgPPyYQGTzLYsmCsNNDPgsgN1B+O37GcMB4PBLmRkGhIk
KeL+f3z8edzNSGTj17owgF6uXNsSg6Bq9sPYWqtPpVbVd4tV0kqd5qn68PZT/n4BQOFF8XiLf8Sj
U+GYzOrzdpQ+a9WJd9CnRR6MlTnC26u8tksFFS3UIs6/cao+QFke00Z1uUBn0cEYbphbqbq6WMDH
vxOBXtsrwoT5BZnU3WZBL1/eWvi9dFFgCn3QWtfzsMTXNtifLwZ6DHq01nY8BSQBuYjefsTXXiT6
d7ig4agIjXZ7BX+5XrRcp/+pqGzXyay+lmYiql3pD9a0e3udU6rsdgYhVroQOgXaY9ZJbOg1A++D
xfGhEkAVRAKWE5cPxo6JBPRJAAyYzyjxowMEeT1Z3p9aVW7Lc40Ll8kluqin1u9qNBnPMlwOY0Sy
Qxux9iA3XQznphxtQ314T4HvtZ2DZuOmxWrRtz/V10wR4cgXaKyhp/RxjwfMbYxp0A5/NO+dIPXe
SicvFgXRNVskLzZxGhGVlYHhQ17Eu0q29tnb3/DVpTaPVhPZCuTGTg447aw46WLbD20ts78hVIET
upW1n9osfc+j/PfUZbPW/u+lToIRCYajGDT54Zj6iFWb+Ikm9M8iPL4FgEy8Jd9+tNNb0xQkLpui
g/5L4VmcrEdxg5ibKlQ0aZNxgH00A81a/H2xeQdY1jzu3YQWjrWU/Ts32elL/bUywkBwCreoe8pd
zE0Fp9E0VeT1hfezahr/rGD6izC+0bxzBl9bCsVEnbsZtUFhn9wxDsL75TLoCtLs6P0EUm+H0CI+
DmOnvVcmnH6/7amgi236wJsbw+l5K0vVmVkCilWz5ismLsanrpq6gOGEc1d65XusuNPbk+U2ci5K
MWAWEbw8eTJjUBifeP4YzVoGRtLxDuIXaQIOBUPTpuH3YHr3zpc7vdK2RblOyMvsrdDzT5LQTIxy
cBuQmR5Dzs0xpziOSJE8dHCF92QcIqLJ05ynSnpP6TJP93+8ZUlp+IqURxbPfHLwx4QhWrdUQ1Qt
3XAYin3T3FlVom6q1BMRo9YGyEjz3kO/sodg5vtIm/noHsKaehkvRkUyzyJDVHQ5cxrH1NaQDNX5
mXQZWIK3H/G1z7qx8W1vE8BlM71cTCqAIeRmA0QpKwv9ypmumy7tb2JjSfeDBGymtY3+zmc1Xtm7
UKaQaUV+EHOPU6XyMnMTPSnaASR6Z16btG2ZunjO8K0cGv8ox2n66KZrcZ4PvXlLhVc+0hS2Iglj
V+J/w6gs9quMzhR0jShuYiswMBd/L4N+9bcEobYJCIIxPd3yM0U6rtI5oGQdgp4cvDVgl4hjV2r9
sXNE+f3tb/HabnehukBIB7ugn2Z3kD3rynImFVmgojUwiFoZRxaIJsAyc32Bl2q2g70UXxRZ2R9j
NC/G/du/wS/Vh7+y1rYDR27k4HSPKDIQipfboaPJaW4ORlHROtUFbbdq7+J/fnSTrNi1/bKGTT+I
q15f20iUDTBuvnAklSoYpQBwevvXeW1zYjXjkWcjFmGfSvEA4E/ixmTEvE5pdVEtw3I76pArtFR8
K9rEZcY0y3f25mtrIvlA7otILNHqJExNpa6v2pQMEcygPLQXc9xGUYN7my/eWAQM7+gmVLHtvhM5
Xl0Xs4BNqRJYwqkjmsEUfE1ps2FebjnMD4Z6E45V+JAyTUmhzWp6us8Lab/zyV9dF3HD7ZaDyH36
xZshnTMl6iHSzdI6unnhOMCKh/wihvW9G5vFYCgCmeyde2d7jacbjaNFCEMQGwHH7Sz8JSmegPcq
04LpgWDm+JBlc78zlSMe3t5Ar5wojH2gjXOA0Ys81REAS1qKwV/7yOmaPPJRHTqDFgCIok9+Qlse
w96czZDUwELPX1lnb6/+yquFralj4GkboPZO8w7yhKUrjJStVObORe6AmvfwZDqQofbRUJvoB8j+
PcGcVy4tFqWbQlawsdhP9i+RDKVZn5ilFDNklFOIzgtN9cKNs9AV0/jnZxSpI3ML0rgu66cx0us3
wWXHGyK7XLSL3um72xRkb7PX4UZmoV4OyX7x3eXmz98tlT8pHS/WxIr55f4ZYEwI0PRDpKl1OCyN
UR0H0eoRLFvvxgSvDkGwW27/B4vatDdMpFG23Pnlom3VZ3opiMxOkTYXs03fu/OE9j1p2/mg1+Y1
xrpL8c5JeSUdIA1gC5u8RxMF/peLLnHuOqUdD1ETVz1NbkvdD3hslsSHDgrq20/4SpKOsQVsanYt
i50W/eMAglCNEwnXArfYgj52LqbVuteYYwYD7O3QQqN7PxRr9/ntlX8zHyX0MAjFQXYTztosb18+
p16vhPjFB09Ep4D5xCKvJUPInxAwln3aWtijWm0nvntt3MJdB6MMmEMz9fMS4+8HpjEAEs2pTneg
muALvP3bvXaqiMscLJqUFBEnH0GMk65xcxMXPcBqHl7pkIcS54rJuB7Eyfinyn6/Xga9azqw5GR4
Zbx8GUvqGa6UlCypomctBtQLTJqTh8wczD8PAJs+MLhRsakXn5rhMCuy+hQ+WBSDMT+Q8n6qOeUH
LhhqF78TH3yzKqI/f50Y4qJ7h4Q+/jsnBwlKW+MA4laRqBp6BUatPkxZvUR+DLDExuvt7u31XruJ
0djzfItkzsMF6uXr9God382lHqPRjvXjnCoDDn0/PMB+NNCeruJrp2mK9/oGr20ahEzxcUHyclNN
fLnqmKX+lMApiGolrNDxJciyMtN2AAO1TZLAeudLvnJTWCCEbYvviRnI6Xqtxw3M2HmKxJIUV63I
usfOtJcD/bTiy9sv9JVHo1OOFBzPR8vX2X7+l/AtVnqd65pPjCGBX7qedKEROxAQNQX4G6n49Z20
7JUFbVjWBHFmfZu238sF68aGgQJZIipkEu9rZ3qu7Mw8YpXWon7UtO9s0FdeJXKa6Poy4UVT4rQs
YpCumPvqU9RzaUUg+4oDuAYbdLnznnj4L1W3k1Roy4NwQEPmi27yycXnpEDHnGyeoyFPl6OwUC2Q
maZuc5UbO2caespPvb7JVK+f9y38GtH76wd9UsnXDCXsb7C6bRQOrO44boYsriXi+yTu1LVH0XfO
fsiPNSSWY5IUw3vyZK8VDPAUKFJpOorfTa5Ww8JCE/xbJLq+ASIUQ8QS5iwusKirHxuQHGSxy5x8
9onHZ43M0B0BKqQ9D1aTQQpBEKDfvb03X4lhTAMYkxnkOi4DrJdbRdcahFE7torhDBpgo8rb1JdG
VFlAdLWGXRxXze8hVzbWOwXcayvTm6eRzSwCpaLTa0Yo/ODTZI5y3f2B4YRNwr4O1zDKRWQMZvno
9GMWTL2v3sk0X9mujECYK1GysV1N8+UjJ7C/6qE15ghR9BR4mVMEeARakZDjezbcr1ylqGxv69AL
R9/k5BmtoUwswuGMZkO8gfPtqTqA1JmZ4c6AG5e1O7rSHN95wFeO/3bTYEFBYqCbpz30xRCqKxqI
7e2CwokOIhasNnIdx3Waa24ApD3a8O1t9Ns7ZTeTYIptNkE777RCYfTfGLOnFk5f1l/3RlofzMae
DkAp/3QuaLIUGxaFCrIY7zc/ujYvRyd30cHYQJfncO+yoBg9cEZ0tN9JZF57KpSmLL6gh2jNabSv
jXbJPUdbIqjAdOirzlahALSSAlOayujtV7iF8Rc3GyKCNCZRSafBCvD25CR60GRAwiKbkAGXvgaB
zah/XRsEWN5e55WH4u6h4DF5f/znv9z+RoLoQSKtJSpHdBBsOF/wX/D5TfxGPr291G/bf9NFdEiN
ubEpPX5pW/4l8DmFjwTB1jCHtiqPg+rbqIdduRuUtuxpfS+PulFO+7cXfe35aM9Zm5wslcCpGVaK
Rh5kVQPQEfA1dDPM7K5e6Nm5A+DY/8lSFhYE28ORK718lQ68NwPU4oZvGnCpFT2oJfTngMT77r/m
cf/r+/y/k+fm5l8bof/nf/L/35t2QeIrHU7+959X2feu6Zufw39uf+2//tjLv/TPD+1zfT90z8/D
1VN7+idf/EX+/X+vv3sanl78DxQIeEG36rlb7p57mDu/FuE33f7k/+sP/+P517+C2PrzP/72vVH1
sP1rSdbUf/v3j85+/ONvzDP/8ta3f//fP7x+qvh7H5/q/qnO2Hn/+tf+6688P/XDP/5m63+nL7oV
G4x5IX0ILsPpefuJ6f8dPzSgSJQawD1/GVzVTTek//ibpv+dmonKnuY8zDCbuoHfoW/Urx8axt9d
OCWU4sw56AuQGv7fp3/xnf77u/0HCkI3TVYPPb/Qi2OND/d2AHC2pDjxyd3FSTE0ZoWJumWJWlkS
5wS7uNKPSETNyeEvb+Xf6/51nZfbfluH6M1oY8svKBZOJ3yL7yCTHW/5ZN5C38utSX23uT8ewVi8
Nzz9/ZlcxGhNQhpMETQuT66qgiqzkQ2gRn1Oyx2YF2+3xoicv/1EL8PYv56IGE2aR1xhqnASp9Pe
8ivdN3kiuAC3opeIo/hmln4ovDUFHNkjdPz2ir+9Q2YItDMZ44NrYXhzsiJCQT0qUfBAwf2mA0op
yLemVm5nvNRkPv7/LXbyEiXRHy7cRsNFoH0+lGZjPRSJpWc7OSfv+fv89sUQaTXZf8Bb0Hhgn7y8
qdJB16mraMla/4e989iuG9m27L9UH7fgTRc4lkYkRSNSHQxRlOCBiIDH178JZo664pEGOVTt10kn
JuMcmDB7rzUXOqWbHM0JWihH/dXUyx1jFHQJKHbWjQfHgbejGOxuOxPwL/yBOafwbuGRKfC0tWxB
P9hw/OkLkQm+NtEB7dNJPxkqKy2g5WMRAp41jg5fJuKF/iie/k+j0ExblbsslsgR3o6yetHKeaZK
pYRt7IveLyHbOPkHupxX/eV/l/5/rtur7M5Hf+fCnHw7jKnBS9V11M9FkvqERrY4tnwuokg7CAUD
rFyPwm97KQZHfoNHls8XRV9LY7/yG9iXIMFSd+bE2x7VhBXWuxjjqM/Jsi4vsWmi/jW6uDfCofEx
BCPVd5296xZTHwWywS0Ye7hGQ4WI/icmFyvedNbSlJEz5ME3t/QgQiw1HJqoRq39Och1KY9ZtizQ
xfvGe0pohH6081q/8ekV4UHVucFrw9Y9WVmZDRIApjbQHoyiePTX43LgNeUNE3zx2R08LcTwbexa
fNh96CC9++AI/Yc7T9uWxgYbiRV+fPIBunZg7zk6WOypZYXmCFVNt6hJ//UcYFFLolzJSYTO2cmE
kyyYSDydmI2e3mJkDjDUrE5nK0Hz7vv7Q/02mzKlsQtDeLLKdn7bXuau02WOk5ahXaj6xZuGgogP
B6k7HCQru62d2HQ+SNz4wzVkE8bqTL0bwZtzcg01MWVN5jOkQZpliHdg2GWZP3+wTJyOYiJpJjDT
W/WINElO4c6ZVavMMhDRK6EhJu2dDEqc8sbB37x/BX8fCP/8Gv7CgrQWck6mHFW42AU02EG5AXjN
WBw4BXY73f79KP9sGBAl8eit9/GXPXMz1TJNNQmXNZgsoIoi31g+DJ2/HoWMbip89FUQrZ7Gr1Qj
LTSgRBXEHVqXEJ8B1A6ldv3+KOsN/vUthmDKyZ7CEB0ddmLOyRXLYXfIJPOwKrSLuMmMqtpovTm/
GNULnqRwAni4fX9EqrCnY7IEUZBnqVuH5ezx9vrVEwyr0W3xkFRKc6NWr9GcpxUYga1PkkVNQmHg
frGHIQYoEsvKjJhpuhrftSn3C1gQOzTg/ZaHlOWL+rpukOAEEwCXXK5kX9GFt0Z/S3RHN0Sqr+bn
NjCAmxiVCd68aAhKXiS2+s2AeZco0MZW+c61lnwKA6uDQe7qdVKeOcVqT7NEPoDZwPkGADg3tSuz
xC8Y1YtnQ4W0rPHWCSaYc6DXYI3OqSlD8p5UFU6BNR6UScxS2HRIWaIaW6LaQiRqf8yGGJdIG00E
nRjbGyhZAglIxGEMj9/EoqlHU2xI/EMxeOjSl+6yNQKR08H1SWzYlNCLe05qabWmghjNHM4okFJ8
OpZRnC19MkIJqVnHvpaT4WKMGIBh7aphwjzqLikOkSxW+qW/2N6zTQ1O3gfY6LBzdaOdWGs8jQdb
TWF1tMtNUrv9cgZUsyFLG4GI98VMUzflE6IcZd2rMxFRB3PEPq0lLndgyuPdwkJURTYCjCwCdjbi
ZGnH2l/bor6vbQBo6fmmCYbJOyQtFtooELX13eIhKDeaP7jP+OfT8QHUXoz/Y1i6sNN4tUMiqufP
QelqL8DBKdP0wA7uIHTY2rNw9eWOZAkzi7pW+tUBM954m/gAko8iH3Ec2nlaLVulBVK7l6CKHNDK
mfHYuW36VZuF3kQCLNGTTOqMIIe289oEz9voFTvbLEQaydrDEA81aSTV1cBzSh5KWqZpZGIltc6g
BQ35zu614WtXD7r46hVVZ28Jeo7pdZccDTCaC2veaXTA0lC2g6XtNKi1dQgzNcY6mY+5ubdTOZhh
oGveV60xMCPV7koGmFK8j5ugsKzPpQ7cICI4RHYvdqaZ83lbxZZ29B1J5rLUcXlGWqB35a6QxXLN
dTfyL2tqhv5dlXHZASIBSnXopUGUvSlWo84cz95jAqnT3SSDyG8rbc6ges6Y6J/roJTDsZpjHNd5
NST6ztHHAkfOXCB0ydtMeD/dSgfKGbYg6L63Hp7bT0Oj5xiXKEtmZ34gu/wCXUUCACl1B/HcAhrE
NVarfpFBOMDVODi88eJF6gL7OttF5W7mfpkAd7hGJm7mYEzrbVxXGiVHdzYdjEdAIjYY3wFyo01W
GOgQS7cbSbrhPUQCW24Q41f1eTANACgEdthki1jc9kM1JOyBG1tk1aXLOaq9TLOsANQT2N6Y2PvW
qkbX2bQcaDWYnlmj84wHQzlR+2kwWW640kVxhiAA72DCUa+Nkm5pvs5DYh6rHH7bNVNO2u5MGI8p
JJFUOJRy/Dx21BMUsL7rfqis5yBDv8bJncbbAgdJ/IJImBrj80PuFzjVpnHKroahBJlgCHCP2DM9
mEmkFi9LIccxHPBdG9354lbJFE7lUn6DFJ77oSdUT3FRmMFdkCC6g4vXQ+Qa504+ECsI5HusJpzs
S2OVNZbTcjDC0XZVEanK1lRkc0wIQhtDZB3ajmKnCrcRbFZraPoY+QXHhYNGIBnJA2Xp9i/jouYy
sgbZt+ddkRFOgHuTfI15GpL40k7Yp25Fkc1OJCQe6A1Uc4lrb8h1+zC5mp5tdagPn7AWs2Q71uiM
27xLHHHM/PY1hcAX1YovD65LO1mINqeD6LDKG8zZsHCq225y/PGz7iYcY2QTy2lPAoxsw960O+Zp
ARUzcoXQb+DzLvEZxFZohjxqyXXultUVJ3IgRM4QZ7f8DncKx37SyUAgEbE4b0qfudmY2yYG1gUa
LRpzP4Xj0MJX2hmi8W+5UmaFN3WsHps58eLIaNzyRyelBwtuNB1OqkscZBGTTg3npvHjZw1OT78R
nCSs0KInrkVi0MSzZoJmCmmdFHeWkXf9bsrQBhw7A3geMDdtuNTGuDb3XZvBcisSn9QrJyGIaecx
qzx0XqcT4p0r826aoN5uhAGdNFQy4SjRVi6pm8u8gKxl6YRyq5sQBVPNbL5WTWesrCtDHgOI8TI0
W05CmPN7Zms6kMuDRikPQnGXQtnIQHad83I4+JL1WlzauQc6RfV6j/LcjFsH27OEGNUI3yqiSVUt
X7Jzknv4T6RHVPUIPlCfGjv9kTW8I/d8TKc5qmrwSh4gLXcel3R2xXlX6V5/nkH5BhZHDxmInCJM
MOprM42/2vxv/cZABy+ORku/N1LKX8iwcXvgv0MK5R5RLlq7236yHagOVYK7yFPmCGUsLgv9EjAM
mUHZ4Fo+CQTa0PKAFmZz5pd140W6kH2xbUyp9XsaPo1OygXe1OOcB8FwUReNBSeRiSfbTjQmcyQN
wex8dcyssIEsDE5BGgF9ImvnBXLOHnrdlvFWdiZ/JYvBiT+JCvgfWrOiVvpF0HpyYg2vp9a/cRIp
1DPtJ1f9HPO47/a1VTjVIWF1IEqJiRnEbWvMOGILAfEEt2NsHIJApveqSGIYEZo7ztGC4RHIRZZr
dujQpy0jWFgZU+qYzitEGBlsKG23wmeaKac9y0vBauR1ZjBGaU9szgpfQ/fSsXfCg6xbvRVB4dZ5
wUvO/geAgFRTyfFZrAgeZm8e8xGyQESw6zhsZDqOe5jjzKGgitir1W7BGsYhmTzxMsNVfeYEVO1A
MbMpm1PNWTAqBSOcCup/n1TmxJjg2baoEEZ32e1JLMqBVU5e83NmmvWJkkwT2t6a4plkpojPcewp
d8e7XwDt0kUT4I5tg8tkcE36kBSKZDQa6N02xuzm96lujFherNYBr1PCY6Ah06/Xt5TaQ1UtvCN+
WRoscg7Uwh1rAzHW9Lydva06eWElWlxtAxzmoOnHyQK44ljzQ98O2lUrpe+uUHv3p89N00NHLiUg
ZdeN9e0QmyDuOdUv3fRzFXs9xZruDndTOk3aXseiUuJz8uc5HBIHyAau0PyLVcTO98zRRX1RiJ5Z
ftFrn2kNsfl8Zo11b0Z2rRX7BgZfTy5EVrf4iAx8sU6ZOmPUiza4B1gBrwRoU6aF7ZTpZIMSWQ8t
3OnZf07KrHZaDWIS5m9j3dpVZaljgpSxD1tlVN6GFBYO9V5VWhDzcEM7cD28wA8bredNd5rUuSvd
vHm2vXjM9zS3kTMpZlQ9gjTR2SH6Itfb0jee/Buvpq6zA0/Sep+cOmcNNIqp3FrwtdKoLk15tsAc
7CGFNcad2zUrO2kp6m9D59VcH7Bfrwux0qLClMrk+9gU65RSxRRyJgClSDUGGIFUnrmCZO0VPQ+M
NaQbLh7VWOA+doH4UDys4X1Fma9qCHPugu/d0FOWIo7/hbetPb+96UFsLBvkRJAu/Do18k3ZGhjh
B55JkxyR1n4QvZ4EEbu18nzgbOPvnFaAyuhsqNGR22Qf6bes04oBByn6wRwOaRLpMA9Oil+6w+bU
gNAfah2bnjOblyOlmwiu+YJ2f+zusrSDNTeL2F42Hilo4K2KZb5eSEhlL1+optjNNAPmTUpko7P3
J5J+Q9sVXXNd0uKvP9tDi8c15cRGcm6i5eYxGXITer6G+mQBHhDfcNSGoFfNYMxQWLnuE7LM1Lsz
oIIcHXJuvI3fi+TBNvPpIV+sOLiay8zQ93nBc7HX4lgLIEba9HgrNfbD0/vHzd8vEV2fVXmE+QSv
0qkaIZWpiJN6Ba7ia7vX3CU+xAHukNCpcv0ejk9/9/6A64n5zYmacjiuDIr9mIZMmoVvT7fDTOcT
hFLNdgxKI0Gt1YZDB/vkZuk+Si36w1j4MogP8tA7rR6Nt2MVrjV05ZqS4yjdplle+7tyWeDUucVH
ffLfD+0OCgBQpwR6U2491dUCFc1acMfgtX3xCCR0vgRFqD64dr8P4iJ+fO0TrV0fb/3zXyorOTAp
6Q4TG5O0z39WaLevVSXG4/t36E+jYHekIcU7g7/s5A5VvuJowyEH7mw5HIysyCIghNX+/VFOYgEp
RNEG99aSiod2CWzmyTB0eKEQtgrwMjep2bYUkCe2iBA9wA8pB/Fsr7fyOs6MxbwvJk0bbnOOcsuW
I3sHg3iebfOClUm6x7k3Zu+YGkkBF8XDMLl5/7P+6Yogo6VFatFSQ7D49rpDUNVsDtNcd6/7bAlD
O7YaxKf/j0FMJGjUUTGwn1YBjSEYzE4AonZhWUj2tYIwA4CVQKzeH+i3twJF1auXlaI0YuzT+lJR
e4NUXSKJVOy6nTamRCJl0teixR5l80GZ7vfBVhcRR8S1BYGS4+QVTMHvE8NMiAUFJLVdsFJEpGk+
KLPRP7hJv5XqmL9sfKuGTiA8CqWT58lEFJLRkgIjayV9aM/NeGQ1y6+ytEkuY5fYsg5S1vb9a/nb
k7FOmgiwqbKvLZxTI3Tiq95sfZoHWSXiDXCWZmfaPM2vo/xv65zm9y/X+7fO+fm36rl5ab+nb3rn
6//zT+uczIv/ICBm1qVTx/rFw/dP59zQzf/gzSG7Glo1r5TPffu3c27Y/3GDNUjRoM+M4pkH8t+2
efAfguBWfMTqyUFizhz+F13zU9TB6qSmpB+8ts+hHpyKtALZVktvTv2hdpz2fJJlv8HZpLbZxB6S
XYv6lAwgD82UJmbhVmM4+2X68Mvluv5nWf21pX6q11s/hOVhZrMdBOzkZJ28frUvsk7Lp+5QZnDA
rZlQLq3Klb0FG+T1kchK/fNIPNOzWZMAtJu7EdbY4FcUN3Gk3FcFoLH3PxLGImbL/+4AkNJDskAg
i16O7gDJmieSsoCMLjrYxXhAR4acWoOpDxJEgCIMu1RWjxNSx+ue82VG0DhNvAIIvEECRRyMm8k2
lTjOAYS4aAC+MO4KTWszAkRrx/42OjL5yY6eXBQzryip1l3iiT3yQG0F107LI1l6/QWoyf77KPD6
gUkUnRl2FklKhy7xs8+T2VA5Z4Fp5aUVF8B5NLiEj3Or+ZCs1A/UuOlPPEwcEtYHybkh9jlOtlk5
WekGZChKuZkCrnvG6dccwqZKZX7IDEkEXzCAvg1Gw6D4DYY3OTcSWhf7xpmGmkPF0oNO9hEuo1DW
hDwrStN4gSpKB6/10oCvpGaQX6aNL2DbVcqSJCYJiFtprBnabmC3LyPf6YBPI8GRVdTNxfhSSpPD
x+DJp8Rq+jE0S8hSOyZG4lzSCrF/2Kmiv6iAfT9qwIJjQpcCHM9Ou2RfCdUJPIBUTUYzQpl5EGpJ
yudxkn4I9kYvyGuyK10cTQrwU1jZJghpT/rTN82pyCvJIdk1W9Jzas4U3mST/JJpHmnOpJsRUsQ7
PW1V06vnpR1seEVGp7JD4fqTuICbUaG1ouyfhspRYIxsKqHXrXR8fIuxSql3laNJOmc//4ip1th7
qFP6F1pphNb48ajZmziJqQwpauRkPiX2E2EnA3ytYVBQSBWsdb8G/8jJ13ioSTDpdnA785slHqzv
ClXZpxnRC6RxYg7vbdDNRdQGSjcih6yuYjNPnvYpC3Tg+1Memy03ZoHwVJfjuEXqSnhWN5nuOfU1
nSIBn4FDTwz1IGq40aQXUG2jWrzWDSIFsPe5p17pRxR0NYJaegYFRGbS3k698U50Li9DoEPDdGgW
qD19Vt3f0CSqea6XvL5jNtNEGFAPmQgn8swi6nj8EtJ8a7uz76C4J+YFEW8rJ74sLIScCqJo1HK0
7M99yn32BjXMnFCqILojzOVUfKJ1QM0YMlZ3K9yJqhZtBfK90tKff1JOXi4W0iPLzex3lbfV66Zp
jrRoB2/Dmo/YHWGuGsKAgB5K7tqsLrrZSZybCdbeDI6womqCOtEnh4Sq5heORJIslPRBVJTq8vEH
k7iXRP6Ubntw/mDr2f5xguf0cET4/yxmZzhay6Jfjo35nSNd5KqzPrbNy8JTEM8m6pWcoe+TefpJ
8VBGZquTcelWaqeCMdSbmpI+uawhEZLbrKCqH1QvupguJVW9hAsEgP5s6aBPK4+gFzgjzHEbYBw3
HrlfudedkbF315CsNpNnV9t6xOegLmkXOwLHQqPJ+oicDZEC308zWGXt576go+N02yktqgtvWs4a
MRJtTkuBBC+ouhtjbIyfJNRPj74uz02Db+A76cFpzhr4hxTlK4LftC2FI7vzJn5PToLKeKbI6N1Y
tWWUFDXsO588NuamaoegK6oCBCbs+JwmbDyusg57t4a7jUmsiQoJ/W3Qy42jUvI0SUkhnRZQXUKs
XXBDRky7rbN5CIdqDsJ8mr6qyviR5b64gZBJrWEmm6YqLumnXHkIt8i8QDdfkvoTTa2IwVgWyzkF
sKvafHTG8jrNjMPSzDtMcvrLkvyUJiX8mXyUqGz8M2KZ2GDXZp6fp17fXuLvNcJirLIHGnv3sXA+
BS2ZXYuVk4Hc9ID80AHB/e2KjenCehbptKUMOh5xiMfk87BuVK28adPqPlYW4qv6LPHUt2HqzhI9
Fz/juC62RpwtT7E+tZGLvWD7WvyYx55Cvi7LveVUAVBA63PVd5AVXWJAhxkMtqY2ZezfEZK2mytB
SE3mNLfAa0OgavkGF8FsZFQOMO9EuiV+Jn0C4daeP1OO3aEGmcBvUV2faylDKaz+GEzzVatR50ZF
s+mD4EZky5cxB3bNdsFnWrmgafdguNVtzIwdWjzI5NtZ3JfEiQywsd+WJfvkivzKpMC1S+fvvnox
0mAnW3UZtF001mLet3HQXBB80HQHOr/Qj+CjPMJmOM8bU3D57EMgyN9+ra8jlRme5zkjxBBpAucx
/V6r0n071PAfm/nrZKzeO6FbFzVo6G2tD+ohroAD9peQA6KEGOewMZyFJD1w/EuJRDYA8BqShPSF
gIynYEouPP8Gzx2wZdu9EFZCWIK3IazTjtIl2za6OitMA0C3/WTpgDoLe4HZkvsZQh7KnQsNw6Am
Zibr8wONz3uSsi5GL7ma+yQ/Iy7o0ZgsiX9KjXRokmTY6UUrdqCD5I2eoT3thE0hN8+6+oKkhp1j
xGXEFLafGu8+Nov0kuPxhYlpIfR0AT08X8iRqyAQ83NJtth7kQ1r/CX98TKfPkt7rBM+Ob2hLmnv
atEB1eC+0tz2Y8LDrCESefKIE+FYi+ypMtPjMPj9NnEHdwtjjn6CcgjdQZqlRa7bmzeT3l77Q1VA
hdU1YR2YWC2sPUFoqYfAJcfUwE/hLUW6Vcawl2a9pu4Ge1aUMNWTI9FOhKvFD8iO5mMv2wNnwvl8
AKYQNH6D4CrYEGtA77QjT00zxLXyYodm+3Ku8ccOVfywFexNw4z1XnenyzzWm+K8or0ZShPgn5eX
u9bNzhJl2xHReNnL7CXnvaKNbC0j1OC+3ow2GX4mE51X2FkkUq/am4sH6TLQWwCMWW1emjBP8tAZ
Meeqiog0KqIZMakusG4ju3JVVRFFai6s5c59zcGOrYv/U2qqCWerN4HqWtMZqRJ7dymyfeHW57Sp
zwz4VOf0za7YjnlfzGL+YY7qHO1DvK8H7TJOPP96avrpIMflgukXt40j5PfAzymkl/GVX4K0H1S9
w8NDQIx6aDUSwtLJDmciAS70hLmBfSiygf7A4kVYROCAMY+JxcKqSUvgJwGoAKkfdXu4wLPLpqgU
TdRY7NJIdS6Qc/TiLqs5oSKRJ2eChcWcv0HwLK5pVl2LrCUsTYmRZ80hGiDXX2Zj3NrJd7dLL7w8
3Y5Vf+Y26qFm+Yose4AhXb9AMp33nWHvxwBUIQTJsxb4uFBB+oj4jeWI3Ywn6vZcJ2iWiiR59VWa
fOttf2Had45655B43S3OGeCUc1DoWw3f+zJWxT1pmc7t3Lb0bcymFYTeyy4OTTmRCFmbMv+htY1F
swuEQb7rqiy/GdWcimiqNDIjKsJfWKNpze/tlkN4WDYyV/QTPW8OU6HJO5d00Cf6wtmT0xRJG816
61/BLtV+Ao0xhwOhpukOYXrXhb3Vjx7pZ1phoxXMnekIl3Ri21NmvtgXOikVgHTbsgzdpl0e/VpU
j747cQyg//iUmH5OSFlTPrtEwfygrDvdyxhxsxA9xDQSDpcLa7QqkjdmZV/qArZUVIhM9GTmID+g
WkVrjWvpk9MSdJ79LQk0du5+GRcUsRfXOpIz5JD1tbQBW0zq5v1+tkZxrJtA2fSM4ZlHJZSkGA53
l249Lq2A2FuXvC9eSlZprHLosHQj5C36CFftPLsekp2MJ/nNnhaCDXVGYHn1si9GYpP74foqoF1f
VfqxzrXiah4CdZUHKm4iSOElRPDAJ2Wq8zkx75e+m25p9Qb3QzchhMhiaMJ4cQvzfPYlrYFRq4Y0
QnvBFyJAiss5Aak+soPNSCZECs7VL5JxCMsCEPHWJ5eWE43ud9cBGEZ2yWRBmBGdQ/8m6+OJLVQM
3Jnw3EAiDtFn5gy2SMQtORrPXZPmPMtkdC4kG8ajoLtjaD+MWgBTLOq0v5lz2h6blk1gR7g5mITN
Ai8FBIiYpjIi4ALtdpZO2i10NhqCFpxqqPebfrSPk19p7lbQpL0uHZm+8Kb3fWSxD4ijigbsEunK
z58J16UsJdHi7Ls5qX4sPsKf0Bunvv/EmcRlpqqqKt5mi1NoiJDGwtzYhaHlB7IIyNeCoz7mUUtA
ktj0iT1/svoYIP1YjzPn00LRVK7YDD/LwOlbkrHXgBGRW+VDTZcL8ZQcevqFVRebW7drUX1YLqlw
od9h7Ict7sZP1UgTYGkxzcK/RQFLUihb7GgkllHRxJDZcwHNPUOrFRN+R+aDRYjtaHNoaGLfAens
poBTSFNwtoXZD5cw2Op6kyYpotSx0ytt18YGOFkr7/vl0dEL59aVSHQ2ZZ1wHpGDVZdIHPyqO2iD
nIiwZrt0h+gjvZUIBJ6raXSeUmGQIqENTTUcEysmNWFUvfwhMz/TN8hZ4q/KGmbebSNRP0t6hWnk
ZM3wFSewcDfU2conZqh8RVMMYNuKEpBvSNYzu5PB8eV3Un7iHwm8XidSFipfzkZpvEYzYCjeAFwK
akDBALEhoCUJoaBphtR4Lua7AFeHjgCe8jlH18Kpr90k5xAMH7cgEHrJbpS/xh5w1MqAJrQtsNK5
c+UD+XRq3AFLL9AsOxAjpRxIF0uXeYJ0MKDlAmSqPzH+kqND7NjAvl8seVs9RYRONRgfs+lSYFwp
byc1TcvUdFSufXsAxRnDeKOpSDot2SGzSj4on76tZP47VOBSyoQN4vmnUtcx6/we3Hd7yPmRjWN0
ReSZmDHe/0K/j7JaevH1UQaiGHwqSs5HDQSyWsQhUWi7WESnjeczw7w/yttS8PpdHEpL7B6pfKEV
PlXxaygBKJ5r4rBWx0L8lz0NS1ITrhc7gx3A8eEOx9z0V4Lr11FR1/HdqHaDzDo1opZsFqouGOrD
4nKs0xWPGg/dqzHo/54UGn+t6f3hEmLpgd5CJwJ+6eo9+rUJ1Mx+0OPvrQ9ZSj/eM+v8snem4gNN
8h8uoU2DDn+iTV3bfa1u/tJq0goz9b3BRATnp+OuDqr5ziXmYJV2sFeMUyPUtbj4wEbw++MOk9VA
UIachOP9az/3l0EDXzYsrHN7wE/AK83WmbQsokSWEffb+4/IiXd3fUToPK2OEvr/mKtOWsNObsec
X9azEEnsP9wip/5kk/VDmKQdaDfk1ZNPZNVI1Gaz8qe/f9mQ5FOWxXeHsf4Ug2kQf0CAzNQe9KXM
zvJgohYC3fyD3svvT4rN9dR96xW9xZP59kmRy6SbEuTMgawDY+fP7lMSFB85jv4wCN11d21Lcu/w
OrwdJOGc1OdIKQ75VHN0p5T6xSd97a+fDGYNyvL0qkGwAud+O0rXTnL2LAUGy7WpelSdc9VX+Xh0
0UJ80If7rWbOpIsxl/6qxSPCzHvyjTKvIF5Kpu3B4BQ6hqi9qAzl42yEPp1/2CgkhIem17j3JLBz
cpuoRb1YOXmWhF5NngR0TUzKB1Pa78+rTRMb09q/VryTe7nkXUfIbNYeWPKe/bnH+4pU2fW/z27y
A2APElntI/Or8cdBaZ6vbmWABd7JoCbR2cLpPXUQvK4EpgribKtpODNhOJ5NeWveqNYvtmbTBdsi
TbGNEtBA1GVqXllW6Z35KMSjzJPjJyKbqdibFZpHtljjjuj2v4SMvL7Rr6Zxm+USZMs6ufwyeUwl
tSqn5Y3GRjJsXFQNVwASkU1YXSwu8V04f+njZsSA20EfG54DHvnXRscvIzrsdEwnm4YDaVzmviZF
fWcgPzrM/PQ/r/L/dgD/z/ve2fNv9beXN92/9ef/6f5pjkn3D6sEkw7ii1eb67/9Pw2Qy//r+PnW
f2jP+r69mmv4p5Wi/m/Lzzb+gwV0ZZSuMCt0ZH/T8Xulff63sbXOfriSfB1iJrgohy3I2yfQFws1
b/a1tyzay4KtIk3rFBtFW8O1vKfd0WNSQcM4UtShTGqI+jpPSP/rNmWeiHbcDfjr5zrsTLIN2ghV
TMshxk5Ig+K1cSl9fiu7ommz/ZKNnWiugsFWiXkgIJcQi+OIHjCvLi0Sz1FxktulleaNaxITcavP
hs0wHF/g5N/GqMHbHcgQUxmf8pFd1Crg8wz+LSHiDr3Hvx+rnfHiodjPDWWVm1LTAqVufbys9Bcm
JP1UxA2O4Pocqjpo2QaHhJr6CNXIplgMG80kMc/xB1xnd+0P/nKZcUuiJzAom+CWcnGDcTt/fdGB
c5JDR2Xpi0Ek1ggYgu6Rq3NqYM9JajcZq3SANOJ25bNGxu4E1yg1y3raFZzxs4cBrAyl+tHJfC5J
Vxlo5jd9Z8Z1s024Ofl8HLQuCRQ5v7g0kOR1vR+oqKB2ysV2q6LlDtiuSUZVKMpqtGBYJ16DeqVM
eimTbZ6OJZ8r0R0kMNsEH0sa7MmEtNwmDLA4m8NZRVp8QWuMTbJ3Q4MpIf+hmI3Be0FzZjT3NteR
T0cE7PoLwdmRoAjIiMRdAmbcruTHHeRGHTLzNWfoli0v55aNJ2PyUs4Xa0GjuC9irbGdHdOYI6rL
pBa5eFE4Bvtxt3RjMxFYZPfk40Qy9hHmH8iLISbrwmcq5SIUXRfzb3be5IwmUfXztaUgdgsMmpST
re3LKTNorbjo+viRjG02XzvNTUc+v79be9sy5jiCfostBskV7HnZs5/cclV0jlvmo3pYLDUl3pEd
T7yMZ6zKAzYEiQqYSoqZLMU8Hpu+WXjIta4Yu/yAltVxP9oivF0XX09HdJEd1Gs+ei/kS2+fwMxJ
EQCDJLtv2abzaEy5TmLUxkBRTEYPzbL1Ug1ALEV6o5klbdULqIs1MsD3L4vxdpe+fpBVVsOJCkwS
V+dUyrOQCptTKPLuvaZonOrToJhr8j0Kz8y1b9ZzT+yGSc/zWJLLWizsr+nvDAaPVjb79jjvSBJa
/zaMq39kU/X4MIwrLx9mS7siv2/wn8mhpYFxOYFdLS79qjDcm/e/xbp3e/M+w5t/Bd8CXmLvf6rS
hH/A3OSI+X6ikEjFmWzNNerI7scmmIn/a6U1nAUarWREme8PjZvvdHAPrQGrOI+WYcKOPJmz6XDa
fbpYyb1bucBx73pK7p7cda0ruYfkU66De9mwvgN2o9DcRbrWDoG8rBd6StYnYS4Tb0SaJeubOgxG
uoxh35LwyXORaLDPNnhQvDy4avrKNLEt9/U6nYxD2vA7XcXG1gzNVQ6KBnJYhuAJono+ic+iDnLe
YjtVYGnp6PWaHewsVgBeslbksSs5mzTO+uJSbuZjztPs8ZsDS/TMO/NA9SXZVq2/vpUaAW/8LdYm
TFGb1VfJT6phKrqWHZqPewVlf7++2/A1Z/7M/+e3DNJdf7Xe5RnfCwHxOrFMIq34j5g1kvXr4YLk
z/Is4L2fEE4wuN2QpZB+J/CiH3FfWROVvbBxa10+r7U/rnDdLszU20VviQPbxKVJ1cEQmQ7oPVRB
lVvEcaPkENmR/SIYfCz/WcEtqYmcG+IbgX3c1b4RFbxednDRkps3Ed84iafB6Er+ozXXXO8veuF3
uXFR5mZTFAda9U2+NpA03gYm2AWETIJ+vFw/tU9G4f9QdmbLcRvNEn4iRGBfbmflcJNISrTsG4Qo
y9iBxtYA+unP1wP4hEVFSPH7hkGa4mDp7qrKyszivqI8kcaLKyGEBHuUZ/o6mY0yGS+16HUcbbwg
SVGGLQgmrdNSTmYPQWX0Sy/CPDYee/NIOHfaN58xnrym7U8l2rHE/+CtJ+o8MIL6Gcy2112PopfJ
2YNGMtifRsZo8q8yyvK8/GOQUwiXoggmK49vCzSE+oLhsvnjnW0uPWdMHdsJj/TXe+PqePTDvsRc
jr1HCNIkHebP/HjKpRDxeyTywyvj09Bc7WOlUOajR72eeUbbzTwyXxaKRTPVucUXBmROXN32Kw5T
mdv24OTVYNDrC3Wwdhq74y0OE136F9nFZtWjkYKCEpyj1Na7THS+hSct6jcksDMTUD33JbeYtZYw
2ivqReO9DI1nD+rZpARJnqeZHoB/3waKvFvhRiZaOA3oqXUAtSGIFg8NVAI+YP0GnwS9vhkvq1e7
JRed9+Rhrs9sz5UGI/G8rJKsg27x2t74KKymNIWPZEtin/vHFu2smdYVspBE5CPAIHJCChxDLDXv
g/BIWoWEG4HIsE/cPDHNU52nox3cJ2PY9d9MD9NhG56RZxNjHeysmQZqlEPb+1pYm8TRsaosWp24
J1i1458KK9ab2hOGwk/k12/6HVVN4zwaCIOdCWcOL1n33ZsWlQv/KfKKl8BXLiqeKpYLWSA9RRND
oC01jF23QlyCqqBs8x2KydRC609rg1NZNa2Z/c4g4310Q92NQBAKG+ZV2hr9faLH/DfKqyXrPnuD
PXHzSjb6S9m3MZIV5np64pnDN2w4rwezn6dvURkFtLpnm4GUxrfFHEwS4sjC69c/I2qSbbiv41IS
Xaq5HhDHtV2cu8ED6iDfvXRJTnJ99+uH+y5EQ3LDF4NBBMjI8Xj/ycxp9iZjFHZrv1gMBkyMfSaR
bOL1XJDbklvXcY4G42Ib00DvA5waY8lPv76Cd9kKV8A+tnxYuCZOniB6P+5j1XUWPK8WqS+MDEgg
kznPHiLbyMLgFqNgB13uLvW7gXdtha5+u0FQOcv8P0FulEe8RQAVDSl6TPl9f54UrY3cuW3Fy3o2
2hTrHMjsfML+aYCFwWuZSjvSG4JdTzqCxlnnvb9+HO/SDYpFnA9ghiKH9/BHer/Y82IcutR3el4I
LO6qg6gQGRiv0RCu7fAff8grRI25OwdB8pvS5ac3wQeT6eC4ru3+Xc09/W/loha09ch8xEtqZD7V
H4dFwCHFGFSDL9vh49RjtzQXJ5VyeY1jhso3v3kCpM4/Zj2AnwxaYFdpXiqZ7PtnMJVh0zNeXLw0
KTZ+1qOzbrA0r3l7N+UwcJyfQ6wA2G5bElOhYMFNOm3ifEK8V3uUoyerSPWRjYsYuWEGa619SwdP
BwRXeNd7Wv+wQyKZUqGWS4zd5ZTOXheiRhZolD5lhtGM+YchrlDNHLESgRx/ATlyC9hztdSJxhS7
fvvmGaFOHLpgaTQDx3aTrHtOolCvYmF2Y77cUiGVWC4KI4aMfsqZLculZGs5NkS4DJAI+dPED7fj
P5esvre+UzrJ6aOpzft76TGDJT7DUtJBw9JTN/wdRp6+F6FX7lXzuZ4VMq872j4uMX6NgGCFyxAI
ZGzFwP8r6rLiYt3Go9S6U0qXiSfTio3Y+sPwvLJ4pCs6WPNDXHqI4PZDnnCPJ88ZqGnuO1EpJlky
syg2s1Mc4rgZIUAuhGwPLsJ8uEGM/PCXgf6nb4jPPJeGSKsy/bJP1JMFl4D4DFLdqVlzlqkDrDJo
Sw8B41M58MHlTsqG6Jqdp8bV8UpIZXIp2ahcLqwMMfBbLvSW4WPdefOS8iv2WqoiR/L4ze0fMDBU
Z08w0HQxSc6mHzAjphP+dBD6GTlilVqkVHJwNZBg5hL+3w2BXmdW9US6QC4q5ogvUG/0iuprXyda
AzZCxNNSEOHNo+XFHKFHEgIdqy0kIXycO6eM2T4xsifGRcCp6iWBsVJXblHKLzNMyAVWythk0JLs
Mg/i9sj0PPIRE3m2Kk5QmobpH+axXrN3C44iLKW80aaFIUN/TAaN13KgmDISBKaI4eG/9ftg3RoK
UIbzaVCFIwaMoVOo08Z9pRImdxS7pF9anHAyCM7pPxX1AHxgfG0c5o3q0blzcNtFkc7b8tpFen9T
MbG36eHuyYyz49VwTSXbWyMnLFm7EuomSXY39445nlCxJ+rOb5IiE48Vk02j5YUdoxpFazZ24yg9
m6Wf6fTVdluVHYyYUra6WOt+MoNh4HkiV8Kb6ZBLp+E+SdMcG0+BzCn4oACCKC9gq262942UTadH
GEbrnQHnXP+VLSobo6FPbqzfDR7JmkL/+uD+6fQM6Rhi+0g0xVMNFPfH07PF1GNy6yZ9XuMHiAGp
ncMdzU+M75VELxfZLtfuGoDRHoRH2sFvv76Gn4JHGOiwge0epuV0qfQ1/gfybbOgyRnuI59Meyzn
p9Rs/AKDKoqJV6OGmLLQKktLwtqvP/Z6b//JxYFotM4hwFfT0d0P+127Kkcf4GX0sZ+hY0Rhcraq
KItyIA9bzDBC3RkzhQeLpkVkwgxLmRV9ZC8Wi3cXFfGg1OcoNboxuZmE4m0fq7YMQnGCgE7ietNj
ac27TlVuaa1XreIh3xsWphbPyeIxeH7X5maaT2dbQJu2TkkaoK/dQwTCIOOccXQJ51A6sZOav6lB
ro5E/71vGzCV5hzSOvp0uhHx4/O2fFjRiV+Oz1GtfKv7ms9uR56Xdf3I+0b3yofurHAaORDA/22N
XTauwrQdL3M7/ATDxeVnoDi6UrUY+6hgGFcmv9CIeQqgay5xS687CxCwVkcGBus/DEuHYbe3w8hc
2+kYGR0A684vTPbXHe08n8ZrCs+vKS4+knbSl0r2LQ97qA0djSy4M5n7vcVyAGtkS2VcSSLEnHaH
PgNimW5nMS1FeTQN2CHM+p6IQjEEOduaGZDdxmY0Zk+zQI0mbqjwI2mcAqKvZe9autlWyKhw4s1Y
oKJcYDh4d2KIIcBx7wPS0RN7t0Jh+es1+D6RpQD0SZvIYLRs5qdsPEcNHcXLGD05bial+EJFX8xP
KnWQBOAv0umiKs0lk81Ps+1qFPnXn/9+64GEmiwBalGdRv+UPjZIDGBzVOETAHOpXr11rzMPMWAJ
2CljARgwnjecCf/z5zoerop6ZqGL+eC7pM2DpJ1NrnKfTNfgc13Raxx3givBnsGdAig9KJnM8Vts
6h00heknMHek7zjSTY73eXvJaPeZye7qSTIHsOMeh7aCxrelqxxQKUYMTUXbzjguVOPC+9iW1GwY
TeAsXvWUuPhO4MKdzq3F8ARs/8svQAzhxMyhXz8jS+/DH/apjeSK10KtYXKx78+naDarMXOd9IlJ
xrSDsUBJ9UJwO78P/yIHyJPooCU53edc9mA2+xpifv6N+m8k191KkVhMkYKang1lXh8cB2LgBAsy
0A/619f7Dk9Gp0sdhNiZp6vnXrxPxPvWzMO5rryP3rLM7Hc/S/Uqml1n4TtxDRzZ1Eb5wbNHG1al
iayEyFLYTkxd8uuL+Wlh00HEbpIqUf8XvAe3dZowNGDtT/hIZewlE3MO9pLj9QGfhSSIANfXcL1e
f/251s9PgZ4y1RDzftlaP5X9UTJj19C5nDRBawyXusPqmK1cz21c7O3B0/ChYtSbxETDZQRK8bTl
XDhS6YAxRH1MOjCFi06sPStTXPaGyFWi9dFihtasgVBbLsmYPVqMgR9Q2s9VQ+LgNlPhZf/8+qau
cwV/WIkOfnCIl4mTOl94v10jd0kVdjryaUNkIzwu/A+j1S6MwMwChe7mRgJmqvpQo18pkhtoyD12
4r5Z6lZc0k8td4PzmUUqCEmbUfCsY+CqZyVwbYAAmI++Y+Aj0FO67hx3juzixMRiszR2QYU+arwE
kNoLyK4DriHDZ4lDgWkc12TBnpDqkWRj88SXDlDn+oViuP8zVUj1wSYDSIDzMVhMUTpnn9GQ3rKL
a9/E3b0sUsyqb8cWAsmLapC3D2/b61CL1IiUGrHoAIPrmSxF+eJaTcLNwZsru5NccWkQNrjWuw1L
LueUEIjtoGA6B7WTIKbcl1gVcGEtNKRlOlPnhbh97EQRojC4JGi+GosseCYb3gfSytL/bVCdrs8J
+HR7IB/h4vDT2vS9NMF8rRieZO3oHaoakNc3ZkNH7FOgYP0MA6uMh0ufFd5vD9+fgh1cCzqeek4D
pTK1+o95B7kWljC9FE8blIlYwCS+4J/q8/nZtcXlegUzefZlkvPSfxNsr34BPyxjpmY6GKnr1leE
pPndBaSDm+eWauXHxE90VZWX5G9gpFDgcyzcp1ihcudyFLVZC+TAC7SVyxo54t7WUFRstZlhQ/40
jyMHMj+MhaFh/HrtCWzp/NJErCVMiToTNUad4BYHG/z6qdvKqtxS9zg6phRW3s0SyBqtR2QOY+4f
BmsJkJ5Ro3JqZDgO12ll/OaE/OmgYkARjDoAE92mh83y49uYS7+we5q3H7cjinLE5ZVvzWqHcrV9
K7DHGS6+zyAKe7/4aT0/4THy2wJAs0j++15gw2knAFpGSNpx135XAMTWXHrJUs6fqnow8NjiLOMz
pmIsOaqjkPX46/PsJ2yWhcjdMFtUd8kY9vAu858Mz0+aeEw+pS4yRwcrBrpzsJ8Z8mWQMjZpJL/C
9K0wiu8HjL12JWddCVHbBKNAaCBo2Pxuc/7EdKDzyCPQ+SC9gZ9DVj+XA26HVfopiRJ9kixO4RDu
C3popL9rgjbRJJqfhDHyTKqZkW3AxNc4Q1hziwcvXSYdecEoeIx4ylBd95mh3956UMLxrtRrAMso
F8y44F08t1NM+3nfl9i5pYc1AW3JndmFvY+w6mnra2VOr5e5X1UsCQjDZB4QCeVC+73yadTtRGDG
wX0b1YO57BMjEHjZebAuMR0MspH6tR6ziipOTu0V5+ginc9abmVxeeFo6GKTQRR61/36db/PBdj0
NJU124qMgDnU75bXOFiZGdEneNkqy6oLBnlqMlPG8JC9JUcrI9jev/tc8OAfFjbKcI45MmzLpMHO
sXd1Jf1PZWtOTclql/ZpgN+MYXCQJ7VL04eZVS19mIHSpwUqzSK/g48ZzYieIeWkzQdG6umw4zvU
WvZNFnSW8WaNIA0gq0kI6rP1dbaWpWyofaR20qi69ED3j227T1PVdA9dEky4B1VBmro58dXUndh6
YgyZ9kpmhOBjOY0Do0BqiqYFvdPaZmFCiW5tulIbxMFSL3AV3Y260fm2AVtNKerWQBETKbRSAkwI
9jhDfzzx0FhQJ6qzEdm9/ZUOedk0R3Q0TvBaqNgjGAeuMfbFMZYKts1da8eMbURDQS30OJnceXJQ
ZSoEWnOvyJr8XC54wTxYOkJQHniRMXWHIpYiWh4X2HKOIG1CG2JjARaqpLhZJB375WL27JH54Exx
ZhTHohk02uP1DJsw/lgW8K9m3zsd1AIEE2VjfHInE8L8jhY5zoKnAgDHDs5Z6JUc9hOSXEVCpoal
RJou+954CSds1d6qfNQhKzaNKPgGXpTm56SMpzbYpUXNJj507TDNOGetneTMB0rkQ7zZyMkIUc+Z
5kEyyavFg9tZGE+xJ6VPc+dSgbuN3acE/CV3bs02ouh9YvRHnrXAfU1g9vBVRlF8HdN5Mt8wGLXD
yyg6CwloMcflmO6FHepAt7Wfh+shgffyyAvpClTexT0mrRr/W2HXrScfrQ1tg1fKyTO0MRC0RGXK
ZQ+F0EiWHAlUPXnN5OEWDLDUyb/XTmCSowZ7SQN/Ioj6C7B9d5icRtKHyUMj/126Tbn44x4jkkN0
cGmzgePAi30fPNjaeM5CqbzIBm9eBDQiSpocLV0c0Nit6jS+gZXK8Gc0eU1dRp2gvrfj4GYq6eUf
ZmvOsFscOAUPGGf599M0CLDc0Uo+MR8ayljkVsn0YAdV3++Rq/m3Js9gZDPbnpsUt2E7N2VT7BlH
35uHEXvNMT1XdmE0H/ICytmtIYBtzyOADqrlJpPYZRZLfnK8bKqO+BF0z5RLWXNsgTvLfadCElPR
+DZEXGHO5anBvgr3SQR26IqGOUjwkRuK2bqLolo8Mi0R8b+JdV+wG3GvPUwhvlmYf+IYD2DHeFmM
MPsQvlkd3FNc1NFxAjbBEI+T4KWsR+th7Fw5oUpy7L8sP8puy9nrfVrvQf7YVdF46MA/Xme8O3fF
0H3107R9RXFQPJauASVXDW429Ds7MRGrglendNbvW8KVHR5mz1VZtM8dzBjNezA44+9IJs6ZBl2F
VDxVRyFYrIHXhzfcqwV2Q5GN1YJqYMYrTBoidwRpjtT9oGJswqIyWD6bpauYq+y6DXYVTDqXWSs+
xo7oHpIiUadiGbznITSccxyZzbHJhW7FMRj4jmSqPptuuhwsxPsaggoeYOUlN4KO/CdTeN6fix2m
n+N+6J4WrJPvE/DzS9njLr9D74meP2ssgLtJHf05dwl9GDhfTGcY77BBmz80do/X5dTlR7jvDEUt
JPZx0LCWv0U4FS8ttKCPlWsOt6Ds6eMUYF+LYC1vjyX6jTtzKaMXYOPy1kpi72NoqwU3A+gIWG6W
4Z2J4fBnRmd2nyP6Mmd4G8Ze4pN643WjIJrUfrW3jArTRbh17g3q9/pFDFPd7MGdaWAs0viaYI17
HzUCf2TLHl6swkdSJTrnPAUNulG8BQ+Tkup7gcztLfEzMLwlNg6NRF6JW7D1xuiv8iZoluLGybzl
g7KN4cFPenG2aK1dUkTQOydWy10psjDfZ13jfoRqE85HiDo1n2LFR4R8yx1GDcsuD8MuOIVlEf8T
FjMK3GZ8swhv5wpFxA6nMewCB4/zMCvMTy4H8NHA5OODlwTBjaMw+d07PTeQVL73KaTuJMWeUF0c
EOPWX6GyY6lHBtXcszQz5KQCiwLPrhEcgarvTNxu7xOAqK9z5hq3rd2F+5j68eJxnDw12p6DmFm/
gkUpfNRk/jWtGRq9n+x6/th6U72PRWyR/NDL2E2TZLx1hSnHGwcqDh42X3K0wjxBGCy2g1e20X5Z
jGA8eUrkl2IUSPpLrAWf6LENTxPBZqdgAp1H7WQRzk79go11a+8wEbGKYm9kMh0T3NEFfvllUvV/
WsFQP+KX6RyNCQ/TQywDM9slxZQcgTdep5yG1jw2f6Q0pC5QMr/J3nnFeHaGvFbMJ2MMir2K7Baj
nEAYF2toi+g+wgnlhhsrnT3tGvFIRoHmvaQ2wlmztQnJGGIjbw5jwfFau5A+bSs3v3YGfpsToza+
964w/jRgUaY70WXYH3JV5d++qr2bHMu9u0Yt7V9R1Ri3RT5INpc7P2D2ON2OCHQxK/A9rHrzsP1z
InbcWYvnf6bP0j5VcWu6DCYthpOPPf2rbfVVd8DJr7sNBlRCh5Ek8LuBgzcONKMYwAFsSLbHFDXv
Qzs7I+BX3IuDKDxtPR/g6xF+wWgm3Nt9xyyPmid8C1PNPpjNNFxS5ffPDV2I42jnaXaSXmQ+o3Oj
31SHVcwNNZwlsACeSduNJ4smxvfGWTh+osy5hw+Ro6q3B/N2git8DJ2x+gTQ72G0rsKvGAYkTHUx
MQtuIL2qHU9BvFhR7p3y2YJWiFN6eU6aMPvLJfu/CYwlfXMZMnphiG0AcjKl+9FXdrmb4zpma5ZT
daJD1d4iWMR/t6poL7hFfMgzkf0dirTdl3MYPnUW3qSyd5ObMlTzvpT9cASnTe4qJcUdgwUfufBv
ee9X31qFVYaf0OZqCoezu3WYwRzijblHxx3dFu4QPWbBzDjHDK8lp50SdIBTJg65Z3j3rph9DKHN
v8Dg3Lu5mIN9UDL3ZYrwBNgZ7N1D1onyi3LtFPKa1/S7qhiiG+HK7pMPVknHpSiyRyMx7D1BuHmu
OzQBfmSoi8lpdp6WJb5x+ez8EEjXeE5DKelO1bjNnua8yOozNsUpEmpScPXa9rFPI0JluEEdCmVp
bCFTrQba/MKncBKKRC1DksooRc7tKMmS8UObFlBetgpUtJKCeIMntlqon+pBOM9j2OseT8GBAjNm
LdHCAW8bnLUriw7/kRG3RRnt5zKZVPYaMPucPDaHxMyveCv2TXKlS6XgisMrcKWx3plirPB1sXD5
Vq9zhr3cH7EXIRbBf1oz4SJVy9Ah7Q/b/BJhOOl+Y29qvHE2BnrZmC9Dy8DRXEotMvGT7gY3HkOA
YifaFI9d59ePSIUHOe6SyBvyI+OocD8w+s7pDoaB2cirEddL+N2EMxDfwrm0Kux3ClI8A4IumpPA
FfWTO7Vx/gWv5WZAjQzslj3TjY4tay8ElkvmHQDt7PlnMKlE+4HCiYCtM8EAXY6DjLUNlNMWKD8z
2qfpCRdXAteOIt3rgddm2g/lWuzmUcl04tEi0znAVuN/R9eOSauUwE+FEqQavsOYKRiOM6Rm7/39
b7PKFmHxMHmeSG4XEwPWXRg04hwXsVOV+0FPRv1KQhZkxzGfRuPctlaBpHWllTKBU7cncO6u1eta
IUdCtSE1SMpjDFJp9f/Q7Necf3OZdLkwY3PCd4jcG6gga2qcmYbGbTdWUFVMWPTvQn0KPG2tpo1H
FcVu6fvHGPfqunskl2IJTxRa1PQozzWajk2DqvK9Cg0Gy5/pBAg+M5MO5bqhaDVeyitvpEgAmZ5W
bADvZM1GXpBkgyqwznU1T4cJPKBqx5JvYAXrn9Fx1ayljb3cTLYm1aXmpLuCZknoeFrrCDHXmpmt
eR7zv4hiy7h4eg9UQcIPLuYKywY4BrImUS3YPMX1agon5OXVK/TfU9Lxx9fyfJCW/rNdUsV1qQ8f
RgNe0kB60riUrnQYNhAFPJrmTPW9dPaHWDYd0/EwZuzyO+riVgIx46RviluVwCGXe9sk+FdHZiNN
7NOVdF3DNeyhlqQzgy5gqTaBYDMCGupLjQH/eFNLjB6dqTG2bGwLyl5hwZ1mMqJ+PE2LphLufjol
4yXJ4JZgwezq/oxvhjwQZjZp5HuwqxRYJbGpDpgIntHq/Q4DMWGwUhCHtYfsP2XSwivUU2CVNkqG
NLxQrNMr3zH0pe+h508KgOZs4SO0wBRdn1Xr2vNsHrvAkDbtM9B23tjKk5a2rVL3O74XKQMfagwa
uL+8HRgJfWGY8nX51J2GjupG+Nc3wjiYdOetr2nrASbuFNJ5r+JGoQaQaaRfKINBVOnd54UrymFX
ZXSuml3gVDwC5kJo/IjKQvcMsbay5vxcTbCQyH1irc/fZ7SPuRRE2VhD76wa8SQ9v96A4YxSQi89
hjsE7duydjpHFQxBszdZtUmlganW/UzLUPeXB5o5ZrrPciqHB2YKMGOUBm+q72lcBn3bFq7bfIjf
SkmNMrtRaopdSf9lfsUMrOvfmsVEyHLXRBnHf+lXWvPQ2wGGxbt2ou/c72NPaZwqypZoIQgwV+yv
nGPB/GRCQRGczhEuC6cRgYn8i6ot+1prmsy0z7vIKp7NtBzhzMxOx0Hdd7iAv6Yqycv7zIedeOqo
x/yn9SzBjkL3mZtrhBkShk1g9SYVdyEHE8jVkCYww7rpWpnpZz62yC35/yXcKXtfyUw/UbscOCi2
5m2Bzxx/VF6Ld5RcLMlajJrCAUEGBG4HQuMD3oWZZxcPHbvW+2sKaCx9a1JS6bfCG3Sh39mwsr1/
N+2VkraiQH2MEzSDLNoy1RgBzj/Dc7U0cfVV2LQyxl25jDMOAYsLIyjDn1Tz2DbIMr9+AwdHX05p
gKqflyrEDDsO8A6kHrzivyKa6E6sj6grmFLdYuUTLjFrgfJx/hJkNX/S6huczgllV3KjuraTV4xy
jdhFxBhBtsHs6mjPsE4d55m74/DDCT8F7hGXIQ619YzewvwS5MCsUbE433uvcadqb8LWn58i6nX+
fb3i1NJNeKz2EmhGbAmDw54PSdeU3qf1KINZk7MnNhS0DE3ajf0KoOg2qjF8mJZOHzQVDhX8InZ1
ALYxqpP2bbSF3kjgXvoSrXnRO1VIulDjBwwu9HnZVTQ7GNDApBG+A/jR/OJ1mQCb6d9oWqFvfuXS
QNnV4UfhSqDPr9qeMZfLpc04gMN2EPumsbAPmGGlG2gM9us1+siECi4uihb9utb1MrhIR7Jznk0T
R6KDeky9YqIHGfMyLzVKmX3ClFe3Ip9vihzz9RIbHY6Tds5xSbhIv9QnAdCgznlwtuLsWwSycs4k
og+TIKyyyTjpK9/XC3zt1/7Lx1hi3ROVEdy+/DSFzIFEH3TdPEFq6kW/vWwfeo96bTSZGOPxjuHq
WAQyFIhPzqpek5qCJtAZnmZEzk8II65cI5qBBnxKBYOU5Hfk2H/orjHOVYUcu5sYYbYzHlNED2V5
C/wZtt3Z6pFr1R/ryJ9nOtt+xeI/g/IXjFq2kDUjT2NujYRVIqEgQL8bXe0lH+4Kp8x8TE/mSZNp
FP5yXKXjdnqXI7rTq9U3GwfNb1mXYvjWl1YDlO1oM8Xs4Jlywa/TshbdKjBpIfNkHEZutG+NxBDK
3iPR0B1vujkOX/yS9PHJv4Yco+yv8fsK8icUoFxcFZCOvOEQqekBWwOCrqV+gHNb6wxA+BnhKi6k
x+vcuupr8OLn2kvDAcHlH2/NPdmoOkh3Bs3aRtwA8tN0umUotMulqRKnuFd3MJXheLuqKpn7JA1K
ysPEpArSJkjdlKaHxEnnAHPItTdAy05LLKMwiAz7cz6EqoxOct3J2zJeN3SdysGJH5LMmBVjlGiP
Nu1fvYXL6ZHp5qNcDi2KHe5iy3RwB9fvP6uMwBneoOxfl9e14ZIkTGBuLkUkPdaaH/Soou9Ml7EG
nrZawkdrN/uuZCsIHxzoKVuzcLONNeN6e4BFxwQPDJqmUkcmHDr1Ds1jTDApRmaa6N5BrGyBPgx1
7tAZOUQ4OtY9vkZ+0aUsl/RKxhndaIqDpy6p9eGAIFYHqo5Qyl+sSkpV2AE4EvI3mDIy84e3xpDR
w09IDxsnglpfbwJhouoAj3RNSpenomjb3nlsSPpQd+J8pP8mY4X0v0uYRZ8P+yIvRyB6nJt00JRm
nMDzHSpqqOZS+0vCZLN6IDuiqzPbMJH3qmB2Fohzje0VOqlrGr016esOIl14kQZC/B6/yLXzRdrN
m7BWfVRL0sKFNdc0eI2I2Hrr4G144D/eYQgh8+CvxqgZbnxBzCLgmi9uYXdfi8LTZJgt3QWE6XiB
9LbS8dJg/cpC2tZMxwwSDoYJ0jI/HOIO+uc5jGJ6DOeMfmLxkGLYQzpGVqa3zWzH7IOwNPUm254r
FEG9UyIEHFzIHA9695oTx4nHrLvAH83DjAFZVe3X2AaUrol0C2DkdAwcU9XNIfedHP7Etma2ygO2
6rUA6ekWM7Dmeuxna9ucoSfXKIrTO1e1lUkLdJ/eOtRl1tH/WCvSpIGFR6TO04Fntgb5bU8jaFzv
nZo4P7VrY26xAvQTO+aIEYhODKPikW0HtlFOmqTKzWfwqjf5WyXylHUw5mAMyzlYuUrh4uhTd2v5
MeFJ74B+DW1ri7keGh1ytiM7X8/20UxHfpjL6Zo75HnDd2v/OUtjV5zHSTmTdRHX7DtkShUfYggH
6c8djpicfMexhU6Tn9YHvS65iMyQZ7T+CMdUnd8EPAICgFnp2Pnv2xxtHdySrtcv33Rn8KYdVHJi
veoNfZo6I+k9mRR+xN4Cijca/m5R2n95ZzqpX2MFS2cLGB/ICcumba2v78EZQv3STa8nyndhoi89
uDZVt5R7C+QRlBY+KipmHYu374AP9CvaKAcUhDpAW72XhnCGQ2ZeQVVYN0XbC33//1IJ00HHfqyX
9XKtZ9y/aNZZnT4+OliXOmMGa+HzNunIdsmDmIEAurrRUdhJu1S9pjG0Ps2koslHCnVNgaDp6qW+
xgF/BTTAKK+iNKUQAJx6p9XP3lzmotUKfVdrAyjt9KI115JUM3R53ond6EpsU2FKC2vD4iZaJgxB
7lSHYBkaBvAGVCM5zvplLKtwsgHB5oM20mIVBprhshW9ysOqjItYObnjKPT+HGHK8zd1uaav5ZrD
bNmijCaYkAdN/mkYNhNPEJh2296i/iIbRxGhD//hmrGtoE3ihCCYew90MEh2AeGGd0MxesWG1pVc
YbXK313799Ns637kmuxuoRtxOVmm283XaihFAEUatjJxV6ZkC6rBgvGv0Ih9pd7SJtBJ3ppF9e7E
scS8Sn0oJK7QzLp8PSmKfJQCbJT0JjZurVWHZlc99Q8j8nTZ/i9XjgEjvJZtrW/PDou9mQ9e4ZZt
x6255pxdye3LSlrdhKvOsNCLAPXX6VMcowt9q4uWkj/gINOvd4W7tNsZ320xdOMLm6KQNQle0Ruq
h5iQjsVjMDJDbdq35hxhpHUtZ5q80yyHNdWmp9CzeLz1yTE5Uywn+NQmnpYQPXQkDKZJp7EWZoQs
jA2f85z8ui9iS3OYrxdLIF80/ytBVPTqRLk+vDcKBHIufb6vpUC4nvLbo4ZudYUwQLF464Hfay5N
MMepPT+EwIm+u/dXCbZlk8t7BzC7mRjnrpW4ss2GtbgdQFCidV6y4l9rAWTMEAceEGlgwXSi4Tw1
4RZEqt7O2oLe1rX8/YGUbWcM1mN/MTKO4zqNB/2Ieqdwg5LxV2MZLQwf7Pmxvd8Qza2kpxbT62f7
zoTrya9sb7ZYNb9sU6rEdTlsECZ65KXrXqETQ9+tOvTWTxvkIvCqDGwozLN5Sn1DP1K6cFeqynUh
r6QzlIgDD69ezyrwSrJY8kSsQDPH6PvzulO6GQ/lh4rju3mibK+WD2ULAzTE/tphlUG+1BopaPQB
m2KLjqugYSNS92hAOQyyljLFOvpprzp5azEVzc5OULQ7iaTDSHqW5XbuBROW69l5xqmPx9i6pk57
Ol/oDEdcc7SE/cr5t+EpDUUdr092Um/VrVRihp9OG5pVybAdVgwP0wK9Li51cVqvmVvjhZo1n1bg
Pc3FhhLJdwjLHFxQ5YSsTZBlXt0QmEClpXyWF6bDDB8/LsCYtqvt0TJQYPqzoRWRdJb1DSU+du7d
GQ5waC0HMDrNvyutwGFfwozjG18X/zw+NolepFdwHGyMV+0ow+Ku2MSam48TKYjXiuVtpNriuomC
HOiforR1dZrRmXgGgfXAc9ZbsKpp7xxwIBV8aVuOMgJ1P+kkGdWN5gGBlypu11MMU6H0XBMTuQLs
as2kNmI4meP1b5pQh0Ah17SmrgJ9phpI3wM6YgPz6cw9znWc2LHyQZluJg+b7//n9uNWpa9ozQ+s
a4k/jlZlJ8e0tdyheAFd1ok53Cy9BEKmMHBzjHFLsPo3UcFrNzUwqxY6wBW0SEvDb/nF4cppdKGZ
ct9rzdy47hUhK5BRNrsMhg2H+8a02jZFkFQ0GSIwXXafi7iTBwNHVed+vYt9PH6zdboE7MzC6cHL
NwBiDQCbUCea+2Q8ViG2/z19p2squkHO5goe+3A0eYXp+nDDOahpYiCE0MVArTJdh85Yx+roPjoJ
LuzNVPeLfDVSaKNUlHqq1XyrLOQf5Ex+xfSDB2YmtLP3OERJxKgDsFIVizL9PncmOdQpKPAgfx4K
2DX+ObV96YVIqqxkxIIngHpF7t4pXERzf1ja7+hvGjkfDESPxSOltoVHvMAjY/yjR0HhhgcEc2kO
GqSUExxFDDh0VjLA71KjUdZDnwd1eydbSFHpOSqpxD8uqRz1ZNm6KV+ZjWn84xm0dV8ZIxpJ5un2
ir5mXi0+cDzUqdtmascvpmi75jGwnLg6x//H2XntxpGkaftWBn2e86eLNIvtOShHT1G+RycJSa1N
731e/f9ERWhGLA2o7QUaaFBkVbrIiC++102cHywqp1+z+iq3A2MVx36z3St6fsn4tHSMrVNpR6t5
1dQmjs/2lk0HkgOJIohq26cuiJl+oZu4eH3vBhESI2vOC/wvp0/wmxeTV9OpYX9n3VdbVc2HBnKX
dxqA9cZdaG9zfRekxWZ2ODmHA2FNY4CAD1/nYjZQgaaE4T0YsIeLlTrWXiOGGBDgYuCcHMngXLsw
K4wbbcuoyVEet25eYSEFWT+hqoNY5srMWRRB2S7Fc8ljq8n84B1MXgPn0AbEj9xHVPg2hXaST354
a3VpOnh491rmsh0mMKv5VVETBvC5FhWslnBKxHxHlMtYn1Z3xZx2SwvzOs2IcWDsddOrBi+I5qal
4+k+hEVfG3cC9+fma8Ck3HxtTI+k4x0dgWH9VG7wnfIjytqJxIt+RBxIZxjDuS9egQuGAVHxI9ar
wFff+9jYnwMSMUQktCFYuBMCUcliI8l39J36Ey68coh340IdrsU1qnHoW3FsYMJOd/sJkgx3Zte5
JFE78NhzyhkowewZ0rUU7nUM9FKtu3I06aLWalo2ILHwqjZqodCFsirx7fNUlGIgO30M6LSzOVAl
Uh1HspOWnTustpJgKf4mjpz0gBcHQvwDSCAllPqSTOGXzH6yNlffQmSqXPXQXjE5aywDBeIc8Ibx
HkTrYTnL6vSCo1qeCiKNHPJG5NyMaTCD1Q/kiz/WtLJxby1x0b4x7G0T76OpxU7y1eJulREc88Gi
3ExTX26RNgum37ceNVldAanJQvRfezZZHC1Wy+zWB4RavBsaQmS/pEPuRX/OWByNN4s5meXroRjc
+n8UvKmudtV9p14inlj2sgNO1zmlwywKk5yZ0O+LD6ib8vVY010cgxN60XhxDk4SyYU6V7hXeq5K
Yi7ShsOBuUpa3YsxawLyggeomZFpIxl91VpjXKxXGNYMqGZGwXaix1/DmntKirHKX3lOFW1/4G4M
xWvvQaSc9nme0y84OkOOI9Znu7Azy7iq+yKN6+mN3/P1fnsN1ccKp7uE7pU3GXsW/KTGnPGQpjGq
6z1xQVW8W0pTNMexaztsv50OQ/GWKrx+bJaQ+GQ2QXFGCSACmYMA6i6GOSmuwmGFngTJ2w9PWL3Y
b3PTaM3HHqDwgHJsATIqin/mQyo+DEGTX9d2MH5l8Rmag7+Z6zEKRTQcYB5y0MJPhjuaiDBju6mZ
v00pPbhr9nX1m4Qu5mMJTfo2yKbpOM4hL+JAf9n9s8F+ozr0KKu7q4TA6q+dC6VsF2z2nO7nfmy+
tHFjd/crHKCDTzPlbSeC7m42M/cewYpT7bYZddXJFmX76Ikl+7KivH7F7FbwlDM3oSlXOu+TpjOu
/Yh5Xrj1Ol3bhTV36BYcx/yE5otZDUP44SNlSHzb8/CLjlD50fEPMVzPG5vu95/0oJdbJ44TWB9d
aFYYGifcvLzp7S9AELl4sNnmVXCZ58zaJwDa7a7rUjrkFqECV7FPpUcs2Vx7N0JsKf7gvCgZZDC7
/7JVJQyk2MZndueC38GjKAh4We0UZ8vMbDGILkGLK7+w80PGBgncrq1v/DJ1DpnlzGQmxNYfgVn7
n8bZSr+mST7ewnx0Xs2LxSgLvegUNtjzt23h3tozfvL7AQB12dlm1N1all3/k7WNlWHa+vyfhuVW
pyTmvWOr934sveSPiP0Qdipz9lSZYXka7CG8EsJcTo6zmJ9sAhQ+RKnw9iLM09NsbNGbJIO742Pg
DhJL7tbeqLz2sXIdptTUSKYDDLuyvXJKP/1zqQ3rbR/0RIbkk9l9hfuKGRrMRhqALkkzxGHkMTNL
1FjLvu3maIdGawWpNvLmMRiWrj+ao12WhymsHIimZjoRMuXPn7OQvdihintzT07TBDFkce8INTce
BGv83RaP8AbJTXlrVW1xGrMI5yPiCm9EVcZwIod5jm7gbo7xkXmpfhuMa3xft8g1jg0V3Os5Tuc/
7WaIAaCJbE8Ixm767sCFOG8dKdt/IspkbkGis8DcN/ESPXDYggyfaDuhGCq/FoazindZMGFZwydO
gcQH/of0P/czXnNVdG0akze+D1fITOIhmBffT45sv7fQeycCntCS4381QaK/KlxCDHKcHgBQjXpv
jIlNPk9VR5ZDhjatYBTlQ7m82vI4Hx7sGRr+DfScxrqhj5ZbX9Z1CJdsH4RzID7EE4yOcedbvG3M
LTYtYyo7/F/KV6ZplzkLPy+kuZSHfDW8kPATDlr2pPvlWw6TaJBA15beQldmfS+6dT6UVTT6D4tJ
APe+r1HeyRAooN1qwiTlyl7T7akeOqIEcDvvn9IsdMkawyQswflvqaCk7TITgP16RatW75sCrOiA
JmJYr5h3ZeT4guH8UzYWYvul7Pk5T1iaLrkC9h9aE2gmEE74/Q9cfLtZU7jQ9fK0Gma4NN8A1vq2
+IBVUZljlvmSmzTuJ88PZsNDthmcmCCjOJXuLM8PRqKAHdQI3J6SGuyn3eX4kDAtJKJpmClF4k5L
fV3ag40cLhcmhI04bqyMsBAxyv81RVTzhxroc8wOK34l/58sZ5V/d7bTEhHWimIPXIeLJJoL1/M+
efbo8G8Zmh/2RZiDSNRmHFz4bncu0lCo5Czyi2kfyBuTX4VQbeM0ArobxluLYS17Ttk4Th+YhbJt
ORKx1tD2p0rrnGiXqhM16NByYf5iyw9HsekXj0mBkN6+wSFW8PXNtpny8thWLCa8N6cPOaay4aqw
Geqik+iI/ijeV+pGzKziy/qRdxf73L1tDaPpvMJHbUrX2xJSmjeeGN3Cbe+8pcdC7HWM+QgXULlA
Fu7R6/KEe5b2pdxoJyFLN9nL7QRnDffYTO62JtS0XnktiFJyk6MArME5xQWbKrDpFzRH7UNiR+Sv
38ft3PLANmS2qXmTIMrboqfC9QghO9WTW0RE18CypHGYFDMWHa8j6hPvU1QE8lRShwyR8CHHtAC1
hX4GvFS9/MrGpaJ5o1tKoZl7WJRU+dwnzZGe9eY4j5Drg2bZh+xDsSB1cmujNDS6WJ7fhmcGrphW
COUvupGbYB65schLxkRjZlvUm1iOOIekz2WDNkANyJXXosZqTQ0hA90iD8aurHA0jtFAcV4eaqyq
uuTY1G7LTXStpmeE9mPhlMZ1HgHqVAdtJ8SezjKj29Q0HX+5xlYPf6VDPJJpHz+Yk41/3a6LYkiv
V/maTqP/2JjtsiTvAExL8BPbywVHJ45p4G40/giQeIOnFyPzJm2A5ODpB+w5zN3krKG7H9JmsO57
ZZCG/x4CxodlyFpxbeDxHR9jm2Sb9FUGW49zHFPR8NFfvM9nQdi/FWoCmTwCIt5qx0Vr4GGW8/x9
5uiYRi5F/TShy3M7EHLbMRwQeHj31a6t6gUhpzN4tLr3yrOPXoLs4ZK3yyZnvyajJUqcQ2pb2g/a
XgNf/4OBiWEQ/zFHDB26Co5nkMao/UtyABzviuxVyIJ7GCVVXx/QGxuVv2ORoDC6WZre5O5O2EOB
WOHoKI+nbVJhxwAdLiKiaQgTQHqsbsrYVfAV/F2CJsBzd2R1UZUfExf+LnFf9oRhXjwbOZ5awJoU
nBCwG2y4b4Jolfuo0pikuUox9NJlRvu8tVlVyHw0mG4hYxnj8ibyj3iZzc1wV1iWU4bfP7jahNzD
sx4YsSWFzOSv7QFhjcv/qCSHgDQoy5+rjxrhIDRuKpvTQmrYhErHYNTjt6gEl4kN2x9qxNkwSPsz
IneRHoy0j6Lu1dbkeJpCVc4bfAyrLGxpgcJ7OZvh1H2CB/kddepSJ/vVW6WUUys6exKpjHTYG+Uo
myHMnWUdv/I81FWMziacBqx8tJpTewdmone39gkkSljtNcIZ6WVkt6vsRSI5drroICb8JeBMYC3D
x7UFYmSfpaRtBVHIetQ+T1rVZTeIF4HLgJH9BvQlwsOVuqj1sn/2ltx3Hu1esOW6qQjoQeWj7WVC
hhwZWQ39umj8hWX8cwkvjg2mtIvnOJjb+ZZ9GSbQSZ1mHofbY4ymi4Zic1b1K1agBgW0a4WmYrz8
Ij7XrHJ4mwYPw5WmSyjo4F28hhOob126wfKo0W1Ng9LSVYW9x2kpe3SoguRLpRuC/xupvy2P9uOk
wAuJCZywHNdBFI+7/fNJAWMUInsSkfHY3HGFATQwSKkUU2YD09iPZe9k83Fq6pp3JZylVixJgXrx
y1IcBj1aMWSK/OwpoZwoPVKsSgnqhWAmvHeqIYCGT2rGRoCb9PNYB3E5vcnzSi5p2ogrZQH2ymPM
xE1N/fJdx47k4kpZjHAoYT7H3AzzmEu9rAtkjPx1iF9VcY3D2JFyJKjqE6UIw/7YYwjBe0ELQq40
sEE9RIVqCg/rpCkDeLmsYOWNTRSSIBXKHMfxfqCCr06RJzI+y+uyYHDtTETAKphRd+kVJjMW8BjE
QbOlFOPUdzEHxSszLOVRNZfBijLZ/2UbCPRBaBJC3vVIS0neqWDs5Jd4Y4NPwC7vEwt4wR7olJRu
mcvOPosHDddKQYcZ1gPYyWE4bPEOQw6SCGc7ZxJyNGZTsjY04RLKDl2hzGSKf8X0aIt+V2FVsN7b
UFToNQcGOTrrVTEVZ/vbJXZIpejZSKTjDkQWlfNJs70UKGzOCX4Lrx1oSflbdJ2Qo5QSdynp+INc
SPNKObRzp9tOI0zZujyGyrY8H860v3U0+pmii8fQ3CnpsG5HITuUgEBQdl5a304z6119APOgx1Qb
eZDMy87csJQY7+KtlLSKPgsln0Tx5F2zObOoChi10CMUyK8Zh10LJpNf91YRQxXVfFDyWiXEq2D2
rHaL8LoKQZDX20yhz/qE/daSJJShC6TDKIlvchpneyYRq8LuI8K7yqooOgkP1Wvk7gW7Y8Pe1Rm7
+fGVMCt8vK8CWgqFfSKwyAVNm3NXAimoFGLOa1U3j7S/iXItT/MlHvdwMtbUONkpzRLMjmpfkmQH
OM68gVlMjyN+nU5zE3c3NhyE5CbBtZzCrqFZzQE0ucY03IxPs+K31INrCALwZWp4l9nipCbJlt0H
jRbpKiYg7wzIbvWJy4RzXLOo2tf6ZtoGvjgkVOJkvw0npvSACb7bDFkC6o/b5tiDazr8kgRAFAJx
/SryO2z/QkVPJAtGAiwasBoWafOzXwa4VG+In1zo6ioqgoafWCQZYvoHjfzgOCCf+uAu0Jk0LV17
WeWWAWn92rKDbVjg21oNlH0oiIH5tsHPhByvRNgdbuGRZ0t3w9pgt+3cidgC2SPrLJForH4ZzbTy
J3/XtLFlNAfNyY3VAwOIlYNM4SphgzUXiNxY0CNYd70aayMs2Zt5zfoyQJUgAZ6VfXp8rkZ0lUCi
lMS1VC9xIkMzaU547aSi3feIbKO3iCGt2byVYY+rdwSZmme6DehgGDpi7ppqQEW14Iz8WNeVBA7R
4+cDHVdvHKsvxXkamXktmQ9Y+8lPe6IQ88Gr4SDHWxQghaNqWa78JMblf5eaZZLfkhXots2hqM14
Ch8HNqGMyYH9OtNQFngtfKdZeXQYKxQCXm/BWMQZQaHGqmVrDhsCvmSv7bKmyTxTnbDgoJTQrACZ
FyWnLyYUnL6qkIwQUIZ5lOie5r3l3SiZpkZOzAL4ONfISei7tw1GzyXHTWuON1vTE/G4kcGEOECp
ERTLej7XmWXUyE9CkBktCkwwGNs81lYBgQjv7miCG1gaXVqh6nQJDGzeomTd+EBOnQEQnY9j7I+3
APmSuCENWjjvCKCFNzKPOkn/0P5QGuomPs2SdD1vCT+76NPzB9fOIYXuBm9t42mX9T0a4NfWkkze
RLanes1mY44k3TAluBpV227JutQqnmhKJbgCwII5v8tTACmzfCBxVo5gx+slazVVUgGstU0MsTub
rZv53ZbZ3/DXs0nxLhLJbG2mUFKj6sxkJTr5KY4DcbhTJKpWjHAsETxKXk+OHoOpIOZqmUIU/tCl
yBXyO486HK5MFMJE9V+3VgPrGbJ7KH+ny3FXUW0Mut9TSXKmnRXBh9X3A/Rripaoz0fTYRRhZIkM
t3He6Oc1Kg65hbqUfTFtAENO2AmmcDJSIcPKfjiBt2HN8aCNZEEuWzlNKnfZqSHlGJPZCqjPeVOH
qCsF4DrG1t9iSQX9EqXSPwz2HCTr5ewekijmNyxPOcf0ioXJ9Hy+yUz9wMxBRvN8vi9LgKrsulnY
55rHySfKb9iLHhbQfOUpvUKjGPGxTOP4UtAPQEAQbsRcoTM7i7/0BWqWoKOoXnTq5bSgyDx6ilGE
K0350MtlpKhuwg5d7r6esctxlgQZ82xXiMRHFiCtEj7AdzQl9u9hPl09TYoATqaNfO0AzOSGpVCA
hJbPjGqB1FQDhM+yftFEpbRDeY97Eu4IvBK6Y9DmjWzsiGqSnIFYDGeejQebjNccXjxXpQVp4EsS
0s3VDLid7Vu6M9tXc3U2F1Ezo873V9zb2xHoJzjZRiCRe6FUQLqaz+xY0vzpvEIftuezMWSpWGRa
WVJg2MCy73uFJDlrkYxiYKdL1Efihkxl21xubRxA8bTU160Hkb4Z30kscIDlw1E0ZA1Q68vXk3BI
qmfj7AYKMS87xDNWSpQxFobm/j6xMZm9sSfYj9FpVsVfNYqNhXsVdlbWd8vQGH5xLzpEWICroo3m
bxjiMFkSQg0fxmVn1freJ5d/pJZVPbR2ihynP+YdaI9Pxq+Q3a2Yyp9P0WuWrbRzuhGmcmMR8LFo
lI/GjgMaQ70TALDttrKDi7CbAn/mIIzqjmYFEZ3VED6g9s1k/wouHd/YiUL+L3RTDG6xoXGj5bMz
AQJ8mrGd5sI0eY7eLqeIWRinOzgjG2x4w1Sa9s7L7Lx5j/BC9umcLpB9un5b5MhVbSMKiJ4fdKMo
Vm3ApmvkSzmmIEwG5JVIMvRf3k9c7iZge2CHguUPmyZ2c+fdxg+d2KToOgQUtfM4pywzNS+Ev2Qg
UGds1FXjrrfnrU5x4p0yJ7tT4+7ls/hpL4npYiiDpuh/WdhCXZhB+WZieK7R2w/BWb+kX508YTRA
Gz3va7NlkhWIJhGWSqyWqMro5ZO5MIqxLSzzcP6B72KR1YEnzPOtJGnZQ9uLaHpIxCLlWstElcUM
cyaJasUGnAA0/1cvH/inZyFA0S2HKp+2OElzFztqewhIMgnd8UGoBddHNI1TtzZUG90Wd0FdC0zp
GKIri1Xd/vJpXF4/jQU5u/sWN4GN9KV3IHjX1MfI5x8IqVBdy0Sy72lhS24b234p09B7+ZePbD1P
PsIITdormraLMRqogH+5t0VQFWP9HBn3idKEFH7EvucYZG3TISI966c0OWlRap0xaOV8rDkyLmzP
6J3VQGv4lSXU5RC1LZ97IWhUhBYWRpftDg+CCYZqkXmvd9iazTactYJqiCqpw3f2nlLLCKWC+cV9
uux22Bi3hS6ZARbWaSHn9HyIdh7yeuGC4oIbuRsWzoqwBZ9tMt+s8dC6I8LcwTc/F7kn29GW01XW
53bEID/ehy15CbShY5+c9WsxFTBJfuGXeWEEQ5qG6wjHd6Av+Ram/BcvdOu1qyWQ6l87RHyif1EM
wAEKw68Miy9CFHBMC6FbkIbqeHCdQSMu7oUZEVRrtJt7P5fEGicfHdENTX6Dv4iLKxArB1OnT8JY
+YfNs6D7s0xZSDk1xAsMhsfFx3dgPla0cXwisNtzsMVcIPsitUy6hH2iKkTsr9VAXHlkDKeXn+fl
i4+/hysIwbXxYRHuT+aizM8TLvih/6BpnXo73uB6woSvxBbBWRtI8hN8TmsrBQ/15ZMQz+1YuZG2
w7AKfCY+3Fx/smNlDZ1k73t9yJDNsahNbV8H3UM4hUX0IV4WA9eewVghcr3eWEkYQblKDEuVi1KO
e5n7OPiCjOwrJNkm3JFoiPPPiUGKN9JTr7cmbCID0lyZO90VAJtNSSwttGbLjunF0QgG94ISK5c9
Xfa2ZC/z1MhWkk7uurdcx8sEW42VH2b9l9ATIT3Xjh6U/Jzq6zEkar5ynIk/goUYIJLKKQpwF6qh
ULU2dIDclIYPvD1BQPmmp1YPsaTxNg5CkeLZ5Ex+Nx3pyDt9QARlniU0oad8hZp/ZU6t0cRcQTKO
5VWupFlx0EsOUGEnSWIefUER2BxMdADDcNsR3jy7R9oHifnh5ad3EWXJ0yN/gxnKFLDVUPNdrlp+
wHoALz990D31Rl0+NRM7yVsakiiLCFeaixDMUzGzhfI3183LVuU8wUyXDTpzy6Ud/gYczE+KnKQv
uwTEq9+bCy5DM8TRwIt+BdleIrYecC0WcRLhkZkal2a7DjlutMvN7p5dVCOqr2jvEqc6KRayDjbS
byrMJ8T+cGWkVk4tEMkEO8b81dtx0XX1caj0yBnxQs/yaTVfTGgTNPHOB9S79zcDUJ0ualQ68cFY
znrP/1Md4pswnIUM7/VlftjZ0O6H0gx0BgJUJsp7DV3qsrFVRSHBdikVKjMt1m6/aDJfIgtMAYj8
w4C5mSb/T0VhPrXSsHFu7tMk85loSnZ83qfvxy98DKKf/LCXGB+RyaSWXb88mH86vkPDCi6ebOe7
LCQXU3pVrMmwBlZyp736ZyYEuZF7FiNSWkLqJFoliv6LJ8BjhhTMO2Wx0WB6fr6+evQsPTL2+lsc
dM+zh3ve2ellNoYNK+dlQbsgvRJwe/2PLx9fXuCPaEYAE5MKSPqBspn9aUHIl9klGyle7zIml+1d
EIy4hiW9F9FZ4KQ7oz95NulVvxjk9mX9Rc3JPBriQEoNypi7uO5cOJOzlXV3R9RF0o6PvtvU64ew
7LLtRsP2FemNzsfB6iR+Di4kMWK9vKeRncmma5uN7JZ6H4PebU92A32mU2eXcm7WvACQFDnDg4KW
jCEUSFJsNDksLXDIIAPX78FvJffi5dt6WcNhi83AdlkM6BHIte75Y43gOy24R2R3pJhjNbKD1J3m
/o6cui5vsaTIJ4GeS4WRiJXe/JeRVJcJawcocqP3i4csLh8y95rHHMizAkS73PTMBQRtmGfZnaKj
pmdRm6ohVe/p5Yv/+XDMXEBGkO98k+X54tlmKX4r4bSJ21hqd7981yIXE6XyoAjtvzjgT6UZiy7b
KCYxsiRNwmMvDtn30SJdNNpbLWZSXgNLjDwVg45ZAjwy2G0q7pIVSqQFo97DfOnRHiF8FidSuyKz
u8NRI6d/p1tkOuFDxKaU0yj16HIWLyvxEbYHkHeJMiRq5Els41Cg1+VbQU+EdLQgqiVaJW7SKIku
q7zPENauE0kEYEAqyJngqqRkWmomxkkqBvy0lJD9kMQdjZlgVITfapZtpwynYPqBdYSv1+tUbc0Q
WuEX1E+lzBUpJwRPH3wrlWXd92qlm9LNhIPagivt0Y/CP0oV2jNVhlT3bX4lt2EkWkitTkdYCwfR
2486rgS9sKkZ5SXx/nBkdR/6zJNNatiZsn2j/TPgOkvBlaYcq71LITebX1aM2/pT0BluPOzmzuhW
76ovSeIIb7J2IwFNdQRMc8bNBWHsjOjzJGIy357UzdLbIj0dZziHs2fU3Rrdoa4xUts+aLSaZtpZ
7n9uNKiGJB0d2Zw8e0+blTDX7Coirma19soqV+85AzuUN9NvJym40QAcvhAydDI9dzbVHVAf0iW1
W7mp+7pAFTrhc0JbzaWqoXfW/A/VZZDtcP3Ils+KKA2boEiHXcztJlCkxAU0oyGXnodrZUn5laFU
qTARuurU8FqF3m1pN3N4h1NjP77LCC2EaUJTW2zhQZUlobRurk44M/YlIBx5dbGDP4nr0p3CP7H8
DMUq9fcDXX6vPU4mKeOoBpWZjfJRQVVmxJjoY8g87TwLu1HnWBc5URw7/om22ZBnprjSSvSK5kUI
NdIiouOPTbXSkX4Pzqs49+ZiPejOr6YKIKGW3U7d+4xG7Ii/4AKAyH5HMkfuPnYmjj1o97cx394r
yZHTIkP6ViLqI78xybZEfFBSbADdcfxK28RyP4DETuMr8lrLxj5heGWsH3x3QzX6CnMjKU8WCK+B
3nIxbz02xtlm9cWhV+CjbksTdyf10rjiSrm+tpnwaZIyWNmVexY7tyargRB8wK7tpBFoZkNJ5N9K
PH2n136QDwaAh2rralFkp2YBXcCFq+emH2GnW9lrNaxHb+GVzc8v7oSHVYsd7hTYfX1E/S6HoULI
I4Mm+3Vj2Jgq7CfFIVJNgZyUIgamUg5mtp0JEw9mgha3Q4MlAY1p7cWkzbG8DNPA7ogOV4z0DQuE
FPBMu2h69HMnnqGUaR/naklYbPWVqiEWrB46Sa0sUhI8bSClXvU8CAPjIz6Vk3MM1dSlASetvVIv
znC2pjXPHXV9m74rkTPMdNElK8mwatXTX5RuSUryqHxVtJDKxTWcuYd81dj8sAxUFwgfYTbyAqHq
aIe3TWnDvq0dMZX0jVVnXcEiXrDI0Yi0HGHklTba2RbyFYDEuTNhfFDQjRZruqq9rs2zQrrmTIeS
kNh+0cmzWujWwahigsd0FkWEcq0xE0t29lsrEcmDSGtvQ3OnJsq0igIm0XKpBeMurxMzh18bGmRB
7kLDRYHdKtuHWX3f2eSkc9Y1eE9oNU93F6GiR7ZMhpcF31tvMdWj+T62z7Nez11gktfKPzVT2ufe
iRV0kvjEIitXAe0ppzDj77rHs1ZWq1djHHC3D9Poyb/Wq4QGeJUXiZ4eVDtTOwRoeZsWKHZwZxiX
FU59RRFjG5em24ewNXDMhl7HBnjcV0YnfV8sJdxXIhiM8VyqdKL35PYrUfvg75lLZ7HMvwYbWsXk
MK9Q47EgR7jP3ztq06+xoEo1jJSOWj8gLZ21saPe0jcZ6i8IKnqZc/2BmmYONonD6L5JXp89pntl
z7Qq8REqPVCHB4cyA4RE62cHNa80qKZYtEYJexpH2I/CrIHWBwmwUaeDIv3RKP0yisZVlgnqJ0vZ
eyzq6Kp2g8QiNw6aAJWTVMg4yplQ5WI8Vgw+sqgki8VXqRzsOEvrITOC1bxvkVyB7zTocj51pKok
H2MQTSy/aTEY34oMPZiK/iqUSFUjYQ2ENxZE3TxXZgDKTafKcCslsNueGLGOil0JgYUM4l8I4KEl
GMVhlTsnw4NtWCMROOuBe/dsLOQ2s4TK6E67RbAngiOKq4NHq3Hsj6Npkg57HJRhvRq2oXMOxtOV
gF7uSfBlBrhJW3uEc0hw+VaF+7hFBJDskUY7xnYqkAQwEJSOUk/IunDUA10pjqx8lbWFBgUxOMpI
QlA7RO1spOkboUHKHh5nypFN17ijKqo0sci2HclxwdVECojJGpKzjvLHEpUtKLQIlZfzLFT/kQGz
9V6yvB0APQdcM1VYR6fosJHNbq7eZRaWdOQ1nhVvmvCgPbxd/Y3Uh3wjzmiyC1sqhbUmJCnrJDSD
UuplshRwVj3AKO+yWo+UAs04u5AlanZSxVOnykPtXaThxliBu8qdUcGNengqaamyTPBUQaqaPL2q
bGE4e8S5TwkCXHid0GC4k0zy9IxuMmxteNFTI5AxtWo0a9eCTL1zmaRSS4uwyYFF2vUQlvybYKja
OkUWFXnul1I97PrsYDRkxPQRrZdAbHvteKbEl50pjvvpXRRPlajJIpAJdEXgSw4SWwCJcisaiZGd
tcpC4aB0aMoC9hoOGzZOby7V9F4Dv2svMII9pRG5L2gulT8gSLosqjPF1LIoL3j+bY9DRf1kzqlj
QXVSznqecvFSN0m/YxD0t248BEG6Fd6NblYY8Tzk1j5G+ZZ4uzabzs1mVskcId7EZIQMyQQ9BBpW
TDqnEJLAxnEwb9j5a1zg56dP+rvOfzHkWLRYkhk5+ibr6CFW6Lp195LjlCyPveKt4FqP7c+RTchS
NwcXgXOf/fPl7d1ljyIMbJ9EBvAxERCwetmk24S31GlcFbdl0UAD1wat2pVmVZiZ9pr5Swd2ID0i
HgGjA+MAJrtsxRW5M7RBvSW3WZG0wZeVnYKPnKAhEpRoxNZYyupY4bLANP/ygc9tnx/aMrTH2dAG
Lggd+AohEhdRJYYROB3fnlxX89oE7g1NycGLb0NCTyGLg6uPfnCFELmzIG9sY9IX1d5NV4d4VY81
tbPv87Pb3mCWAfJFTAvGuXl6+SQvmbDQX3Gkstg+4H1i/pzBu0Kx8P1mcq40Q01x4BadX95lsl1q
BktTGCcEVU3iZ7jWBX7wdhmmpmmu6mKBQbezsTww3nZ1atTxHqYWrOZdyTBwyqOrguPbpCwK5FFp
YVTwYUWHrfEuoVJ1kmOJYTVNe/W2iHNH/XyZ/+/r8l/xt/pJ3fX+H//Nz1/rBr+XOBkufvzHu7rk
v/+Wn/nX3zz/xD8e0q9d3eM4+uJfXX2rHz+X3/rLP3r2zRxdn93h8/D52Q/HSgbbvx6/deubb+gw
hvNZcB3yL/+3v/zbt/O3vFubb7//9pUs5kF+W5zW1W/6Vzd//v6bSw/lX/In+fX6d/L8f//tbZf+
7f5zJTVS6tu+f+Tb5374/bfA+nvgw1wGyvSAB0OPBhkm4PzGD/+OSoJ3CkUF5A2f5lFVd0Py+2/h
3+nEBowlCS+ADLk0a/uaFJLffxN/Z4TREQc7CKCg+0SVfb/wZw/w3w/0b9VYPtVpNfR8+lk7jD4Y
5b8nYEh49H49ALHnzbmmgqIYYSN0tLpJvMa7r72jB4j/ep+V8+mHu6KP/eOxns9d+lgBZANSFsl6
DOXvf2itp0uRV6lfEUGWY0KNo0n1sDUNZutkBDxRFFq/aDz+p2sDaCQbGxTBNV3ZmPzheP7ihXnl
N8uxr/sYrp9b7soyLw9uy2rw8qU9xxLVpfnseLFP4vpc++LS3NSHR0FgxRGRWfhk4R79ZSTV8h3C
UYu4BCg1D4R/YHtA7m7vH//6wQMhsQo/hE8iLp4hbq74ZTADH3NRVdeOj1ckLhZm9Soj6+AB2LF/
Qtod3LCNzL6+fOjniLO67hB5GMIExEFc+PNbbMdkkoLaL8fIYOK3vTK/dpoxPbx8lAuGwvkwlg0e
YwqICkx3F1foF2sh1npYjoW15Lf1NIz3wUwqDo6o9ttODqkYyQ2mUMWaP3k91tdtOaxPcGfGaffy
ufyHKwYmkemZLo5jMHieX3E0uLigluZybI02P+AkQQAQEsdfLXrPwTh1xdBAfEAB2BmEEz8/DN5C
MgSPZ0oThtZKaRHVsLUI6unUG+snN/RKH814XyWnYfM6ljoniN9ZQTFYv7j5z2EhdSYu5yHXNaaj
8KJ978YdydGolehd9N51MJUxhpWze2eMS/wViiesFKKy3vz1u4x/L5MSjxxCxMVBocDjkLMV69GM
Mh5uGH+z1jC++usH4QGyxacv//NBkP/7eVCI6Tg3aUTYRkIaRNP8HwYMJRsogIkklono4kl2I6v9
nMsB44TJHbaR2X6IvOIXsqT/MCwhklEhAbEwPgP5FH+Y62xcXb3JapfjkhN60Ae4pQL+hL+Ywf/D
WHAgjAmMQHHnBSx+fpTOZ+vrWhF2/n3gHElZmvDLGdP6/Yrk/yDweYBK6f4qRUx+678LwPMIBBH1
BeUV0wz47POjOkRNTxhWcwfnlZCHgjyXeGLOwVDC+cU8bjk/H4uR4BLyCQ6ObFlidT/cx6Jt3Aph
Gu4OqeH6aKhS5zP0BTc7BFtnEpC3oV29WmjBpFdGMVXFHsVE9s3qm/5VYmVRS/wnNuA3QU245S/G
63+4D8DzknwER8yDLPL83BBDOWlsyxQKKK+3hKNWJ5xww9uZCIlfPOiLfEB5z3mQLisaQKhgGrp4
0sNkEuqJPdsx8My94TRXrC/vUgObMDO+F7A7cKXwj2WT3OVG1P7VOdbj0PhD2MywBMlexqFPY2St
Fsb+x9mHab/ZEa5hWDv+YmKTa/KzYUWzHpRb4v1kQGLf8/x2TkvY+VJae8R8N9vXTbvupK53V2zx
fOUExvHl2QbV+08HZPVCJot2EKoYb+rzA85jvW0GsWVH/LLJyimWYmz3JjUFdj7JEDn7hOzlP+GD
du4ON58iPViFn6bXZoOvP77NZuLs4p7ReILPt8a3qGAqG1dib7wvSstursNhqr9GMXqtwxisa3oq
iioL4M/0uYMudnDd4yCiEZfxZTKKXZr2uKn4WCukp6hC/XnlZmyUD4No8EyhleK8TtBXZXs/KE0i
EwMBUxV/iD/KsbDICElZjA9jGSTxaShwAdj3FlZVx0wEvf0eE7ol3NHdDcgnqWocPjzI+clTlQNu
3+Hz6gVPLbI/54i5PHdgJnbgK9I9wJNgBajYpUg5risZd4BbZzi+7Rcrewv3aYkRxi8DeJnhh+Vb
Yu7Sfl9yQlhtj5Ur6FEHE1NEE7TsodzYGrDS6AG98bKZi1dBl+bDbqvzBgsQx8C+a/Taz4W0S2PD
lVYYXPgcCJFflADg+dln2NDFhKA7Xb/B0MzqPbq4/hu2avZ2HJl0zWsD99DkJgrb9J6+HL2Mkmct
joZjb6RN/H/2zmPJbiTbsv/Sc5Q5NDCFuCq0juAERhGEFg445Ne/dZn1+pFR2WTnsM16kFaWxWQg
Li7gfvycvdee7JIoJ68krKscN2kxaN3S9kKiTmovbbfbxjVwvJXQnCCVmlldM9+yyFFjYoC826d/
SMpF0dUQ5Nk4ItfudDOYefNLoMHJII5o45pPjgkQlM4nWIywa3r/S9oOenbUiSV043ar8x3oAqFO
aIKNa8Nc3BelMA4EPfLKIhYlD8r95MupIEvI0O48rXR0GvKcSQJzabwJHAhFSFAyumnCUidFMVi8
YZx2qpe4+HBk+p87xx+rfb8wKw20ykOwMzkq105TSQOGX38dVdgoPbmyyMhILtaJko/RVkX2FDe5
g7JWWAVjJJW0F+akiTQyWHbGaMHudluCAu9PmiHp75vczUfs2Et78ppRrbG5lb26aF1rvKHDmlkk
Yuk5gGa86i90Kldwl9DpBYLDxbjJwblfLlgRhwiGQ/OdGmB9YbHLmn1uZ8NbujZWFUgs3DJQsCSc
XVYmMt33tUfip0mC3VfluQW+gmZVn62qY4a+nYvrIEHd/r1iBfCjoeqqh9xZ+BlLJwsDPwld+QN0
IbmzMTQ7D4uJvi2UnleskUFKkBP3lnKX223ZttoKLBhYWYSg3dr5QDOwo3f2oHgiBCSXUHiDBrVv
skApG7I1RtQEovKOrefMPMgsCnO4nK3m16Q1duNXN6Vx8DQQ5qYFvjN2T50Dq+uVKetwh5pKCESG
5nmtyMyc57dLtmSn2TzpvHxZ5iMoYeEKS8cWR3PESUCrgi7fpeWr5MVEmYRKj2gHb8eMyLj5sXD+
o6bD/11H4aZ7bx5U//6urj53/w+0FfRzMfh/7itcfR77XOXj8HNf4cff+aux4Jj/sgVnBBdjIYZw
jl//3ViwnX/RPUDCR5OLrhSF5//uLMCZ/xf2cZf9ld4CB0afcurfrQXNEDQkzjsT5YWFeIQC7x/0
Fj4c21DYEDV7PiMZFuU1c7MPG95WyAp7p7uETenqJ026yxOadvKYmnGpw03N424YpBNhoFF1QBZs
8XkWs/sdLuZ6/OnO/U3v4dcD+o9fBWHb+VOdNT//cYJsfHKNPTdfQ5jEw4GZwRa5Wj4e3A4RY1jj
774rvTT5KsG6/aGa+XXbJ3IcRRs9Wwpz0g50xzqXnD+VlKTCaPNgbm3ka9mzp/SN0PXlvVi8XZ9K
8w8X+/Uc8ONiSFH54jjSIOj3P1yMnh7K65Lky0qz1gjoxmez08o/FKJ/fxEkVA4fi/rsw0Uy2MRp
ZWNXNWifHwE2TxHUPfPh91/Z+en4n/qMj0Kd5PFNnSX3lk979df71g2Taht9VFE5tXc2iWnBkspH
38VVp29v5dYdOYzeVr3/h0LtR9Piw4XPweAG7TWhQzrh5fn5Czsn1JPe54xRZcPbCEcinaC+zh7Z
Y+w7apeg2RVh3orPBD1uV4vW+ucYbWosORH/Eo0Fg/XElnkVmHL2ntZV882wq/3lhXjWbmNp1wSJ
ELWubQEdjMmKfMbfoTcs5iMnK35an50hjSTOhn3plMlRNut2vS60Wo5UD5URGAhiADv3muEG04hu
+ugPvbvhcrJGG25Orj03hfncc8vSg4nqqSREbXT12AZMSkRFRwxqgLwW//Lvv7X/eDb4oulYEEmL
AcHWf6wJPz3tLTnSWjmlI6CsobzSRDLGfe67f7jKf7xTnHSppA08IYAw/I/vlMrBH+lKV9EslIx8
1RvBJpIltCAY7aaNiMvff6rzEfPXR+JsdGDwYaP2Rtty/vOfPhWOsc4ezyJ0zEt8c2NDBeZIyoyu
QFgCAx9/MQTc31/0bz4kh1D6s4YN5tywPxxQfD9DL+pAJnTL8XboAReqbKDuNf3bZiWH8/dX+5sv
jmaLcOF5sGKjv/31I248HFOve2PkZsUY1v3MIcLHFPn7q3w4YPNW+7S6+e5Yg5mW6M6HtUNRkOYz
C1c022Xzibhyg+gDoIx+wJjSe/Sm7lIbewfBT2qUdbhKt941udWPAT4O99FZJ/smx0vo/fXx/3+V
8b+QFf/0Hf3H9OLi8/D5K8/N518mHj/+0r/nF+6/eO5/tOJ0Hn0ejv8uMyznX+wwBv11h72ABjRL
9L8HGLb9L75hLG2CqeF56sHv8O8qw6LIoH/hIbbzaLWcR4n/oMj49c10KSoYJbCzMivD/iKMD29m
k1mEN6pp23FqYvLrLUn5ThY2RM3O0owLZdf2tZXPef6HB/lDM+av655/eddhMsmQ5tfXBegM2r9E
bLuzPjwQnQUv1Nq6g0H44R96e7+uA399RJxn2K0Yg3ri45Jak6eOolYgxe9m91SZ47OvIGMAoyWJ
1dBuf/r2/1gp/ftqVJk0XU200h/lw7P0fVGoZd1p7uTtKNwYnZAKHkkfH383z3OY5hJxqNM+/P7C
f/MxHQdQH5QdqlIo/h/u6KybbdEiSWkJpgzQ3Yvvo1OvMQQ+PR6AIx/++fVYjIxz9UyBeH54f17T
+wo0b8KJfFdnPyKBC60AlNpv053Te5OP8QWc0R+eml8X2fPNpepmymbwwPLifGwBDY5yCm8GXDuV
qtgXTpMHdAq9/e8/2cer0GayATwyJuTF1S3rQxNTg9fsgF6cd7ZX4ePsVHaQReH8YcP4+AZwFXZ4
nz4wPDhh/Vjpf9oTM2vQgNnPCw4R1NmhWS35S9F1LpWLtYnj7z/S312MljOjJot9+D+eSpXpnZk4
6YKSt8Ovny1PqbG5OzM33n5/ob+5dy6zQoPaAn8AZpxfnwpQbw1Dypp0aN+9KTu7J+DSX/7w6P3t
RSz7vG5h9mHZ+vUiPNEoHga17BLT+mrCKAc1lHh/WDb+7pYBsuJusSoKGvC/XgRaWuWkHp9E95wJ
a+B2nxt+e1kRxbH7/T07vyn/Ux2djwCc7ngEeA7Ojq3zsPrnN8kx1tnT7Kq6oMES/Ak9+OGHI/c7
7yw0oekJ41f/2P2fs2kDUFqXu8zdBivYUDL196ZT6OqurashPyzK6Nyw2QiVDECNTd1zW2nJcv/7
z/hhnzn/GufBh+XwD2+U+PhOadQcSGHLnRJzub16bUK9l+VoksOcSPbu4DaZ+Qlpe+b8s0f/x5VZ
9g3zhwmOGcivd9cmmLmCvV/tEsKb92ve2Lu18NaQJqH9+M8/JF/nucCl8ALE/+ulLE52ZoOKbCcz
zX0iAqT/ypo2HqfE2pDY1ON9Kb3x+p9f9PxKY/4/o/U+whCSwkCBP/XVrsVV0MSjq9TL5JcdYTzA
cCNAVGN3PlmZ7//wumffuy8IskVZDpDhwzeaGAJftujqHeNF9aA5rjyOWdO8ESUu9/MwtreNUVkv
v7/ohzef+ZwOtIKhJnZ2Ojbm+c9/WjStmWNv4+v1Dqu2dzfjxqgiE8nbn6aOH17+v65DlcWcmjef
UuvX62RgaOcBtsVOEAhwZZeTddthpb/L0rX9w9v/8c3gWOTAB0UTxr3UsWn+eikrq5ylTEciilWo
PuV/df9+URz9LBpBwHBeqH5aXgAdIqhgMYaSzGTO/Th1pAOqY3YmaWJSme3GYt2a05SVIo/mSqvq
oCinTgV+X/sycsmbKKOK9LwRcOeiN3TKUyzUFcmAgPVQ3z65+HV9qEep/2opZPTILQeaCz0U/Q4u
iZ2mUQ2Wl6WGkMQ3gG3jqSrbNQ3hjSzv+maSKzeaU/7cNaZyoYQ29aGYG9pIeDPNE7iewb6qjE3z
7lKjlmFn5aa3rzVnfnFT14ae3hnZfQPI5LUcbO0tWVbrWi+U/dVdbfebmERzV2nFaEbuoNy3vCQ3
I6iEKX3QYZvd45rp/CXMkEEiQAS4lkeOalcOh+1gRwm2viquOXk98BIn14DStiEabE9NO8hTzV3v
bGYdTs1k+eGA3vOIcta2Y1NX+RAx3C2Xg5N3hR5oRIE9VtMwGjHYpwUoup5y+zkjLBYIu7IzQuh+
6xczW43XrDIrGgqNjsHPr0sabUi+JYg7V4evTyqdCp1xbLud1qQqD9w5bV7TPBlqlCOiupOu06mQ
utK8SG05p0F1zk85JAj96KoggVBhL5lnYA+aqhHXioSxS53T9uh63OExKSHTNrmnmxE272ULql4w
HLZB4yyHhD8QAZEh/r4yN1lTn9TV0U21zMDJiztlN1de9y2p7e2GvFRh7IhCM9URLHt11eVaYt6W
OBhu1woUVjinSNwvx5wMa1b+ecQZs0JzOVjeqH/bcqcdYrNpqjeGDuYnQ89nFXiZR35uyjPoRmpq
siFMldZ3kQR3XzOMq6r6qrRrxB3KRbwZwMuZ2h1xHeY9Uv+ehJNtab77E1kNQUVmdhNm1I9viZu3
xtElyb647QuxXEjggtqeWTq1nmEv9RtFn27uWyDWxFG1mjYcqtSSSGFhOjYg1gd+w8Wc+3gaNlM7
KMpyEBbDugI8G6UWMFPK7LgtnUpGfSs12GYAEZawwPLx1dTO0UKzXKcmXMzJuOgcI3N3nT4ixG3G
Udzx6xQOQ9Vh7MIkGU2kMoPUwbQ6my+gPnQkHadzh3BncZ35ZmtInA8ZzK+fmCJ0ZAbAwRtiCzbQ
cAmBWXV7YCgFg7VFE3vBFHWI8CPjCkoZj9X47FOVHN2sYjiI/2RI77SxTawIhrJx4k6sRUzW7HKR
LL3fkkkz6jL0Mrt60gmAyCD7D6I5MXrmkdtGtEghniWlxUghZpYUM3PXfQLZDrcUBpmJLpDf6wEC
StyW5wRlYghSbNUoNQc3ncKVHOcu3IRKv/T9NNtRLSvb2uX2YhihrEjB2wMiVM0jhPjRi1DSIh22
IJ2JCPi1PuMU62uA6ZAEXudmdbcQq8r4okvwc0+z3bmEjhDuvsPPsH7TfGXTArOEso7DhsUj6Lyl
RQ5r5sNpka4NDn1onTdiAc6kdVH1KcIFp3+pWN/KaIKV+S1P7MaMVgKKQJbnpTOycq1EF+D4oifu
jiTp7bxq214sKv/LRop+hcFlZF7c+VBRA4r+1NrNom6Z8kFL3fc0PmGMT+S64fTE40h4QzZ+n6dF
00M9z8tr1PuwjaGZbe8dLU4Sn4zRfkZUrY+h1zY8AuDdNBpgrso+T37W3k9unvKXKxDtQdWWuXFR
Ok3bBJgIcpL9LIeho+raZdl3TjbZR6ja2oQoJq85K2/4mrDwJTSTts7t6tNQrfJQe4uexBqn6SoA
3s7IqzSc5qhwpfCoDbXctdam2mNajpMRGUVi4aRa2ob+cFYnRmzQ+711rKH6OpVLdqVWyEmRFAUZ
J5Lc1yFEScLcriiV/T4KR3MvU0zBaYj41vdjTdoOJAVaB1PMd5Hx/68NDAwPu5gTVrCRc8Rt00KE
GPuAc9ClX9r7lfpXBHU7M5JvWOK1YFtZj2pl8CgO2hqVNYm5hgv/mlC1pnnteruPKxT/WWiPSoty
22+utEnlX/D7fuOsMIc5nJ2bel7SoMnnbm9uVYnJnAojdlJ5b7YsP6SikUsaUbp0bz+aLMRLIsPG
QOWhb3ZglV4NlAr8TitC0gr4ebf362HcyHWZTglRg5cj5RgLQxuPtk84hHEz2LVPFkT9rdEaElPa
lu60pr7Z47A9zEb5ncDyXSaMg5l7DxUsnV25ite1TyNsYa+qLg5WZ9wTU9KGgolusHpFcWW6myS9
yX6yvKoMNmNdAC/KS5n168VastK1IJKDlV0udGHwBv3MYFzRk3dKd+87RhueDdqXPRiSZ1MpwqPL
+tYGygkU6SwVAz4aMjwfw9VuMfaSDhQApR9OBS16RAjpDvHaetT7OrvJanciIgKsQTxkLHzhAOKs
j4TNO994rXw34Rp+cwbisuFe9u1jD+DkVLurFwyAnv3wXCrtB0fX6Jj69leMlKgKMsGzRjo28sct
T9S9VZvUsbm/PmI+SHIebxpeBR9kP06z2Ot+U9xYMt2erUH/5OOSuzTbZLpZeIPSkP5K/pqSX+aC
EveqG+klKVPifq7JrlHK+iaxrwDcr8dEPPb+kKGGskrHf5qn9XNim0f8wvcO7nFAe+pp06D/Zpnx
oDzor+WwGPdNV9pLkCerPDqT6d67dIC/j9PgEGydovEbMsqPXEQbMv+gKfN2DJFTE03Y96L/klDK
FkTmDgm5XjAjVbhNvYjtkhyisOF/tMhMZuMTY2hx2RpaYQUMdeqDdAfehnYebpl2GpG7KnlN+pX5
pUi0bX5W9TqbxKAnfRonY1sVIZT+9X0zhuW0Ltt7a7tjTGSAukroAEQQDO2XKRX5t4ro6/dh8jAv
tiWFxZi1zwtzv7vFox1yfkV43ArhzCfGIB1s/N403joxjUd/tsR3L80/LQS83Bmb2Tysaj1QHlUx
rl3tu1bW42XrJzJcS/0182T/wph2ClFhnHSSDpEczClc1QQHzPVcNrjEfS9010HeSTXnG7B9q6FC
8esDNNrvgN2ZTqxJjdcABUKp3A1UdTFE3ahtqGVmY32EF9pFgLRh/VjmvM+lKtAkZes7MEzv1oOh
HuhCGlxYb+6dfD74YrvxtK0q0LTo7knabe9FaeI470O2Nmyjrdb0uAGr8TNJ84RDmX07g+VGYuD0
tdqtzuTH8yyqKDfM3YzEhlU/N+ICvndMfpKdR567lUdBMZeFi710J2QVvLKQZXcS83E0jY5PSm9C
LGY3COOLBaIv9LPlOWHM9dC1w0QJRejeSYoZx2gioE/NSfNmlqP+qACwXCK5oFgtF4eglcZ8bNwk
vxeFMQ3sFOcAnFwh8DtXtzf5NhRbgL8KS5I3l5cWe9rZ7jyeusHI9r1pzZEDCzlYVpMlxVa8citu
tIOmJUjjxjr2pmkl+dTPdstWWaQeDgP1iipDf3DrUO8Z5RBCMzYnkQ7DDUUg8P66HnCt2g5fXO1o
FxTX2hDiMbHB69fTs0U0hQkbIJcyREqa7eHOLm85yE+0U9PaxXXFhr7bNiO9oZu7+eFkruiF/WLq
7cBoV1YNsjtOM9/SLvP1TAspAjveo9XdqYkqEEc6uRfBvBEhQqymlmyxW8/n/DhS0e8KTOPqUOSj
/bXW2ym/qOvEM48m8mt5lbSsmGkwSeClZu0xaC+WsaVigdkd0/6VZDLKlvrDK9nyCO3TH61Ma/Zw
xBpeFiDBaVhaJDmEaHe3ercR4sfPq21j7VjYZJvxGcbCKdTNyKrfx2vtNOI4+3I8SmcoeRS8Pnt0
lGzHOyms7gapzHvXCfKzV6nH5uCLcBhtjcyntubXSNWTT43zLlsfoJRECHZ/tsXEbT6IG2RpbyOG
tKhfyptcQ7Dn5JnOJk1ZFrqp17vhnDscNnvySvasQ8UYFUWW+kE6UnAFa+ovb1s5IooVg4lydF7L
3cImW4UkxTacNzv2ccn5tSEmKpqa80KLPifIUt09NmQ5kkf4AhTBOmVpEoKRJmuL4ucEbNS9coVM
LyetGR8cLfOavbVtjO6qOjukkDppMveNDHKnI5i6Qu13S9wQeKHRKmNeHuO2r3vPiSFlS2vXC+Kf
Et/hz63BubYXvYs0uz9MGqXdVqRig4iZ4tNwCrK92x7CO7f4oC18LYGYq+KmqLWXvhvavemu+lep
1+uzDRaLU4nB6Qi6osJ+0a0XJuuTG9EH6nbcgWdmDUJGZgpfPmiYcLS7zS/RP804ZFDEVeQOwmK2
Gwbftrs3e2kVQIDadE804iWmiq/GBi6DowuqsrVGD1lNaRmgOJwObq69NGunnnJdm669xBO3IA4b
/CDM6lGPfcHuUt905JLc9GRlfuPJeqbTBgh21TPCizs3u5zmM2VCmiSfZtM905GjO+fIBlcgIDIY
01kcdZhBYd60bxk2d/ZNsez1yjOZYej6dpe4tJcCw9zERcGc/mCmoxNaLIpES9XGC8VD/qgqDLJB
79BND0jfTLsY9kA17/1hSR+9Glnd+cVOr8F6Yxs+V/af2BkzLkqEHcj3ikqqpsBwpy6o9PSGALfk
6PWOfJ07KbKwWFTzpMHa5raSNBRigwL7nVjTJRkoCVxdt3aduNPz5TIz7TF2plJ70puVmJ0SghmO
1Lruo3kUrxb//kDGZb+EBP99Xgf9iQ6TtUvLZAsw3RcBmtsJhGuPWHCmjtx5YGZR3ElK9Cmhtmwh
4QdI1dh/nFo8akrO7/mEzBVAzctgj7MWeqQ8FMzUJjbS0oWa3VBzvHd+z8JuZuU6XPX10i1Pou+r
b5ndJTv6wM1b6vbWC5RpM49MZeax7DPvi4t4ENqr0/NjNiV0FVAKr7t0EpicXDLIbhKTNZmE2vbd
KdI86PRUu3JczatP0NS1O0wXnB0mY1zfkFzVVOMUEddJ7SfTnr5aA6hrXu2nPNMGjhVUd58Enu2I
LNXqHYYuHs3EW59nexIPpt4Rx0bDaI5bW6F0dVo8ohE56dNeaHrl8KI13k2/Fg3OY2VeJJk5Jrss
23qf39VwcaN7SK+7YtOirtHGJPS3s5VQ43YYQTKotQ804OF+XAPhlmGdC++CoD1j2Vn2ZhpIaTD2
BuvoqOfRSyn1Mao6p2FwnReLFN88zEbpTKzYwAviYRRkVdjp0pA0v7nyygXXm+54QKo58qv6bPgh
aTHoDNWUYd+OJHOYVJRh3vXtbbJ6DipiTNWC4knXi6je1nWKZn0TX3P4ABjAl87JA51Ucuzf+Vg/
4mCuKEI7KBjkdBIiGzlkRqcxq0eqx670hvt5KSogMoOqmxDDpVGHmCH075onamS9g9LTwB5ciQeY
6PE08MpKFEEDfXKgvqP+iqS02j0thbJjKyjwPFcYN78nzInnCNJX1YUp/aarlmHsZQGziEzewmVV
96Z1uvURmupRwmN/q01+sQS2P2aIl2XPUYJablGX/pIu/aFhAr2F9Ho5FRKc0JIxNlmPU1VyRFng
DJthP5GIGK3WuL3SsJmIfJgHdQkVdGzQ3RLFRWZwZnNfJzu9kWzg275dBF9wrS0ZlXuPqAZb6ZYx
+hgbrM+VWzFNtNZkDK1h5THh1TJZVaw1bY5zPepDvBW0YagedfuyneseFoByxzviIwaNRszCAQ9U
PaV647pVSQ2Ku/1CVqtbxIQrdF3QZ23/WFWDswRQK+hUuUvlf5l0WrfBaOUcPGj9TXS0zSq3I791
uhuC8tg0265gRcLn1NaBzOlWRCWK/IwSa6o/5eYoWUCXqZ5CwkDs72aX2q/St1JAOh3587GOS8cN
HK1F22SaYr2Cg9npgTWY8gbu/FajSB7TL/xE53ubEeASJNB032zgvt8Hc9kc8CUNIY9ajWcbRJO1
7lef3KKgXwcyoBqmjkaw5gbBLq0z07NNBc23cEhKP9/5o2u+rgir0XCBhrcPjmx6akQSA4vIF1iN
WSTH9dJWUlfnJhjdjaTb0immszXdpHAtvFDzfFIGcx83c0SoMjIeH0ilF/VURbz2jSY5qg26L4/N
KFObjl9l3ZFEnptHnCDVFqQEw+zthPDAcFtkNwY6Oiv31iU8hkRLmlsV/vuWmRQqdN4EWnEOVgbT
WT+5bm4/8Zn9h9xbS0osw0ydcMn9vj818LVMSqB1ZeMEo2VdyLkul2NVKutVyDOMEuhc/Topqox4
wyzqRMYyOg9eYaz8qBRpRZhMulpv4DVNMqx8Y3zORa/VkeOrxvqywo41rz1yvUCcqtIk1rXOu/dF
H3UCgrdJN4JZ+J51qTpa5GiZ7dZbApPWlxXJAez7PmmlcbHqEwilptUJ1yORzzK/U6VqgxeKnOCp
jQSIxdXlLZAlKFIX/qCrmj0T/evcxmIaErR4k80YUR3yktvqQIlyWy09tK1dNSxQXdWu4Qxrpr31
2IznALpKymm6KzmyG4JcTdSAfBO4FbZSHL3RQ/XRmNT2ETaCDqxQD15gZ7Vgpl6ECV48aHXO5/u0
lJMboqSqkoiR4aBD4+uxKsyVQFRflpJIv4nFmk+udOEFfVHl7mmYOP6GU9mk51b45hbJBSknq4wT
WaXL69RJfTsaqoShNTccNaNscelQE51SYAPXtmkEAJF0vR9ZFqmtmTmb7YuycKHTR+FozeNfNAZW
ejzmbz2Mre1CWPpYxbLTu/Yz+8hoXhhl236b9JRM1xUQrktqBgyeiJYwAgZzSDneLx1V7b4kHaKJ
8x5U0gu9gz65LkevpthtV3+JG1NILbI592jBUjLHp00wpfK9tIZO27u919hxt9Sm/1ZUA4PUUuoD
9ZVtETFd8omykwNK5aUoaI+EmLKsjvIJDmekaYWqL4jH2MzTVBN7NpAOwjdys2U17zNyXk/Ru7Kt
R9PuqvPNrpZ3IkbEfWf1QENIVRy1y6RKlhdj7ZV1MU/AwPaJvjT+pVXQuGFRy9yTZmOXiPNpcqdw
ADrm3I5lm97T981ZjrNl0LSd6BL0mHaKDYJnapybOCXd2AgmHcnMa0IKanpp2ZM13sLHRZDruIm2
hqZm2WXQNc76GUCMlwc8SsKhZYZCILbSwv1ezCPc4YDehi+AJLJdkMUyOVY08ZyI09gn0r2TjltK
tv+SEnvWHabhJPEomqJmg42JfnbegLpLl/rQ8UoiYF3qrjnMrly+U3bnFnsMTJ27fF7M5VPepF0S
E3EplghdR9PGpbYoUCiy5Dgfito1q29GmlQrhc5q+jG9TG1ggc0m7M0Tk7CQ+Xn24G2UT5Gnr9vK
QWLuQQSbpLq8oy8y80BrzeGBQM4Vo8Pq6g/QyFoXL1KrPWwEWbR7qDTTEio7dYe9sdWuCpGPqyLS
CYwpyJmRRX50YH5ESWP48mLQt80KBrGZt7XVWQ+VQ0piqIt6/OaniJguSO7u82AtpHYLXnhm/61r
5wGTxfqZiOu2uCIfJv1uimYiL75MO+0+QZx4r0He5K+pwfffQEokyy3t1Plh9Q3pnDrPkdsFJv0u
PUwrZ8jLUcusknBA0fp7VPhjy7ZCamAR9xX2qRtZ5tXDAntR3w3mKgCOGH32DO8v/8RhWtmc0JPx
Gz0yTuBbTxbFfulpkOwSVsvmOiHcnaM8T9oU2tVm1bus2WxCvni6b7Yh6a+pw2qOygNh1HvZNV65
z8XqzJdjV7DDoxWy33Iz1zpOrhxlYz2RnD49jrK8k7JIvlK6jBd1y+YabBhm1pPX99m0W/A3PaTS
Z2f2G0H9qKmaLrnUCM4aNqrTmCzE8kkORZ7tiUPtKVJGgbh5abKKbo5e401H2/aN7OBhDTHiJHkI
TxnsV2Q5uJcuWFNL45pTMVMRQauW5EEERzvkyfV3kQJjIiLRtysey60xwZqKqY4GZr/6sVyLqtpB
5au70NFLRkoB/3k9HbAP86sSM+lu9qXZFBT9AGfc5abUxERjqSWwiFyaXLYPBN1Xc9wn5HHSI0jM
MWx9wnFCaTTpa91ADWGmyZCa/HFEshdtU3PMdulAWEFp2GXFsXwcqjAf7OKTv2ydHvWy8T8R3ULt
IkpVZTEuKcHz52UQUHnpiLW9TnVnpQaGMiQuVKnosdmkAb2T+2tjheLfEZGLflRXpRoXNzA3Uwpi
nt36pAjwpcgS5vLFqrfigkFeyQxtKMVFXVgdr/y8yDcyAF0O0BN9a8rCOXvSBS/ntZ8xt2Y+UJJe
RsHk0fwEmRPrdA5dLArDdshV5TDKh6C2hpncfC0e69pNL3s+CNW1aQ1ksJNDKmnKZF12kott1vuN
DA/CjVfdUftlSjMjoK9M138WHSfogT0RshxYk0/GXDMBZvZBm51uD30URpwaYadjtT21WSXFyS8s
bz5ZmI6W4+a5VIdpq7o+Tm1t9OKzu7k4neffiD4L2qNgRun2LcKdtoMARbTFmYLkGNvWPOjB1OTi
MFdz8y4GAzVjhpxzo0zKiinwu25J2HqL9jDbKRUyKUvLZcL5OaXAw55Dg8bDh2jni0UrFUSlu2uZ
3Q68qZICPGmstYyrCltVyCInXhOZtBsLSLOlp5pRN0k86VLGZMu2NLQGda6/6MKQydbhVrnK2Ry7
HQpWvHs9e+89Ru4GF9ZM5RZpq2ycPVbszA9yn8Wc3b8z59sKTlwZiKmQ+huzWuOxH9mOTJFo/sHZ
bK8kWi+rNHaszW4jVZS1uu+pcJibJbX2vq1OYx1KfqVjRULVM0VJaUcV23odLYWdPAEvXcuIe30+
kG4li8Oq59YYKjOxMASXxpocxmXCX1KRnVof6dK3NAs9Pc+GQ8nz9uIyfV+Jn6KJFCPqILhUiUo5
ATbNrHzIAeYy4ncaY86j3LG3frfBN60+zwq1+50tRX6Z5JxELkdCGTEAm+hpAqkZ+XJBA8n+1JQL
0v9zMYkzorMYIUhqyGlnWK39X+ydyXLkwHae38V73AAS8xZATaziTDaHDaKbbALIxJyYn007v5i/
kiz5yo5whPbqXUezySoWgDznH71nV/bh/Yirdt6VwtFPAf28dIC3+PSAwVqLvqVya22Ya29+UZa5
zofcHFz3hhjWID0a1ySR49jNvETGm5VSdHvepj2mN3s9+dY2t/eqKyQvOmOTv5votF+SUGFHjSFI
sBIX6Vi1u9FYLCDX1Q2aeMtq/4JDsPcP/pjq7rPtFLVkMUFYJoZZB0DnHUmA/qSpyx9ptNQQ9pJA
9W63jZ1/q1LpfOHkkC8bn95ChvIqDOfietyzO0v7/t1aZhuVn97agOgGo0Qs46bVeCgmkMBTo9jw
YfZdEKCdvdLvxvFn+n+6wFESvrTMfOqpK0FIfSmb39Roo7atUfyE8dU9KA8TJ2l3I8pr0OZG/5J7
Q0OiY36mVq6ti5G7xPeB2NHPGjvt2ulf/iYAiS8IjJclcdqU1Ag/Jxu2iEh9W7DkymDSTjz71bWD
lyy6+ZxvKzW501JW4370vU6frrnR082iWPN2/rjl89HjTCONWytH/E0xn7XJnNuqjajTsORJD8Bx
MekI8ovMfQjSts/wZkKz9955Zlj7Ju607JMCX9oUlV3v+o/jVmzus6/nucQP0xf0Yi6e+jshkcCa
jO6tvFHXnzb0hv0NwQkG08/d3B1RqYwt3XxdP8YeI7oXk/U83/RLL8anWUzLB9RfXu5ItkqJ05mm
DgjfzJ0f4hcN445bqsSPOZmvuevNnzjR3YeB3YuxdhrbP4iZZInVw+/neHbd6nGymQcSz+lm+AF/
awlFboEnIsrNGVAKLNE/Xi/T7MBn7OuTzFzSaGoaWvxbyb7OFzaYnGOYDeeTMQy8oaGyqboAdTI4
Ibfp8FexIL0LGnuZz9j6kF73gQ0XVRRLDhXRd6MZq1LIYke6bOldVt+Qwb5BFdbfIo8kRhytGFYc
Er3ARu2lmMQeQTQN411F8nRM+enW7dHzyfFgNK5T7lpQ//dusQUSJauC2gtmm4AMzxDX0N7W5zG8
5pwRRzPLFPus63HQFXm3hBdU2ziUM0UH3pGhOX0HaNBMBcqwtp2HoPDbcysDvnT2GlbjPiXdTlW6
2HvIun5jH+rWh3xdGZwNozZ7QVis263HMhzFdtbUOA47WuQYJwyvx0guV5JPLqsQFWIyXPLivJWp
A2I/t805A2KvEtOZnCdiSiFtKyesz3z6MoyNPOPcVuk8fBdK1zTAWMy02PbrrY3LIiQA6eqPN+K6
AB4kS5kpnArZruJVM80BYW18TmfpWMy9tSiwgHcj//uUb5N0D0YNmUnxxdjee4O5eTGJCiLg26vS
og1tnmREImznx0ZPQCOzUdBd5jw0usQMyvwr8PVC47Q7qjdfr0z5falJ79MSVpOcZClus7wzvjJ+
aa9oI1zMi44qf6xrSOWeRDiAunlx+cg0+Z13eV6H4h4JLjg0L6s4FAMNwRGKgGu2mWt4D8vEBJjU
dTN/jsAR+LKZnJ6Gdi5d4jWDLgNYt0Ubu9Ct2OdYeB6mrPbuBrjLX1zG6GJmOTcsghmtMhFOUZYs
oCz7xXH6hggC+F+SLmFDWbG9pn6ww2EBuCqD60hTIhqMOs+c3lO2/yYywjbTV76U8I5pHBb0YYoL
TAxlty88Z/0i+Mh9pPfW/ujcErpGYriXhNAu+l5tS+vssqz+DaJJqOk8LuvblAfu79lzsr8+GGgd
uc3gXCjVGM2kLUvxZC5+md/XLbb2CAWA3SUSwO3LoH7XTigoK1g5yQT/cqu1MR760B6sSFmooY6O
TL2foJJeRRxHpfclCilEUNvUMIatorj1lgKgXvNoCFkgab6+GYtRdZ+etkmPIEenrmBFFUmtstEw
55VKNRmT3bBCHpNL4d8vKuUYzzSvMSK1PyQuq0FDcIE48bfEUtqYklbVPfeqM3WKOb51bwPlOiYK
FeKqI1TFDBn9NhQ/glt4ingC2jpBJTO0e3RdgXHqG+HxGesCeKbKnClInHI1j5L1e8IiCbJ1S/9X
g6egLsJYSF9ccinDeb+GuXhoKsv8CS01hDxQV8knlenmFq/ZxpMA3/yPWyn1aiBipvwSVP+b42xE
TWFgYYiIGZ+33eBuVo3cYJD9y4jhoKF62c3s794pZXfZrgj0T1FIs/iirqZQu4qy0msLbLOouKzC
4g/0aFVdC26a5dRkTMDRNRVHMNAu6+0VoyHrfpzlLc3nuURmSqjEqxi9nOlA5+528Ns8E1+oC6Zx
V4DPbW98x9Xb1+bCmpM2PqgnxMhUxttcI8tpmqBCrzIOVx/cFriJQVIl1fFDpVfnyPsAC5zcNmhO
VegvIP86BdKv3IxVIxJF39kiRuGMRo0GPZntjD7nhgDfg3+DtcnH2DXB7pEppN5b66WV+xEGhdou
Wm1kf2yT7+58+u3TyHXrGS931YbFSbior561qIczxaa+SlRQO0DG7YiiyhwNmR2h/VyV0IGzquPG
dabuwmIxygQjF8JVqj7AO1zTntJopVegZOivc2Pf2cyhbGrXvsV4XsGnKX63gdLS6Nq6mX6SyL9t
xynMzP7XZLaNuGfCwYclOcmqL7k5bnNT9Zbb3xolmQ7F7VoWDQyopZqlTdnMmmBL3GzK4DdV2Yod
iaFOcKm6hteMUK+pL0YWED0Ij0CtQUIx2tDc4kNGNsioFGCmaT3TMJM5DMwsiGwGvxEpbF4TvBIp
d+K5t4enk048DfNauEwRRk0eqCKNUn/lTieHm9betG4jvcyKuGLyRr+YRaZ+3y+u/OgWUor3Y7vB
IyxcIC/VhFQkGaCgQOyNpf9tUlNSPlgoY/zdjFinOuMtLyoUcfMM+u85S/a4NnM/vxeFZY63ay0a
vO5eXxa7et5SlKYL/mVxWJXpvkuSNX40V3EVd7abLknWiPJKSmLARuSBLNKITM7DnoeV0ZVPLbei
jAWq2jlZNpJuLiaH9huX79IfUkiWv/Q6FOnZ0uTR7Mj4rYF+Sxa+Uyq9Hh2ES5gytxSSmljOjqOi
1WHL/F0tWeAkm405Js4RQOcmh4gJ6Y/7lvOjoFYzu8NUStBGNqXDG0I2hG+2VNDhDkrb7JiKKgCW
Nfh0OTtkNf5xx0rSO1ptrYeWIienAqCjnujGaL2AFl/4Jn3cROsaTMATXcyPqFIo0nQ2x/5KwX3J
RpGOY4Lv1PyCgTKyYpfmtUYFa9bKRUJaoupqE2mi8do7/uS/54WNREFWiAH2neoXByDaa6cbysYw
kntZ4zf7AaikuskozauPqcPbSdpKlRz2hpJzYi2rDgHoRlmoKFvWUO9CqlHGgz9gGDgjK2zNON8G
Mnorb60RCIkR6nLI+jk8pBTv2h8G4TzDjv1n7Y9irUxqfWqrppkaR20Lc1Js2Q5+Kdh2qB0rZqMV
xJP4Dxb1+5EsYDsmC8s0EXoNvaZX2EUXyUdtyvMi5sFB2jheiXF8nvMzd4OyXkyxXAnK0uhJjKKv
+zEVbetdLCM1nfup37rtNyk4VnjqjH60Io8T3cjBmXBCuWc0GxP3TV5Xdv2eeiQjnBu2UwCcrjLU
YyvStWCTs8GAGtEa1ZvWGzg9+vdM/6aMajUeVJs2+hfZqZl1CYVcMS+G7dKW9B47RfBd9BscETFI
AOIW81gFTC1mZ4Hvm+u6ftRzY41vY2b7osb+4RjocrbUH7adRVOC/vCAFRnyIO0DO8YVW8o6opR8
5uqfyf58n1GdeAyBbZPqRIi0HV+4/s2J5HHCxilWVuEiqjsH90J5mNYSQRDpM2uGaAj4cUrCgpr0
k1Rtld2sdODVh7VtezAKePzgG290U7z5Vmkap9FjD3vchn5FvkLjXm7db7M1zihE9DZ+NAQhi9vW
LIIgSbfC77arXByVPDNsBgdcKrkN67khalqps0MeRi3uqZubtgBlvJH2CcXAOWVyTmWUd6BsfXOB
snSLN89HRnMumlyv97NuUOzVVdiE16NPXKrNpBJDax2eCjo3usgDJEWEGEppx0XQ+kcWYIhDMnFW
lCCEAqy4GlALRiZb0Vc5EG8TTYrNmNQ1bzqHIz3UcCP8w3k0WbAM/8homPkomFykAelhWPLMWQ7p
zLTaPodEUnvDSY6ydusjRIio+t+BWTTckapEtbieg9bCGrC5Uz8+TqY5CrAktyr94dcE1mJDEVE1
165flW7Y/vY82rxrYtIykXi8n5cBmIwDzCWJzLa2win3E4VzFrKHYtXlbqI9HSFo2xIElQGcuegB
tA7IdIpMAR/IaZz1noEKN69WnTTLlsND5sOUhcVuNm3tPaVpmss+guIMKD9EIOYuD6UtTI6KidcW
Pttekc5H4qXXLcn8LgMXLWlziuZZBwcKZeWvThFwTcd6Zj7OtEr9FLhiRsLaZvcvx9rkMJJ2wZu/
1elniEh3jFpkxS9yDMLDYlpbf6yEoT6tvnPfasMN33MiJicMMZWWzb7PGQ2iaXCXcoeTyMLFUjRd
vNWw2//txy+G9ZoMjMPpnzxj/48f/6XJmn8O/PnXL/83J771D7IJPfIuCONE/EZb17878Q3zH3Ds
BPZc/wTYYzFS/4cX37L+QUgG0jrLxRSMi4p/+t9efO8fpEWS7c4f75qESWbdf8GLz8j+n61a2PwJ
2LkGAhALGPL9/i8DYWtuWJjkj18oxzvU2LMujI7Oeov1x9MIpcN++936zXpn8+SwLrlGzYGALszv
DGFVP1RaLyqySy99yHAq/JLgR5+kZ7avJLMR3yUE+s/IdDu8XHlminrnhdPwuyEVzKbr3PBWbjX2
7YjGU9TcDGPjfTugXox1mOPVygMfbWrqOM2DXZIpcRRdb7Y7EA/7w+KZv37V6dpbbzQApog7Ifvy
Q8ZJvdx6gSpOIeYh5j5ped1rDU8aZqyhlvdqG0Ip5FNGsAcOnrtkYjhedpM/EHcUM/tZ9s6fybaD
4MqN8eTBZrcHAOTG2i9ebckn7bS9E1OOigZvNBzvAt5R3WatVP0VBxwclDvoaWg00f0fQy7AKCy0
cowwI6l7oBSbIwsy42GyyNFjwUqtvtyx+trVtp+LHlK0x9dDaqPNFBgP3TaFyTbmRRCtnXLTy1oQ
BR07nT++lJaLhicUdRDut241dY1ktJr0N9k2RhZbhte+unpx74p6gbXa67zw6PXm0TyyKtsWhFvB
48B05vrHGersPFXYeCLZO/OuY4CGLnEUK15L/SqocZV9OwyyZOD5rla7cHLY0U2Q4mC/wqTCaNay
fwZ1Dt2Dm4UQ7ozwqQ17q1IVGzSE5KeQpi0T3S0b3LBBRDIfYqeJOlMZyFfXNPsBdc1QnClwhLhf
QWJjcpLApT3OJx013dZ9I+nW+WEOKUjHOigLJ6Ih20fTZWqOet3p8BXpURXhZymMiOly5SyR2YyK
nU6hd9yDnPWMBc5v3w3ORbjU7YE70mEgTUf1jIOVNwZyqbp4tkvQWuX65V3oGuabCIhTPyvMdnk8
ubpc0AvO/qtnj7SnzqsvdJQOfg5h3GfVt4fMdUoEtoYt0WHKBCNoqyl3AzPtHXLZ4u9WBNKPdV00
j0CrBYVV2Ab+lEE2nzPS3JB/si9UiV3h/dutoKHvC1qZPzKj1zhu2Nr/ChR5+rRuofyThcQ2IhzB
DVD4s8TVomw06CI3DPjt1oMDZ5dFSyavTsdI5V52mlRWiDIyaykBXgsmeRayzYhzVRv37IU0JYcL
U1uCOG0+yU1MABqoiyIGVVTGYOdIwlpC/OPWpvEpGtidp6gbvPLTDg31YQwDLqOlUIJ4wszp/5TI
r6GSK1T5bNw+tCuSxvQYACBXOyiY2osD7O9GslmSlzoYwnu2pZOaMcP78KffghCM2Zmkhfw07Q8h
h74b8x5894DAEnhwpcARVXZKCV200Bf2SvtTh6NtKtK/JfWO3X61ZdZfts0kPbC27KFlkFmqxw1+
7ZaUQIPORWTzfxco4tec+Q/lHNf9damsqifWJFSeul29wyYF2z8eh/L3OObdJ1fMAvOnVAAozxMl
5C2n7Y2vryoHe8m8VwEbNeNXDXBpOm7tiaiyauPsTKn7FxGmrSOier0LA27RRU7J1hsVmoV115bA
OUckVGx6tNsASRB+5Rzqa6d1Yk9Lfijxg6mT19h++G9ZGP+duPM/SEL//53wz//zX75//5Az+vs/
nfPX//Rv57wd/IMQFPQBnKLEaFH69u/nvEXiDioj4rWEFfxTX4AhxD8sApCwYbvkmQSEpv3HGc9x
8Q+i/kKXBGrTxyfNt/svHPKWa14TB/6PIRtWiTQ25g+Cd5g0bDJt+fd/NrFDdAfuJLiIPKsSCY3E
tM6IUl8XS38YP8TicBKjGNM+emJKjbvY7hafsy1zdXvH8Ow5F68auyrpW4bZmMiF1ZCIRfPtznEY
Rh/nzgazitxtyNInBbY7XWrSKLsdfGnYH7fKkweQxyy7EXN7jXi16hGXDqDtPD17m0lmMG7k2tax
b4htTLKhW/XvkkVtFlFZEVwfJEt6LfbDZ7Yk9KKu3qep1dCG8TWLJzsQG0pIMoYDulTv7dBesKlu
tZMSF95Xanid/dbzkQg4eLEXImvL+4o8iv6gapoNn01huOpJFFtb/dGG9h9pbfTMR3ckEOkGMF0v
ib00fp1A3FTTnuqvrjmWUz8FL+PqN65OiiloVBJOc13+qbKhlcchCOfNSQTMfHWSXjGFtzTa9YIb
dfP99ZbUblduyQDoivKBBr05u7OCbgQW5u016weaYwPXx8Ip/Be6JuxIxp2A5n+X0B3EqG3VjCga
MDVModRWQI6jyjuL9dtiLfnEfF/ou8IzAlAXr52NU0VcSvADhD+MR4t4Y/2Xsk8LB9+COQXCXCO0
Mdg4zcBC54yqgL0wzunBzpdk8KguO8qMj+RnIWDIRTS+WcY+bai61TBGdBTDG1ttmN3XM1lSXswD
1sNPMgDJMSgFvNiCX0RRpuP162Eu7suRnIi7KazD7R1/7lDY8cKQsqQn+CpLfzqLpdN3XC1L9wuO
oGke/K7eUc/dHTZdvFyjCM4Q3uoXSDk+2TnETar8d2f12m+rUSTMGdP0jsC7vRrt6QjkwkWmqWjv
8hakBeBv10i/zEABk/2rvnpZygcJ5GO/cU6l40cnVDmfXYFAEPCzmM1EFyZq92BsHSyB/ohAe4Gh
DquXEpMpigqHxUtOG04CAxidD9XAe5yDFke+4XIZEyuPTtZVvJzFQqYah4X0Pjp4QXmiTr0P67gK
58K8U4vqzQfqvFKcJFngGdgQvaK4RgPi9B0vBUSfeSgMsWx/CGJIh3TnLjSF3ikZNtt9KVol3vw0
GD9UuYpd5xCgiVBlrbCYAx8QaaHTD75UHMCk7RbAXcASIILMutuwzHvvxrSKJoxNs5+GJyySRO7j
n86Zma74IjfuoBrHeAfo09MfyOBw/g4cHQYn06sM92i05VyAq4P5/vSmqZq9ZYxFeuPh1JW73Fyx
YW0Ls8lw3+u2GY4b7t0nUjKlimE5UotLj9kl3lYtYwfXLIfq5DukBvos1/G4Gs2Hwa6fJ1LRhh7l
I4+Ouxa34A2xF8yDTAa2Bc1tBFfCXwUQd8hICSz2jZ3TVB3WIw7ScJcFjRsLspC7uAcKv+BYhauA
QFFI+reh2o4DmBRhBmmD0N9sswAX8dwgs4U5wMLah+ps2P300KxAMImNjZ8VvnVKjaLXrd9HUW1/
08bxzpZXbPE0FvN3I4JplzWz91TlwfuWuutTqtkLTgVvGhKJjt39LLQ6VMrwdgSXTSKGQctueCFG
EFF115z8rrDQ8SCcKDz2LZTmWn8s4eK5UVEZxVeWzhhqnCm7R85kAWjrYsfgtT652EYPkLD2oSNe
/EJuSvWSyWp+1PTbiZvU1z9k7Q+sXkXt7DvMhx/tFjav0p+DFbGiJX4mYRG/0VNPHxlohgm5YNjc
Mc9ZL5m9AU259ZT9mIPtv/ul8Mp4GR0SI9aF2GRcwOXN6OHFIiLH/eV480JcTWrhAaaXTLK+CHUZ
WEPyZBJpdw/96e9oTAjUzqIHlGkNkfjfsZ9eh96bIHTmqX53arN74Qkg+gi2M+1hggx1Gq8ytqCc
wrtCgwMFbg0YVIv1tux1+jlj1bAuZTPMO9RMPdidmOW930n/kV/zcvKqUH3qdiTIwmqCcT8FvKmo
zkynT6i0ZH9YTOiaurOs9tgK/Pkzh32WtIvwuoM/Oc5TabAGDpafv9fonW4zCs8OZmo5L9QX9h+9
SaYueU8ecJVfoHO19Y56N+Br37hZA1JFc7t9MdXS3c1OOKf3xOKqY49qK7bb6ppu0bvreSBYhr+j
lcYsNMMd9t1xXGvzxp5N97W3ij8O6sIba8kuKgd4wBXoDr+stnW46k3n9hrDrdagfCF0igR0ciXj
sd/yZGkY2pmXLwMsYHyF7x/HcmzOlDwyCtitqD6IBPFvBOzh06wRIQ1109ybQJyJUEb2ERYTeVwI
c3ed6Ro/5SbMJQ5pPi8jYvNx4JpNp07t2ixQCvwWYgQWmLFNWVzKbfzJCnkf+sWp7rr0I7XEgz8r
/ex0nbGTBd6hzkAoaxftnV8Ot72FoVDm5H8gVq3MnxThSYQc8uz02oytzsl/GYYpAN01XpXKOYVI
7XCg6JsODQCLDPJVnj2IpDskITDv25y+LGHj7jn5voWdFlPsAYVELTKdUMnm3M71vq57CX5AF157
akWvrjnkJqRwMdzX2lnODDnBkQcq+odNGoeqytxfjEGG99k1/ZR9wxdZNI0BnT/hfLkWGJbddsWW
8VamEtJEFo1t3/RDs7ygTEIwQYb82LaJn/UhSSUuw9qxyhhKnvDpzP5HGVrTnxwPWpuAH6zHAsds
glDLTIzW+mmzsVj3POSqv9dezTvC9ImUMORHxTJHOwXYc+GbFcIoDaJvsyGT6RJayWQWGwHy17T1
ZZQCw4nZ3ZaLoTCbFu3eD4nwWNZFXdB7Be/cGca6k4btHnjxo4hQCWboTobx11JOhXEq2+tTe0RY
4cX4CsZh7xM+8bUAtlQR9TXNcI9JGDF+33Zf7lILzJ39Gm/WXH5OKc2K8WBie6JCBdKbTN1wL7Wv
d5IMD7yH7b1Ae44LKfCBSPImS2DBkN70llNd0qHg9WDoJb1+u7jp3GV71NX1ZcXDwwK41gd20AZx
quFbe5qbp12K/geRTCVKljHN8zTy5mzGHizGnZ5sbLMpSve2QF8Q9Zmav0Op6meg1voDtl29r8bk
vONuGp4WZIVWhMK120/mGrwFvR6OE7aBPZbbb1TTJsF/fZmgkgxuW6uubrG36L0fbOV3NQv7MCqo
rVzNyOtCfI8CHd99P8FDu54cE01/6dM0YynXuWHt07mqXgWU0Q2qCOst99tXNOglI3JgHhq5TX+F
27XxUvp/MViqA5yCjsmCZc/NfRzBanpiTNAcpoUD1YieOPZ0FzyIOs3BAPzsFk8Tl2yA3vga53ur
Gv23KF0gB67/MAFL6RAycgHfaA3VosexenPsykia2oRTacr8z8wkeczXgBsOsad61S5si6Or+q6Z
R+cTdrd80bJykF/oFiEdUTI+RAIKuMSv1/zemfsRC6VEBQL3g/0Ko5hLIIgZ1sxmyzTHrhQ/dUEo
GlEo6N41stMdMjbRx6rwr+4zcj5ioeZy3Il29k6t2hga6r5mZjCEc+rtqpcEXgSWxj/Tp8ZNEGyS
gBw8dwc9pOIVxlKFXJwtGq0gG1MMY8J5N0Tv/rjeWv4R3TjfFuHAtLg5/ecqoPU2aH9EfdL00PPp
uv1tCwyMVg1v6m3puMQr4TC7zE5JHTL6bnqE9shpA/a2jJFOP5RQYXdTBYFrmQoRQYlm1LeEe4dA
kWsbCpda9LKZSA1CuxyNYuwIWRrr4sYTm0kWCxoCC9uOj4gYmf6I7VGKMUaWrQlLmdHi9wbK+iCv
0Jo6oiyT1M83LBG+b96Sw1aUSb0KkgTwDgs7MjubTZArdr7DfqVelm02UwSxedqeoY/9I4yM/UQg
0XokhMGRN1NPfAnNJY5+nVuT1WOWC448IF03JtkYNbLOlbW8AYLe9qJu0siC/c8ZtM38uOZY0xlh
3Ac7nYwDriYUOAJKJiL4a3wIeAyfAHblZam27A+4S6BPRO8If4dDpt/NjguyqlaPhxZ8iIgLnIEq
akALt7PbuGAuti6mfeiPIFcyYAgsvf4FLTy3YsPcGOW+a/44wVDh7U4lieq2/ZaNLmITaRU70gem
dzxj9f3o8HyyPJTXgPqoUOgSNO7HbczuZ6jGNG5FU/4iZqXHWGATl9F3a37nqHCkfQIZh4RpDBge
bPOusJV/FzbO/NtipAQD9JyvqWkKXMl0paO1kGl/X/JQPOEwcS4UotUvAML1hx9kjNOtM1QozilL
fmpbnCldTfojhgbzky5jvasRK51M2HnsyN2WfjstKd0WhPhzYPfz41aPIaaKVRO01+QyIA1lsHAR
FV+huWT0vjcyXmnSvh1AIpqor1KZwM/pJ8upkX4U/YgjqfblpYPjvBlg6w4U3ONtNmv3pvMCHCeu
6bzllpWe+mFan1FgyL/g5ZjuQ3s8dw2XIiR3+uVmno4GV+d3XrWoJ4uHIgdPQaVpyLb0mIuw5AJb
9O8mbDHIpGa6FwtsvGcFJ8hBinc86No6dJUVBbx9PN1l9xw4Vfo5DB0G2bZn4Z7H4pLjxb3ubWq9
c7mKDeEey7ROeYAUtiRJrHLtTzdNq7Nn6PYi8cPvOrt51htDS7RYVrMPbUlyJ89vomE6uRaHuUyL
G4s8kBhcj3gfb+7LX86mMbdkGwc05tMm8SlCQRBOJ9AjMjL9VhOL4sVes5LvrUYAX0ThGXZUcOwQ
J6jX4D1nNcNvUOcs16AnDNX0ZUZLYHrHgampjgZ6dcPE75fpN15G531c9Pza4lNyCWCnXmKXdVbw
y6o3NF21XHDnj24bntcN2fSfraGa4ig7ZvyZpDj7hACkI9eVHU8fGJW/Sz35OB/0/DBR50OHTBf8
mIGcPnRRmvq8bMib7xvLBU8KGPRpLqEeEHpB/dFuvywvcrq6+xdRXLUec/YWpqt31IujnwE+0kNX
LNfOPpGZ7sl2O4VZqs/W47z0rgPv4KLErEw7rBKRrYTnSsLdcIA5iPnmLpwv9VibcocOK1SHfiNk
IUx1kMCCut9eZnaHVFHCuitzpvHYZ5pC4pwaCTyE+dfbVkAQZDe7BcP9TF0S6W571tMN80nFDH9q
vRlh7hKI9QKwA4BsZB1trByX9LC4RDFEq0k5MrKn7nXpUTVE9VCDeoVkNJAjUH2Ng+XeAJUDofve
M0L0KenH2fgydZWz99pAAZu9POewGxcGVDsBn/JjlN/mHZXO8tEqt/ogZttGdVD7t1BRy7OPq+iO
d8oiZlTqw+NRT4JMtvZxj9lRRRh11N2KimpXkUy441ylsZ46h2y3oQm97QjiQAcPzJjGjSyKPYEx
8slrqFcqdF2GOzxgghw5utQePAOJbLzgPDFvLT8FGVTESBDHZi62T7JivplPfRliqOzQLZZn0I4s
SEgBy1HdL6M7RgwQhv18jaHIHgw0GOxtXFkkGWHozB3vL36Zsf6DxlK6e+X23VAmQ9CjMeqxcjW/
ioDHx3FUigz8KCALMX0f0Gn2uFM6jEoHUU35GCYte3t2KKWv3AfNMu6cUp98r1iS3lclQziH6TkX
07rtECDwU/PB9S8k2QQ/M8q28JPmpBR5qznwcIKbsb3+Qoiy/8Dm4MhXFc7egC2OYquT0wRIrHNy
7ILblL02fXRT9OT7kq1hPm0zj8r9Nih+aoEW8btmV+4S6qLIyLA4maMColVOseWz2S4EBzhZSMSb
SK1digtjiyYbFOoxr2RbHqU1GeOOnz3sPX8LrV02TsMZ5xDB3/jHt/Gpm7HY7GFdqvRAx9Dg3k46
GLZzrxRaRBf9aH4EH6r8M7ly1njAeg0iGW3jZqVPBtGa9CIZJhbogDeaHUAK1+mE+rYaHq6eshXR
lsrXgwx809ir3CRZc0DRazzIog2xGP0v9s6kuVIly9Z/Ja3GjzT6ZlA14HBaNaE+JE0wtfTggIMD
v/595K3MF4q8FVGZ4zcJs2s3QuhwwN333mt9i/OLha6E6ItDYBMedl7qU80hmTJKv6eX7rLs4hW1
OG7lNrAkjyrxKlgmrrvIhUbt/+kBa7WocGMYP/N8rqml5nRsvwSpIU69HgfLZk6DZIlIWW/OPSOe
FsLimb3uXJPaaqMpQ3fDxKncK4TTCm0vc20vNun9tbyeVCflYbHjvauQQIV4XvBq9Eu1J/HA3Mgi
4NyB7/A1w6qwZcIT39PGQBiidx7w2UYdq8I0ztD8dcd4iDE3mlTxWGq0bWp2b64017yy4TEBVRN2
+NUv6L96d07ld9/GkuNFOMYemYwlpds3mB/vbTzdT34luZb/iF4IMNUSnDLRn0wp43B0kb87ASo9
Tl3IX5Bvr0NTSIIFCj+iqtxNWqbfu4UTB/g3gAMtICKFAWon7aXatmmS7lcD7AHxIqWwzRGsRpxb
FGrfM2neSr+tNsJZ1C6u9BljgBy2NMaNK6dv481oJgRbA4lL46PTj+i5M1MvaKqwgM+2HWz92she
eiv1d87EKosMy0AC6aWjpV8sJNMdoCOeaVj9Dzksn62tpfOuNcubHhV25pbI0SqW+OvEj439qCfM
sZTdH9NZmHeycMUnI/UUhZOhOohpVXlVLj57Fzav0BfNgOhzaJ9s3ZAbnGPlkTM+LAnB5Z4BSVA3
rbzEinfqDCL+9OnXAeA7p+fFdrNiBMpkuK+YzM7HZSofEFMm30ehuRHVhvdmxbn3qlcZLUtu7COo
MsygTNJv5xkhn0HA5KVhkH8KoAc13SLqbQWrlU7/GIBHSbqdTiIiDon0u4v3Ld9LBA8sYi2ktNkM
khttcMWhd7MPu6jdY9bO3ywaijivPbguqUDNrbFUt5lOI3TEBzfFn/ao8qORVv5r4/j5pqI53prV
+yywolkrJQwL7ffBtfIQ/YcRpYrTOoiJ+AxKnrjyqumFIz02hnKk5cGLB6WnSK4Q+fuRi1hipTgO
15zBXknPJZ0hDth9pvwKRxZyMDipO2NJ60eS+bp6W9qG3IpMtLeFzFQdZvlU3izNfG0MS0zRNujb
RVPiWA2JhoK8nsIm1o0IqS/oUau4RWKlhXEbdF0U88rui7QXL2Oh32DxvJnlfD8XBWYig2mHbB41
r2vO8so9IJZNDm3Bc5Vb6qlGLXZBDOGJuEQsJZYdh3YqbAziqJ7HqWsuqtqfTgYT/FBxrj22SKcu
MNeAcMocYx+g0r3MlNwlrW/ge5Yc5zzfXFvAfhe6rTscPat7yzrGVy1NrpPXehBJp+bQlMxJTBmU
Ox0PKiOAANJYZWNuSeZodBO1MXv3kTV0fBoERslyjI9Z0cFaA4xFdmlre0wH8v4ggwYxoYn9PhUl
3UXUlTRhDUdtpAlQAUBCYUepJZ2KCsquT1RuuO4N3he1R62XnVlx7F5aLo+tWLLpEFjVHAHK/C50
MA4gBox7vTTQRGhzFTFeqk+ryyucKwSwrVPfd4n7mHQ8mVjTJxiq5OYAev5emSjA+bLWii1HG5Kt
qEiOA362pYL9bpTGW+OmLS5VlxLNdqs9Z4Fqiz7XObfrQXtH9QCXzmxASCgPf13a3IuCr3QaGHch
UeHs15a9eXLH3KfH0ibfIXFy9puGfpd5oJmWIm/x2bnVEwYeQIMaHr5krPyNyBm2UTjmzrXV92ov
kWUSq5SIdSOYk3cKUc4aZmnAMmBtZB0UPMcweE9AFIwQOu/5QFrgg9EJ4JIJjesc+N6GXac+eGiU
2SM8wpT1xHEPQzLsqWZWWzCYxYgB4YxnS2XnQ+UOJ5qDrOHo86e67K8RtzhnfIf1hw3FhQZDTZGi
Z+m9PQz9ucrL4i5FYGITvDjVfLQcn9LaHP7UMD1HDTjze3OG3gD8y6dpwugoqspUbRbdIpVxNjRl
X3SCR/bo2c7zRA/5iDumQehrp73cTh6YoQC/OQfDwbx1GR5GlTG9pqYWLNGgdYRIxih4rWjAXy1C
s8aUu1eeaZ0mzB3fYzqpZ83MZpnh3r1muk2KpJZ5HNFppUHxgDRipZn2QgODQzSEBEoe48K0ZHkP
2X/eWUvNQ9tm7z4q8Iim1LVRB9eSrDOWo3jVPSwFqLl2SSLDxhOsCjsI0UIhvO0gJXIGac1IF/5b
BtM3rBhHxNse4RJBQ9T3AObxf1gbFMsy7OaEhrC7olKZpHGqrdDHMnulAWT3O7CfdIUAHhNY50Lo
mzuBO4XIKfbWEh2LmOd5l+qlTnipzyQvMMqPAWJ5DiuHzrs+n2W9oX1jvXb388zWzGFVw/sDW5Ps
OBl6sxp/kyb+FQbvuI7pkdNjux5CddsgV/vrvL6t4JJZ9eziVh8PVGggVBFgczj/XSzXV7q9b/gW
eYRkNMPLAShjej+h4HHQqcKLq3zTWbWN78bNzOlsxnGjRz8IJq7+0Br8SIX/Kc6PjwG4GiK8Yxm6
47k/RyEDwlC5qOoMS1+pyDdFakdCLkyupxE7ohZBMOhh5jhBegf+3Rn3v7688VXnCOnedk2c+Wgz
PfLJSRT8ekdV6wcxOXHZNqs11D4xbViUtRnCBYAhWBd9smnFI/qJfLzQScu90jEg9KHdOnHEQF1L
z5NA6MGFgbDJ+TeUs3cNZWH1cwQm0P23RswdZGH5X/+7SM39R3P5Un30P/+oVeXzj5/V/9ff/nfy
0axq1i//sa1xyszXw0c333z0jF7/rjxZ/+b/9n/+5eNvP+VuFh//+R9vzVAjbb/5oOnwJbLKXL+l
/zlN8zb76LqXv5x/NDVBEX/8xL/Jcdd/9ofuZs3GXFPECJQLDOIN0cr8XXijGdZfMU7qZoCwlaQK
Br7/0NcGf11VtzzwPtqaP2Q5/5DXotNx/MB3eFoDDkn/Up7mT68x7zA5rFjdLdsBjgF95OtD182y
ruLFPw7MZF7mymZ2VMhBvhrMJI4/3Jo/eb++vsjOeikDr65vGQiGiTxZf5UfFD49uLa2bacjPRHO
+yRvIbqVv8u3+/OLkPLoudwhyvCvFzGF2UoOFUfOyTiyiIXbapi4/lCZ/Y/5EX9y01BFO8ye0Ud7
rv3TRaaB2Ja2Ukc+scQRzLLcoK28nuw2/k2Oyc8fB7u559gkx1NnsswG65r1wz0DQqrAaDfHHHEU
1tKkRIohGGFE/9pX88dlfBDGKLDwAfz0gaSrAuEl4gj22bojkxB8o17L3wQUrT/kB4UX7Wb2GoYa
gYt70za8NfPjh8+SM5GdZkVJD9twPyjJboc/gWYJ5al+nC3R/ias6J9vHqoyk8RYg5Qbn8X16wXN
nqP64FkHFwPiRkKe3Gii87e/vnV/9ql4taF+eUyoMCt9vQjaDJX2lUUHGasis6oYcCltAnulWnEI
+N039evLIez6ermSdti4aMZBqwJnB14Y/ISo5Ld0IdKZdaS9/vWnM79uSjx8Ot8W0n/X4hayKSLz
//FLW9zexZRaH8pZ1c8N9eCrIGkcqUuxjnCKzJhBl1d+cTW51BCRGXeBu9ZS3T0+RloeM4CqLkzq
0nsSlTETNU7IkXYgqURhEQf6eQ8MvyJaoIfzMTSFPr4UcP60645IAy7b9+B1f/2Zfn57HdSPjkMs
kOuaSI709SP/8BzKAKxX1g5M9HpnD8ytu6hIEDrMTM/Pf32lf/6yPBY6lvfAZz3y/uno4tLkK+f+
ALOFlAsrwa7bzeMHEnQHH+cifpeT+mefjMvoBGf5HGN+fuBL3Kq9SABFZqRY0MdbaTyTOtDQKu5+
/cn++dXikwVQ9njoPcf5+aw05X3ukuYBGmbBB1E3GvE4VFv/8kXWFRyFITsG+8FPX9RAl2HO4+Zg
Ebm+Rw8FpUFVxu7XF/mTe+YY3C98J1iv7J9XJRN0lTF41QFfqtgUtFNDrKv42VunPfs3rsQFyMDW
ddaj9Z7+8NzRqPQtjUI897vsPDektmuaWmzBU1m/yTf6k2+HRAQ0vYbLg86C+/VK+CvMydCqwwp0
CZOqoAz20uE32/mf3TgcQ55jIUT3MR18vUjmFK3ee8UBthBjDMft9ynCymNWD/bVr2/cn34cjiYc
bSk6yPf8eiVVJQjt5vKgwcbbNwoUb2czYfj1Rb4mTq0L3fpJGHH6bBkcxn/anVx9aaiU8gOTpBcH
mtKFwCV+oSrTvanpur8b2D6f/41L0urjALF2xP1VEv3DA5FSr5tqzg8ATMApJyl0EmVUB7eb68NM
Mg2jGq1qfvM5OWrxY7/uw2u4scveaKyair8t+T9clo6ZxN1QrvkPib8dXaW/4btENtnzssGrLUYw
W3KWoMkGIZ8svctfsXY4dThbTc9IkBPlJdMK9W0mtQ4IjNt0J3dyOzSsfl5vfJYgMmb4/QFJ2n2M
o9GgB5oCupnBcgVZt2mF43vXfWral07hdcNVPoJ83xlEu/c3yAR9RMQtwnMIUqiKwO2blaSpXIzp
i5MbtY4IGi8tZT9v2cZtzfib2Rn5JwEkbX9iNMf0GRFEc4cSQ4jdaPY6s4xCHfQFw3toTal+oZsD
Iou+5WZsPKNSJ4vsxzYkrLhKtn2FJNtgXJuh8e39y8bI4yfXmnGJV8ZoHmuwFp+t7fT2Hkf0/FgO
aNQj+iU++qs2Tz60Oq+juB/0FTKfecUuSRjMRZhW5nO/kcgaTC/GkNHUgE8jfGltewiwqY6haLug
A4Ph9XwhHnEIm6SdWcTbHHxQVDAkdDawYuZ8k6MfNTeND2mTwctiP6KxAWVS9GP1iZu2uOxYzspN
bMHlbkls0AlZjcWOZjDaea2ejHc84okWgt4dn3Rs46sr2Zwu+lKCQ6+RGb1rsyCOKManmRNJUcW4
TvOyPZMzgg4Cn0AK0xCtSZBJ5qEBMRxIXE1YPCH0LWU93wy2OzyRdCRfY14w/Kl2wqSDtKHxLkeR
fpOS/5OGUk1Mqg/thD0aIoEyVltO5vjno8f88DD3VXG92E1jXSyp0rYuM/hm3/kTXJDF9fx9J9o7
OL4l1pyZPU8gRUc94CgXu8/YD/sUjuuIql7NN75hkIVgoRk/Sb8oHiBpLc9lUhkX5LAl3zn1A1az
tbyAa9xW8Ke6oUZ2SqCXhW+g9R6r2W+Is2ZHzxD3SioZ4QGm3Zk5oQg8kLJ/xRrmjdGUGiXMcCT1
L0OaO++9zBBEIpOeQTiLRkDfqSAL8ngg8oRXPYHwEz3LWg/TxYtyWaUvDJka4zgKJ87uhcZ4D5+x
y6ReSQnTyS67/NZRlQXYkFoSnQhC1mYzsKT0YaLDcN34aaLNNE315SLxTFAALVyxo4AyP0UDTFLk
Q3an7TkP0fIexlR7sDyEelHMpLfYNBPBBZAk5LzQfIjFczoGuNUzfcBizJrWb1PPQKvlo9gyrtHG
ArBIfQSmrtE2zcGdmi6GfVj6D5CH4IPUKYIhlM14BLfQ4IOHedAnEVltZqJsQbAKooeBiqR5XFb3
wuNfhQj7gOPkdMkmJkNp9VZMc3ZbwtfCZKZ40S+F51UAQNzK/ixnVD/IJcmGCZdKdMz+YqdtIgZx
fHa3IoaD1AqwiGHm1PEbUmOgxTODa8KWZQPykX4KQqES8ThYBrKeZAS3bnpDXkOuqsgYVGL0M+ds
00Gkpb9H0Jd6mEZhO8xvq7FxIByMMo/P4xlQJ0ENqUlWGb2t9MI1e/nHDvz/zU7/QXz3L7ou0UfF
wOaF7MC39OMvNx9ieC2z4i8wMr+6nNef8t/mJ4NGC001umsGJ0nd/X/mJzxOxA1TzTM6dKiAKXD+
Hjf+V8xSSAk5Q3kumYI+tdZ/92DWzg3fKZINF9PSanL+1+xP9Pm+bMrkn5OMzYmaRwHzNCfEn05T
q2hb06ZgRYCTKxMFyVxUYY8QVjSfjd5DXu9njHXgdysUnnOgjDjCQUgIENoezBaoPdlqyMb7mwWk
gAvduelxZHrSh1WAhyiKq2XJCKLSvSub2eKLOwzJbYpsdGWYZYjXVTwRqoW0E0U3ZDMDO6wl9KPj
FPg+M7C0+G2JsABz3dBCiBKXoQI8Yd6mMQD5HQ7zZH7X7Lqzwo6X6b73kibZNpir2KNxtrDujtOi
7WYNDO1xQJWCoiRlbLNJ3MV9S1mmn7jp0j8jHLCA61w35Tt4w0LuUJGlFwAb1jTDgnAahM9edwJN
sCDvn92l3HS+auZtPfcIolTXxvcwaes3h4SC4TA6PnqnGZuIEeq9RKzZKLYyzaa3ulEkTj8TRkdp
OvWGudelSejUNIsacI70VvycVLcaW+kcShlwRKg91X7HStYJepF5iw211x3+lBbmR8RMakY+TiN8
34CvKBm5TdCUWmw/RO6ZkMvAI06o+JesfPZt6FP4BzquAyvH/pz1YvlWgcpkmFnYyc1Uaot9kBDd
Pj0sUkjAYeFPACoXDR5FjOJ5F8xtUjNyGXz0HbjQGRnIzjF3GZQN7oiZD7fMRnUCVQDN3+H+dp5Z
yPBFIC7xHxyCSse92eTWA4yR/q1A4i5D3Zv0s6XDWIo5eHwYrYldh/gQMgB9JCDXaWPb794wYgJZ
AwPhRweMRXBajDA0B2GRighEDESYOQxYC4yRCuw6lXHbd6Fd43w4Vsp3REEDQWXAaFFMQt6vEi+I
KpoMnErJVdmBkBHWfqwc7bklPP5Sz5GQxHtD1GnNKRm5EMmVMj91VkLTIUOtrMsLP9EQlhEPlyAr
LYcYfYGZ0IIYiVjp6KrXDP2vMQS0uL2YY3f6OXvTmjUxsd/Hl50023g76rTytth35+yh5jxm7cBx
FeromkAIQEBisXXQyCKn2bKBrnLKgofxDNJXMJ7rBOUuRxohjb6jHQlhxxDtgAu9JKcEkVFhNifh
ozBA2gO/DAWHRrnuxoDkLjQ0seYjgw47uYXPlDlkMQ22s+nhuCm27LTU78eyhB8/kpIYP5cmO/LD
0LqmutRTHGVnjMpy5xH4X1CegdYqFjMUQyuCV7o2Ir9BvzBCS8J3bN/olTlhnVMCFTtITaUuhRi8
8Qwem9lGUzF4xIng6ubsMw4+wWbIBJV+a7cWJ1fk66hwEGV233K+RC5jrGghPOWW81SigUm2QwV1
PUIu7BIIWEGX1Bm4uU/A9FeQb67KB6XBpuX0gnuPFFaytxYIkf45Iz0qcKTS+gZqrSFJw+nlhz3S
aLpA9ktIQFLhkqOYaCbt20pH5JDKMiN33Zpu8jKn9nIb5xmAb9bdPItIlBDZhYH/L+bkQb/pRq/d
AsQhgodrTzU+SeBkr1y7NJ2ga8KiIhmTlm7Ox3HUOXxEpT4Tc5E7Mx55mzNAPQodFF9pGGD5I//C
0cxb9qe8ghWbZTdMzqE5rcjeg5p1H0QjTooRjw6suHin0+G/Lvq5f8NVPzzaRSreMi/Xh52CVPda
JJRYaK4xheJ4W1kRWPws8h2Q9xJOaBUcJlbIM7mUA9UStC9Jqsa2U+DproM642gyUKLAtmTsEeNT
y7hZ2qArQJkEw1W8g4g3eAaoX7LBJqSpaO3qAmUqB3DNTReizxOSYSLsZs03ueoSUc+INpg/TYHa
eo+bljFklqAv34x+WZU7Kkhf7EfYV6dC5C0ojSC2YfYjdb93TRzh28k1WXRJTnOvyoI5NBmSk5Vt
kKdZVCZplj3KdrSeSm8Gel+j7niyXQamWzXXADMbt+zbGwAc4txZaBpvDKMiCqZsGAojQlzw6Za8
zg8GnoN5a4wpFK+B9v9TDfH+VpMu+sKUrMj5whBJcZmJKv7EpUoAQU2bEn6KZC7fGjx4B9cip5Gh
OzCQ0DFIkOE8TzAnWsCJnGT2HGLePGOCSgtxQ4UENhBP1WIMRR2x/qrEcyKLSHMO/CTkJJwD45q0
QVB3dDTJbCE2AFSUVa50Hx+nZ1XOTy28JOyGRe6UEZoOi4eLDnJy8q045QRZ9YL8EGty+k2aDt79
RGorhIbZG7MQbaJMNzy51qHR+oDteWI9CyGOqwqJ9owAPNUaHdeLLonFy/GxbkB+ItiV5tK5h0JN
oo0yoY81aTqKoBF77HHmTF3p7SdH98kXzoV/Z2JV5Z6qObgpyYRd5dwob0t2ZtIBl5zljEFSc4VD
Io43xNVZ96NYLJ+QPzy0PBP6Mz21nlAkEAwL3lLHfOVEQ2Sa8uT0BAC/eqUD7QHo600G97PVButj
bGl3aW+nj3iIgvcSDwRSYY4HcI4tknlD8Kr4v7yAzKWK2FgszB2/T1EyFT3Xu5avcCA7eAS74SJe
CEjh4bmf0Kz1JjSSbZUZmnOLBj1TkV4b6cKMRXRp1E9tX517ZZ1UUI0N7QMFugteRKqcXCqpieNC
og8mHZtRMIBZI3gkuqf5NuBtJT2o6DNW96DpvpmMbPwN2UrMlc0pH65iL26BmQsLnckkOVyh5Ujq
YGtmZQUJN2FtouURY0pPG0SHkGerltKs1rMtqhD+egywEQl0M+RFmLWCc0oxTWkMdzEtz+EH+mi0
CjCgkXK50egbl7iG4KHNTyN6H/KlxnH5xFRh8TD0mT+h2FJxdd5Pvks5KJvlnFwr8e5MBJ0ViBDv
kjkRbuhLFbyKGmNEyBo5f4B6jodo4cEkbFwLqp1aNOu8wzaNiGG2O0QjRE4cQLMuL1Y3+BC2SjJr
qZwsIlkWX1/5J7MuHgbD4/uZzd67LMdBQKqeWExIAlPOEKZdl59ZqEKxBmdtfNKdsbUI4RrlNcm7
2bsi4ItYg6yvbvuubJ+DccrfEzkFQCJHj4ytabSyZxTbqgyrrKvvh7SeP5hni6tcMe3a+Ise3HVe
UJyAcw8vHF+ZFfmI997YlbvrRrhTtyFqityOvBP5Q+ZkxqfZzcttgBHtoGjQ8RvDEX8eda26GTQD
MZTRlPYMZLjM3uweqAg3OgleW0Lkvs9e6bx4ZC7w7Q99/SoINig3QzEH59JyOV/FaZwWG06X/lPF
k3IxeYNhw0/JMTQjIJMV7iG6YuGkmyXS5EX458qbK4LSknzCb99oxIITqCFe3baF6zwXAmK/7AaB
1Jo+UpVO+EjqZPKvOtumG6bMbsAztizB7VyXTrbx+jVnliU/AahdqO+sadBSkqmknq5ZuAEULRbm
m8nqEXnmdolNQKxPi1mMPpEeblYWW6/qiOEiNMJRu464vA9h9t0znZW+3rg0jvKtSqFjhrYpte9k
h6g3t3H1u5wVQyASlRq8MQ759zO0Ihn2S05Ib4DJ8bAsZKuttiFASVbSa/Emlohot46DJiksRJoJ
+NU4hw5IRJHr0PUh/JEE26Le1lohgwOUVjTrS5tjC1s8ztNYnAqCjZzGFvkmxuSJ9gy0yl0MtVgh
/LLFiX8SP+A00GDUcM7SInIl59V+7SfWduVA2BeE8SAt7oIFZ3Or0dUPbUZi9ELsHhOTM6IH9wni
JvdOVrBSYGCyuY9V3nxM0+gG21hx3o2g7tgcWeeAnUVDF/mCmAPIrrAmNh+BIed50hQV4JiKHu0N
CX0OmnIQjhuhc9FtBun5ke9ZXBlF5jx1PmOnzTB06lLTgvIxpv9phgixyQWH1po+oKyDQ7dSE5cz
assGxV2ADHdTA5f+WHSCqfmVCHnYiL4lp43XZTjEKIWdbWyWaoZe4cCwwPgATqij1Gsif7IpIAVm
cYwBEJdq7Dqlm+7sSaHzI7SPwhJ9OwBvTWL/P/g6vs4N2XVEl7hF7WmhPbDW7NC85niSsgQogUMf
KyUsyajEvp8nepKGIf1dntuk+TmunKg6EtK3yKTQyLwooXN0l5oj+3YPpa8iZC4HG05UorE6ZzXY
6ZXDUhZJuBhTWI4wDnYDxhB9441G2W8LN4YSLko3c29LCwlWZGkJJamnFoigjdWwTU2xi5lCNcgB
99VSkFOGFZmAy9EiO/Qo/RI1WlITJbKlc8uGri8O3TSxxMEQAWlCtehYpODtOcz0dxoM8uJEk5TO
t1XCiaA2MYQblZD/hmhMHOcSkoZFvDOyq5up4mi777EsNeHsDkVwMYDimDb08/lohQqC9xyfFD1P
b62HDd0kzlBQbZSblEHNfCrwsWeH0pbjfVsWg7YXrgjGsAl60zyZqR4k93rQMrQUdM1X6mJJPl6X
koJA9IyR9RHvCwESC7ahNvJwjZA8m7ANQbQiVIK8Ux6tXedio+Xm+jnHTqvk+bWtNDWivjRKGOeG
0QLCdWK6Ax1yYZKp0nLw95XRl/EpteAab4jdKMShbL08PZprrMchYWNuLmOA+/lhgZiBG6qKyXlk
/88S3m/ppls4N7M8Cr1s8JjGs4e1nbk1pfk01emORAm+ZrjhvbzimK2QFbpBa77HFiBKGoD4Ay6T
xF7qjY7cor2cUpg6oVFijd7ndFsh9Y50oLf8gsAiii7pLDwpFYW+HBzZbQnjww+ZUCB+5oQNGntv
3d4j2WiBdQIsztlHLoih8d3ZTXmpeZlcIN62gl7njMwKvMYMyWpt+mcEyEPh3oGfqWuE7Tz91/1o
IiwoyiJ2dgIglxFpgR43e1uPYw8AVs1hEMV72/m70YKPf1RT4zGpEbM+XpayGaozZNFTeR00osvu
Yq8lnFDCVlNPZALyPIYZqUfezbhQbJ4HFmRKIrpI3N6NEMq+z2Ls8pNaA3I2yhSOs7OCLI7vBjFm
Bs4hbFRsx0MLk7alxO0o0+mcbHmg2gBuNZ8fwStihXOasEjgKyyZzbac7MTfUMOLPGorFxiymePT
3JpgOhGIkiLSRsjYSVJx3Rp4WCEa7dH3KtIjCGZe/IieXzNF0M05hvjkl8rzzupnyY5KoN5eQiid
aecPSuxdi377xkfuSjdKjEQcmoYHxjqzM10nQdriywCCRuBZL3sAz247ucw0idDuj2zwA0+a03Xu
TWvZaX4zeDU8CMtZRLX3SA4xdo4CDLMhaA37rLGMCTs3IB1MK8FknYP4GOYIbZtL0rubZOCMTKu7
yd0yf1F1grpd9KIkAH7oOPp2/aJVYTPQc4hcUfaXvlt7V3gZK/ShYzk8g7Ho9svUj/4ezgUAjglP
RRPV/MbNtqkdjoRpw7OugCXeokKP/TBe8smOZkzifDOLL+5cQqUmWgCGhItMgvjqiEe5su0Kr/Y3
WWP4zZbc5PKK9gCByU45uUdab40CqY8CYNU0V0+MTvC+aiqQl+RFV/NOo9B9JOcheAhGsnJDUrtw
YxGI7j0T+lK8zgR4afgN/YY6S5uZLOK4H0/QKLMOPSn3mdWSHiLbeUUtO6UD7XtGlrOITAguz6Um
SYJdmH6D4OawxVaS4/pePTv9Oy8/EJrA69r5NI6YO75j4w2q4xqa8zAMFUAM4XaQETnBTxxFixHs
Ot2wpBjyC14mXNXc30mqS1JKsqHcZ03Xc5Bq8GxUFjG3aeJGrlZlEPU0QeBMvo8HA6y25ClRl3S3
8uSuwuPjFVedAeRsNYME+OyiobILAUC4EnKnu4NDr1Zzkl7c4o5eytChoeRuiWMs1NvgLyYWBlQe
TdJFaadrHNzjDCtGWA8kCd0ZTeW0W9+aiGBpXbKto8SnXyR2zYwDaA57m/xLED6pKWxtRyAWrc50
TBmy4mrWBnaAAFN76VlxGY0toZonakEcCXZBAZeG1kBXfG/XCBG7fQ5V2XgZyzkYb8pEr/yDncaO
zZftJh64VrLpP/rRjjmhduVAVQmez3OaPY0BnRIGdJHDzkOBnLJcFEL5w1sapKO60EVHZddZnj4a
YCxRAKf06aqEGYxSpkmMzMDAqn2N827GhUUy7HAHZJnAnTDT8VIRct7gzKUGb4ArzqGHadZ+5ECd
9ncOMnlI88z603cz01TqhCzek3vriYDDd1A1mShxagSgFrIMSN+3hEejuWFDYmYESzgHYME2KbfE
tbQnzLPzfZcaE7k1xDCjDPYH71JH3/O3QAG6l5q9HCj9W6I0TI1MUb646khwk9ueBm2QaSRTLB+h
mtLyQ5/j9kM0mfEgDdI30bW0OgECLZhKigk3FSyuJKfuE1nkaRTgetWONqyGOuo06Z17QnbGqRTB
1IRK4CrbKMPOwHORzTftfdIYkX0kgnOyQR3OKqaJ+bbX/Iz09b5V8mQtkGQwFyPyJK0BBiBtydqo
sNAFGLV6ZETmBiJ/2dMe0tvHwBDpu5aXTkAvqdBuRdpgS8oNUZnbmQ7TsglItLMZizfp1Wjykwg+
0eQFbSKkNKpVGn82Ek585kzOFeB4E3SDlH4Ci4L8O0hCqnxv/Hp66JdAaVFGlLOPASSdBtaVXiy8
2nH2adAF5SPgCCr4ghwE+nQwezNiepFguW788a21pM2Y07QYAfqxNEhCmlX32NSW4AOXo3mTKzmN
kcEM+40yLcG6URY3RT2lhOL4qRYuAFbv/SbPIYwsDpNcKU3yvUkE5H018DNhLRd+slNwFUChKJ9q
fLKMdtosWJyfm0k5IvQSs/sYvcGVUauPxfXs6ZjzfEI3vyUjum0YaKO6iWvPZ4xJi/3GpkBpUBDk
6YfkiHhDO4S7M8pO3cpgxpvOohZjxdN650rLElHzy00xq27Om4yeosqzHeLGAeRpnaVFWGqN+l6h
7qPGEPZyAaKGaWo3EcHHqhVzEiXphapRpbT+oortr9hmwOJJvc07/0XLAmIZGl1Un01Syo/RSrIo
pkmEZ56F4lyLHbbvDIcxNTqNaLaybCZuvEIK+IRrIp6jFgg4EGltVncxoxeAqqWWIC+pMiJqTaPN
1cbWPHUxBRq5mRIk2Qd1FBG/FBH+OdBsRv11rDtRPiIN2nS10KYjug9/DYQts0+HjNJsQyQl4xqH
LHf6I1bOOTnHTYlpQ+gea0oJxyHCLdvaW/CfHNs6Vr/01A1JwxF5tSs2RVBSYGJQpHRlbdRBj2jY
kpNy1MEtZLrcBbAZ4hCnu2WDBEo46TMLq4u1Q8M4CJEfJafoNBofFL3ubaws/cGX2D53GKPTa6vT
W56ifEFEAa0/ey9Y3GmHKF8K+jgj5ThtDFs/dQKSTDC1E3a6qcGSHRv9pRgqs914bqNdl/j2gZ9j
TIXR20umXkNpxncdWLWBhq1lrCxXjWK+DRiCXHIk9K+JuxpsIEkl/zKWfdCGJB8a3mFxsatE0MTS
x6CdEvzpo+Uelthe09WRqvcb3WxbWjnuDMZMjvlQHan9zFsqN+8UJ/+XvTPpbRzJ9v1Xeej1Y4GM
4Li4iydSkiU7M+10zhsiR87zzE//fnRVd1u0WrpZuwvcQqPQhUJlKIIRJ06c8x9IkbeNHhujp/rQ
vdlZ9OU2Am2J2Y3NHM8gWck6/oxGbPsrrtBC26C/2/+woHgmb822QXtFwMCm0AMoJcFwu+jetgh4
KbemlcvXODOOFgSaNv5kZqn6MPD+avd6qYOda/h9dwgiOrD9O3/+AMRUK5EjQFaSek9e/gJfgZmi
OgiyDLjBNd6/yHW87dFg/wpkoEq8ScVPDK3kYEQqLS2+P7Wjf6sx/6b8mT+29c+f7auv5f8EpsPC
S/jPTIcPP+ufUR4F7c//8//qr3CJl9Y75VHa8D9PmA/LH/Nn090w/0A2lB46hCxNX2g1/yQ+GNof
wP+FbtmqsCTEMLCFfzXdhfmHajqGsA0A1ZrmLI3wv5ruyJGaEkyjrdOwNwC8O78jObo01P+NgqO6
aSBbqoGqBxZAe9ZaAalNDHdAt8QCkoDd7yB25aDfc/MKU+C0rf/nKAhygbdDJACkwAo+bUvYa2Xd
CfY67w5isvyioFt+g5dkdAdEniy4N2uI5KH8kA5xcQU5eYrRfBpelwukwBKAS4W1Gj6do6zwzUn3
CEkgkDOEw0otlJ6suV6fbYcz7I5lvVbryVA6eFPYLgApV0PRzgiFUHhdpJWzQxHh3WCmhkt5Cxlv
C8UglFs7RD6iz5eHPfMZWV8DWK1q8H/WGOG6rxUjzRRmGMb+JqNbuSt9/xo36xQy+ec6QrlhgsBq
jSeQyHOkZiIozdq+wd2EJc7dNKb5F4VxoeRmaF4kSfdnAPmPBJOnfbFazYWGBoUFJDeY19XuBAqI
rvJgSQrySL5pRpsdaOsuvpVYQtdemyKw5ppJZu06hO1+DTOO92qR70ok5N9fXuEVL+1p8vwWasG8
p3hwrDdRE00W0TMgS+j7pVpieZQm3vgZuEW/912JfaQLduAVSCvtAPsHYbnC/BLEA5pmalddwa+e
2dInv2YFmrWzRo0cXZEeDdfMAwb2VfUD9YgbHOL8l2d+Zm8ZEtKN6uhQIDi+bPlnQNkWmxp8Jevl
9GBAgvvdY1o24rdQ4X+tLquiaxoh0TRXuGPanVqX54IvzUk9SiSc3ZF6F6Bgv9xfns/ZpXs21GpT
6X6LlnesS/yzwtANLCp4C8YZscFke3mksysHO1R3CK8OSOPTlZNqMOtorEpEJgEMw56sbgfJC/Ty
KC/nA5+O00Fc48aHkno6ShL3EKUtu/CQL1EPGChPaMSnPLpgL/+NoXQ2v+pIeGyaXCb8bCsgCTFh
y2uVXobR8IcsDhTKj5n4EOCQfYVY+3LtbK42XedmWsSVF0Da86HaroiBAKulNw1WuQ9RYNyYaT1e
+UKncPdl2/FpJFD3p6uBu+F0lMl0UAVdytXc3tpPs5HxXTOb6OiajbofhKl9i0Xv3/zuBzsdVJ4O
2o0WOpv+UAJ2QcvJVirQ0rFq8axKHfPKZn+5jMungpbANqSxvqQlz5exgGmoG7XZ8MWwKKUjWB3J
Jv3fYvg8LSP6zU+7z1nQeyv2l9Socfg9ytq5BilLNjgSYdWpb+SQsYz0lq/wAc98NhD7oA4FPBJQ
hKvNQf3NCmWtLY3XaoFJzFTifGtEwI7a3bGKzW4LxLi4EghfHjTOMBLvS8amSUomp2uJwUiAeFXY
eYkj0VfM6+yYFnXr2bFWX5ngy5sWNxrQygxC4BX2akHDsOoxjO+ZoNr1mJDUoNfAyHhFOVY7HaHS
a5ypM1ctt6xBpvmX1P1qck1AcVtUUe0laiw3oHRz+lkm9J9NOlD5p+iGdwcUB+NraekJcADosQ+O
NlQPkVPx9r98RJbRTi9+klvWmJC2UMCtVeSMQKIBZ8YWz0hR7NzgaoyzpAbee9rgrVC9beKJ1xYK
xcs7K9Zi/cqnPrPBiMvEbBOsrCWMVVzo0WfXhpDxKdf5O5krpZdS6fDSRvvaxbziKaO3V+b8YnuZ
PAMQflzinorL0GrOA/CJuW2bjqpAHm8bFDk2SWErlJgX1vW/3ixnktSXH5uhUFPG9oW5EchXQ5Wt
RKO8yTCYzTGz8TJL+HsbhaZDbbYSG55q0PcYNAJfRObRcoUfWgd70LujlQ5V5F3+NWfmjemWJWFP
AQC2l6fO8xCFCP/cdkJpUNevDYTXreqtgZn5u8oo4iuXyotjZarQrmEELnw9DvIq8s65jVyhkbVe
qRbhto5iy6WSMb4HbTDuIG/Yny5P7UX0ZTzBrQJaFLS1Ya2Osan0sQUWr/Nw93LA7M8a3ftaOVwe
5WmFTk4Lw0iDD6pqPD3E+nPGvQ8axhiYVpks3pAObnFAMdFfUyKhHYGh0JADZ7GJQUztAMrGWwtS
z5GiaXuP9HZQbcYu0O9mvDm3l3/buRWA5+yw1wRPWXu14mDeegXLOg6yKtVjL+W4mxGTvZI9Lvt1
tQAE5iUFYghTU5ct9iwviTrsJlJjbrwpicqQCv+c3KGCHGD9WHViL5GpftUQUj1R+MqNETm41Vye
58vnAcR0nvAW32EJ284qYgRIT2iF3zdeECZii8YBahR+XrhDIYxbCkwIMVGPDzZ0W9CJ4jTcN0OX
bcFIJbTa6sVo24ivXMtnl8VAlQRkP0noOqIEFJgtxGw4WT5lfoBTKm8FsKut5XKZJTfw2MYb32/q
HWazznYqMZS8EtReBFKWxeSq5l0KS1tf5x+YQxvKaC1bM9aqNyWrAbphWsTeVefXvKj9t8qsXTnm
2stRF79Mg0oD2onLU/x0P5gQapSgSCmzWvKjXr/OCxDRaEWiKLIxpeLiWXyQ9O1GnAvjedfnyUFa
P/oGDT0AK7j2uVkwX2GjnvlNJpyLBSkIfo860OlvCh0Nvl1top9aSxq/wPteN6VW3aMz3HpKPNdv
rMkqv13eli8DHlvS0TVyCaRnoQ+fDjpV+QDyvMBNsrHi2+kXhC59LIFCtrhtXR7qzPy4MlHj4N6E
ymms1jxDy5p2HUJBAH/rB5nF3VZi/vmYpLVx46eRfTdLXVzRNni5w7k2JFUySh7cH2vFBuQ5fDxh
WNTIZhVDkcfHYG4aePqUwjdoiCGKruqL2jB42NetKOcrsffl5cW4OroUXCwQp9cVCiCB9C+TaIaF
0vkgtobgFv/z5jN6seLKUC9DKRxmMhKEHJYVXhfRyrhc8jEEeMfU8H9kuQ8ov5OfL3/Fl/NBXo/q
DscPbQDbWX3FcuioaS8qv4Pa1Y+VZpRbpQjl9wR5/isb5uXeZCheAaqqU3Z7KfQzhfWI+c3kaV2d
HswGrMNG0RAuK5tUumE0OddEKl6u4HJDwjo3l7vCtpZ//+yaGJhXgTbx5PlguW5kXSmvxND/JRL0
H6tW50d5em6hBUdSvRpFDepOQp2mNJOMnhYbuHhCctxd/lBnRyE/RtODkhSaFqejzF0PfiVqJi9F
SHMHNdW87eJgvLLnznwjgB8W1HZ9KcqspRuSjq5dZtkkimIUh6KozEOm+NVbXUfhXIMcdeW6OLP9
UHkhbGtCX0rjq4QJsgXadwbjZXakHCUoDGeDfXxubbJxvHY9npucjQLL8pVIt+3VXofgS9W5UTpP
wXnOi0N1H6v4oKjxPbsnv7Lbz3wvgcYRcyJSLXfT6fcCk1ab1YSHXlVXyF2DLnTbEPmNy7vizPot
Z0mD2gfJCdmI01GKDsgJDJLOQ432J5AwZGYi+bklJO3/zkA80nifUqBdb3Klq2uplRJQHiintxW4
HXeg3HXnz93vRyR2g5RIJaF6Rt3udEqKDR4BBbfOU+m/30vIpVvFUsrHsRzllW8kluU5zSOX2va/
xxKnY816KALb4tldoQN019cleD9pIaTkRrnmP8i26c1dpmj0BXv8VnPSqHJs91VukfjJqcGByfIl
Oi7Yh0OSnZA8b91c620Q2DlW9O8GJS9/wg8TuCgm2WRBNSgSy7v8bZ7KLetpoOnC8UGKR7XU9ZLV
YRz2StF7Bh7Y2zCUzasOX8VPgBTqreFkztbykW3fZPqs3Ikm8m8mSy//xlZcFlOXONqR/K/ynW7i
QTuJuoftrmEPgj8Sry4TPxZNM64MdeYgL3kemQ4tcFKr1a6f2rIwoH71XpVWyatcIifqIjRY3tUi
g/weSsR2Ly/x2RFpKRg8WVU2zGqjGDlyWH3S9ni4N+MhkmYH5DlArg5PCe0V6J7w/vKAZ8KHTqJC
f4ckiX7dOnzMDRoPAumD0CkAFzugrgNhxld2zplp6dxYfLKnJGAtMdKmuj+h/zh4FcABD2pad0Sy
FU9ANarfKDigXxnv3E5F1gsNN8qrEI/XOU0Wi9gUBfqlAdKMGwROut0ciHzXx3HxDvdU5WsG/Qyc
OS3Eh6h2nG/Y4GBdf3lxz517cjhq9NwElJ3WIi5BAK8KZBNdfLMFHJEk+QG4uwW0Xg+7u1FPwzdg
ivrbSYRITQDRB6gxAimElUrRtivx+IC14lsT5ip2ke3CAbfZqQ8KL0WdE5davLsge4jfE5+h7rrU
I2ne8qqA3IfYzWm8mni/4NWmDF5pT0A2clNBRzYbtPs8H4bvlxfp3A5kx3OkHUm6u5ZpcTDHU9Us
Y40QRtuGRQnAYjSC3d8YhcNs0+xTTX19TeKgByqkxNCFDp6P7lUMSdTpw2v7brnaVxGS8IjQG08x
eO3OeuHycFBJQQZPywLzB0yCpkO+P4R/lPimc1CzwOlcQWH3/eRnoI6JturrvlHTgyPNX+qAUpJB
RrKbLHSYDR3ZFlwzZH0zamr/4fKKnP2pi0DXcsClsX7ijJGhj2nBulPkmA9TGWV3+PnG+FD4Pj4V
EA46PAa/XR70TB5BMYXGK0boKCgtyITnmXLlCKMH3DZ6WZt8hLYkUMKrIFiCvt9eHunstno20hKS
nuXkDRVOXIUZKe/zGqOaOH0VzulwpRJyfj46D2E0HtH1Xt2IXWsGqILXo1fYT2i7Ts1QqZ85meDZ
kivh5OyUEESg9EGn2FmfSqBoXaUMBLVkSDSctiGd141aXpnSuVGWuqllchwp/q2y18oauTAMzE51
GFtbbQo7cMLjdOWiO7dwz0dZ3TuJpjaVJks2Au+4x64wgHCNxfRBR7Lmmp7kmbI0JbSlRMumQ9Bz
3fUAvYmbY9AObINu8ALd7uMNTrfDsQ8y++NQO9pxlHb9aYTV8F4khoJFWBfd6pClzWsRYtkR6whB
54z9D/5TN83VvoSSjhu23gzAxDVA/go0BAy0P46aVe9DM/8Foc7Luyg4Ri1yuOYYBbsJN9jfPxwU
cCjdWSTa1lqVLYZ8oI7zOHi1U5U34LvaDf622ZVHnrZkK+u50tfSEPJEfgvYyukZtErdLqyCJW/q
wLqdsyB5SMhdF8s5rAEEDJ9j1AQWGNIk/6bgpeT6mmV/EpT0vk49JaErB+jcpnv+e1anVS8Ta4An
NeAUYc+brmYB6GeUW6wN/85ZXWQrDUr0ApDD6hQlCWkJrRAugkm2m8HXJ2wHkuBKkFtOyXqBgXot
NUlem4YjTxe47ga7N4Zw8GJydnjzgP+wVFp6Tw+6mmS5h59beadODZUq7AuK5G/sI/o8giowCSRX
yen49GwxsguMwStCJztWPbSPMsnqt5d365k+BCcFmBW5FH/p606OqMKkQ09q9Go5hV9TYYCWteZO
eTf1jnGrYfaUuVDQMDrG5OW7kTiIT4AD7qrD3GrKx0E0Op0IHyVCL8oghF9ZhXM3KWu6IAqsRap7
tQpVUqEA2asDxQxV4sSIa4Y6tNb9bNvIzRUoy+p6Zry7vChLnFh/+iWvxKpH57Ww7iQGuDiKJCOm
TYBPt1HY3HcKHlwQCz6jfXglVzh3J2BFDgyMDIp20CpoCWgyIzSEgRpzJ46yQgtFjY3ub9w84BVt
CAnEJXKS093Ua4mBIxLrCO0C1mee3c9tXz9eXrdzR8YyF51okF9UCVcfK9KnlBSb/gDkjObD4mz5
OrPn5pgrdfvFV3AwiX3ZbBx10K5M79wXQzaZypqFDBCZ3en0aND1cQFGyJOBElCHrMNjVSpauM3M
BE5IpmbJ+8tzPfvZLHTxKUmCtDJW8a4qRNfzi0ZvgLPoGRLjCKWP4t3lUc5FVWa0aKJS7qIMejov
zIqFPUTa6GGFpr2WzegcacW0B7VNxisn7dzHQ8hJB9hKiQiA6elQaa2biqElkwcveHidOEJ/Dzk3
vxnrQNlmfPYDyOzhUy58+TeWkpIrQuJA9aC5rE4AcPeGDqlCviLH6ENUlNLNsly/0ss598GoaVCP
4iVk8fg8nd+comfXp5JA14SFhwV4BlVHFM7fidu2BfrXAl2D6NNqK5ZcwrlZ8i7FYEnbOoMz7c0J
mYrLG+NcXKRpSSIJgodFW61ZFbAja30cPUP3h1fYfqfhdujwuq1VpzY9vI0UTOPS4QrG5ezjH/Gw
RXjMole33iVl3iIIrJFbYh+qDrhQV9a9307Ne4KjeeP3Y39ogIBimx33bwYcMjARqq6Ij57NOfFR
BlHIE0tQYDn9lPqsNQWeQMSZwRe7FIravjfV8mvc+NF+mnP9hypm+Zl3Au5pKfKFG7S+jPsgRfbn
8mc4t6me/5JVxItz0yyTcCahN8vuFishqNpOfU1+98woYMa5G6gZUNpfpwJGCTEoMhA4DeY+gWeG
q1m6GXEKuvJ1z4xDzkr2TD2frGDd+EXlWmBQ2mrY4yAhMsZFv6/p7lxZszNblyavoDHG7UprbHUV
5Wpe1YaETa3bsB2V3py+45uX72vwOTQBAyPcCPAO+8tfymFPrO50tqtOOU4wJP3c0z0Ti7DKgzDV
vKEKxUOXWOEOSXl0jkQu8GOe6iME08pV/RAjZNQt1SuzPhPJgclQdQTUvkCGVrOuwzpMQqRUocR1
6j22r8rWyuvp0RqUX5dnenYkimKkjHSA2DCnM7UdbQ5S1A68obGn2wo25RYFGuVRle21O+PMhgEp
g1Tt0sxF5no1VITryIDHPE5TwMs2o4UilihC37s8oTM3k83LDYAFDBeAn6tPZ9eGX+O8oMEst0Ay
OWYTfgxiu4PkiCxGQlW+DV+HwmjQt8nzJL9yMZ5LkU/GX7bWs3KHmTShuZAtESas6l9q1nVvesQ/
tnOE8JZbZHq+f1IsghMGk3e2R7yufFP/AHfzFiIf5toQvwI9aL5fXpezq+9ABgPXuITC1e8a8n6O
C4q0XriY5k7jhJboBN/s8ih/wmBOjw55N0gU3iG0zHkKnc5ftbrBUZqgA4oxW8ONhXHpp1mKja7N
nyVSGUmKWwDiPDb9sXyswneFVaJQ0WihAwq4Q8MnUGiouGgDSeWmnrXWeNdFtRK8IRrlr5BuhGrZ
1b1ubjC9s9VjlTlhu5lsdH0OgRRxuYvq2go8MwgWmnBSOV/8sYRwndV4Y8IvnIzbxA/HCYmVbuJR
j0ticJeFIa7k/AaENoZ8QpYlw9cq2UNwliErFUBrieoRAIka85yGih80YFwazdyMtd04W+zQo3mj
5Xpqbx2kce8mo5zfD8UcU1XLZ8Yf7cqBTtvrAwzJofbbYzKgGONGUCyQQUSi0udPKTA0E/hyUYbt
kgE7sM7PhFc5SfG5rudO3OQGio+7RqOs5oZlbFjbugdsg9ZIU9r7VJuSkI5MsbBQwkGae5ic1j62
UEU5Yj/VTDcJgMsK5CHtqttGNrh3g99BO6bXS0h9I/QWT4cWjged7USDCwd4RCMXDbHkPezI0Xif
2M38IIxhQgEoHWfEmypVqTDajKgYkRYiNRJFIvooKDZABpJ99aqolPKTYTQyQBC6PpYTsP/NoEVl
4S668I85pYsEfPtUKUelJ1/aOEgb3pQ6/Eso65ODBKLm25ZrBDLub1PRBRZKiE3ztjEivfU0O6Fc
HbQ0lPdpZyZY8KETcRebVo2TlT+Lcd9Eo/pRYF6KviUmia+jAEVcbLmI9QcKPxhYWRBghWtCXK7u
KihFYpcB6888JMaqW0ci+QSBF5UG5OKsQsX7t7eqm95Wy+4NInLKB7/se4wiEzyurIGuwa3d5ea3
iR371bSREa+1vLy1szmj/awiqsVLRzV3SR8P71Q9W5jGej0crcKG4QHGBuKpFhRocXJaM4QDJzuw
X6twG5WbAdfa8XNn262Bho6Q8FvbFl/moU2z2IPRKX/h7amEG0WVELmVWvlVRJRc0HmDr7Ibqpwd
q+bp9JZgiY3snM/ZRyPLUwXFJIolaEaM4Zc4Lu2DjKLsJ3Lo0f2gjbDHEYnTPyZRBUk4BZckYNaG
oerZuvRrdkwGUjdzWiz4hqBJm0NmTQ0O58YUfcx7tU5ASgx+cT9CWcSssqMD5M4opf/AkbhA0iXN
c2SNrLL/0kYINt5UrZ0hshQHxscQ2Z9+j8CsL1zaSPJNEo6OQaNzDHcheBpl26YOwlKhPnEo+zzL
Olj+TqlurdpCOkEos/MmCVLF3ig+PwRNPLwqUz4aTGFn0n7UPHVe547sv6HrriiuGAzIpIad6B/x
R+co2lYJBx972yjxRjAo9RasFGbWDnJLKkbCNgldDstXuk0zR/eCsxy4VQAkxe19qAau7Y9wh7U4
zQ+OHun6JipzuXB1O+T0alMgaZKOFQI1IohROOwUlO8Q2Ea6EHZ1kpceYqJ9jMSyMhhuNC8WJFgH
13DHnb6GDY7bZ+3xdMk/iUFtnE3XZ0W8n5ya04mcE3pPoun95KYezK6GPI7qg0dRHhZJlPsoglDX
yh/G0TYelXCoxK5CgCujyW0OiJ2EaJh66IOgeeiDwUV6YUEgb0DpKw+aUeBaOpr1FCytMHM+Zn2T
a7GXoQcL5rczGgtmLDL1UH2/AZPLR+VBRTzTRCVGxZoifV+MiY2SVjr6gtba/80reHY2KCmvb6L8
NbUv59EgFL0zRK1QTqsWI3FsSo9xhRxDoA2YFFtK5daVJd5PoRbzr52mfm/5OeLjfloo+ZUc8QUg
1AbrQWcJtgAFegA0qzdiALixz0dH9xAIeWS5MsBNEMQTtBK8ooczL/K68qSf/OBWStwuViy3AJC7
QUNWumXXvH+6e3+LjfvfMyb7H8fZXR4x/8K/L+5nf3mQLfZq//WPx58TLN00/ZmfMHSX/+hfDF16
mvQbeaaAXKTg9E+Grm7+QTa0SGXzSl0syMS/GLqK/ANVd2Ddi0iphh2H4Nn8F0X3yeyMKhw+Xwsr
cym5/g5H9zQJBw6Fg5cG0AD8FeVhS1u9z2mG1MJ3hL/pUkRMpsLGSQh2vddOo3MlQTtNA/8aikY8
+5b/UUM5Tc9yfcgykHM+ohETeQ02lRsE6H/Ty5AJWYBRJY9PhqGxsapEVUU19RHNfYT1ZOaZdaOj
WRXYV07gy7lQVeAPR9Qc1BVTOp1LpzIHP60DxDrG+SYjKrlN20S7Z3vp/s/U9bld4hPQ7t8Z7bJk
tODwV6BTRGmfQsLpMAsGZ8DlIXRta/pRdXcVyofcrpsu7lzK/Ztgto4lxq3FlN4ZnY/8jeoZIAMK
td6giLBBLFSU6itrDh8v/7LlwXT6w7hgyYUoPRMKKaqd/rA2bIyMAl3gxpnmu1WbPRaBQXix6UOw
k0BBNlxgl8dcvW+W1eCdCNxccwjyPI5XGwib66H1kfJ0nTy2D2OhFIdWFY07jVazN+yMS8qsBmDv
8XDonV510QZ6nYfmiCZVHh5CE7G7wMCQ5fLveioErBYDpjvvDcrV0JzWwMJ6EJPTNnnkprkyTVh0
TDsUq3HvtZBUNGmhY7DKPTFpb+d0fERGFh9bNNw+2jEGKwBYhzsbjef9jPwamrgW1ib4zWLMQsor
Nl1ZBF9QSeGJpov5bS/6MQdUCE04ViJ96zdwdN1aRtwBl6f1cos/dQaJTCrYgBcl3cG02qEZVbAm
1jy6UkbpvgpANVweZYkvL9aOviA4E/JsOGKnG2lO5ITElAxdBQeNLWZl1CMDeM9lsVgpL7L4l8d7
Ge8WLiHQjKVQxRdbbVwdW7LSGvGItSGcukNF5qpmCNNPEzJ1l4c6t4A4q1IMIOwTLFaXNFpaiVpW
WoiyyIxQuqr1nFsEcS+P8uQ4tlrBhcTGgaARRDt5tYJaV7ZhrLKCSHHm+Far4xvLXlTyIlvft6Wl
7lQtkruuQ080TW3rjR9rYjebkBGGVz1om94aDmXy2IbogIVoGd+HGYJlaNsbN/DyvtjIz3lFoHQ7
RFDmrbBFc2vko7rFeLenxlehkpzyAMZaNb0S/04LKk8Hnrob1xJ9NTbIYjbxvKABPrgYu3AM3TaV
ZM0o+bgCQ2gP0XRqYWAxPEXvXmEv/3u98b8GXvDwMIfoEq1xMaKWZkMRB7bPJMMbpxoQLUYJ8sre
PxNEuXbJ5MAi4Yu7rkoNo5XWtCkwTLGF5L6axv08Sh+0ChLTABzDHYKl1wry59aUnhc9VE4bKOrl
Rz0rEpWIgPZcj6GbhXqGkHWc3IGLgnffi+qmjrToYyendGdbeXS4vFPPnAfuZVIMqoochzX8KuGM
zMMURYjvTR3uSApallbVXTkPZw44DEdK/sslsWCVT+dHbSel/ofIVwp6laqpGG+sSp3gCCnX8GRP
ydHzo0f+BuhHpQu1YEvsNYJdTCEJSFvqJN7alzJKvbAb0a1T4v1QA/I2i+YxsNpmpyDIfT/V+Tv6
zsMGUIDY55GdYqMku8MoUgeLqTz+zeX+88dZtHYoSUqiw+lCoA1fAXjmx82dET4M85y98lGDvhJP
n2rtL9fg38Ms++3ZfsJL2zbnVtWxHnJQhcehGopcaSBgPM3fEsrUh8bwmzu16Kd3VYoOftEZGBx1
YfcQjZPhtbX/faQEvyjEyQMwnG6HKf1nrgx7a9lD8IDo98ADK862ckiiXRZn2VbrnJ+XN+eSUZ9c
RIJUhnbCEqsh5tJVP50HgXlK62rWN61tY08QVT9GM3U+cHAjHthW96310e4h60rUYlNYsYGIujah
fT6RZ2GtmX4uWyVYlN1pH3LbW8E2gd6ANVQhtcc0RyRpMxWGVi0qfTr1/AhoFWSxHsOVoI9SRIAx
ctsYHYZhboXP/ZXbaPVmZL24xsGL0Xk2oY3CUj2dYDX72WA1E8rJHaWTIiqGz0wr3Y5R6BzJOvBw
knCt8diqt0K1h7focCMQnZtbP0O7qjH0K+HvzIrDEKaLCwIKh8v1I7YRVeAkOmbmPtKiH1JD/lIq
BDpRPwu2pg7H5fIXXnXjnhYAmRfcnPHIoyizDuqgDfUm5zAjfDi6Y6/dJabZucjJK6g3Z/UesCuJ
WeObbm1XCX4jGSUG5xrrZYUHXn4GR4KgT/5K9IWWffodJjuplxeFvZEiK7eDmgTvWkTsXNLt7g7t
dKRqtdl4JdKmuFVmbBgGp6rdNitsJMCbbBPAdvxaiozwUWbJMaqhfyL77rzrk77yWkP/CUf5Cmxh
HVR5hiLLAaoVdDhxZe2RTI1FoqrcKhvKLObOyZXvKXWPTbIIPF/+SmdHAjDFw5YmovFk4vQsnLRV
VdY9aob4Mua/MgSk9pDtBtcJcYe/PNKyzieBCzmT5akouC4WhZPVeZhKinUGwHrUICENfDmMuFTt
igxk2Bhp1xg6L/Y6ADskJdh+SyYNp+X0o2tz2FXOUJDJNLPY68iEuk6q74tya6e0fX93ZnS66NyB
fud70cE8HYy29oioPMGKapgvKfsXlAvxO9io6Mg/JHY632r4YFy5CVYtdzY2EYbCBO9hEELkvaub
YNRnFVH5xeYnx4JC7d712fiq6HVU/Z1bDGyOiaXv43C4I6+7cte92DUcp4VawxORggbIidMZp5PR
4dc1h64Me7mV6Iu6cWNTCzfxsvjNxWUoEJuGsUieUDpZwU9iv2yp85HFpAECxH2NIno4ltY2LxvF
w1yEHk5ZtVcS4RWKclnbhXrisMALz0tfkyd6UeOc1LUkwTzK9lWXxh4mncHiqBDsi0S4M5YjVizL
N2XQ6ncVLZ43WtAhuhBcAxS9jKPLb6E5DRDPWgQPVnvZjvpqHvmGeGuMiiesZgQqVXXqxkT+2U0p
oe9Lv1fflNCZchJNKq5UWrtrPOxlF5+cXwjBDuEI8BsqdnyR02+uDvTQmzQrXYXs+p5QUlKdLotd
zXPLk07wIzFqfx/i2OOJeNTemH7Z7NtBg+NaKMb3MZP7p53xv0XQf3Cwnx2SF0XQt93X/MfX0wIo
/8FfvoDqH+B/VHCwiBdwXBb5uOFn0/7XP4T9B7hYaqOIKnAt28vz7i+JQkX7Q6VUSmWdLB75iadX
7T8LoOKPp/SFminncBGl+i1jQJ7KJxsJXjVMF94LSyGUAw1e7HQjFT3aqq1jPbZJaDRkPKm9UQP0
SqpyqD8I0aLC6Zjp69C0CxxRJvyxNGP8puYtDuPgBD0LuyYv6GSDs1k/fhajPzxOHON3y62564Zm
OhhpGn+YJ+2dogXze20I8DZAsOHBT7v5Vm9VY4vhBY51sg+mnVnxzznWcQeJ5y12CW16J6PQPmYt
x2rTppEMdrFSd6pXCsPHs7PtPyU2BhmbOAxLy4tyy/hiZNqIxr0+C9NNMRLFvrewb/EHqk3MO5rs
yGnFe6yuTCyLxrKc7V2GF3nqqqmT4COAaZ8Hzy26ISYh9Auju5g2BmpgD5nM8T3kRHcf8DdG8LjS
J/0hGxJrz09pXuH9brhV4Wv3ejlZbqvjmFvQkj4AZFcMkgZE1TfAZSOszQKvLbVjg7PtHs+R17oZ
qrcxCAps6cb7wfrkyO6+XZwFY16LZlX9quQXI1SGh2AAud/Y3+pkupN5Q456OxeojvTtewu6lJF0
9ZYH9kZV60c19H8ovtMfq3r4VBZ+dujKXrypddvVLXBKKNlbxAjzm1BH+65pqyNL9cYO9UckrZC2
6LtdWA3TdvLD4Fu8+EeFpf3dECCdQ8Mav6pZ+8M0m8QtM0f7PBrN56hyDoNQjhnhdxMGfvqWuBPv
jWosfqCp+4i+0y/QYe9B4jz6hnoz9doWFvyu8bm06M3Wu0o0utdFUu83esQfPftFvaMpWt5MmS+2
taK/NcvsHcZJ1V0shq+GxHR4A9uy6tG/LztY1XUy4+ynS3ErFyOjsYjeNfEwDSSeRoBj4KAKHFFq
9VdBS68SmIKYFs0iFKHxjoOzlm+qpNgbCq+1vjtUOHd/GODwHYHPuElIZ7X/tPjkdT+UqHuk3+4F
+efKaNHlbvtG3zS4EFCYtht8hcrQdkdFx/XJD2sLMWFCs70xFEmiFflTd6R3iU/OKKusv0O3uPmq
qFZ+3/SBiQB7FxyMUCBHX5dADDbtmPMwwfwZwHP2QQkqLEwohxph1m6qoHuNwDH/ZDn3VowjwjA1
N4PefKSXtsWc6a0cQOEH4jGmn1ql6Ha2onzoMMzbGWODDYqTNLedHHGZ1aPP6hTvKER3G7sIsw0d
myONZbHtyu4ub0J8KrroTnZAiuwWhcZMt3lTCHvT9NjA6bm6o0zevM5oyx1nmdhUI3hlUXAyNkXP
c3C0Zv6mz7hE4SC0z0TzBqWXRmzGyr/L1VFf3DnulHZG3wVBMLdRsn5rKVhdhBkq1HERPGZhZB9y
XEHfKZkRPHAL+qDvWUrKFdPOsYbFyLPtfqRR8BGl2YOS/kJeXHsH7qraZpWpfMhNvTlg6XYTltXH
MtfBKWYm4UlqNzxfvc60u/0wsh5qPBjbJi7xXjBr1E8a6BONElJDauHx4EPU4Tkl9Rt99O2dlg/a
XqLv9E2ja7/rwgELoHIWn2krvQ2S/MZX1BxN6fgmzMdvAe7TRQhGgDKgF5LahEX72PST46KMDPtN
hVdlZH68x0jPtZv4O27Ts4eTc+OhJP89JJ+cUBxOw/ADBs/f9alLviV5cxPXOo4Fg3DHqnN9FLhB
l2D8JIw3kd69Rnn/raI0JS4kvXSF3t38f/bOY0luLHvvrzKhPSbgzUJawGZWZnlDVm8QxSIJ7y7M
BfBgegG9mH7Jnolu1sy/GSOtFKHo7mqyWExkwtx7znc+s7rqZ1XwOKpedyiq2e90rgFeCGG1kPrS
ivrQtin+107d3/FxRLB2e3HTWMYcYRSWHoAjZdS5xlVGIkZkp5CQQALw8i9eVKqSbiJNFoKW5Io7
efo0kV14NTZaHjeFTniHXXT+MqXZc53Wn8oB+Fa9OMnar9CEMWVH2Ngeer0w0ojF1vyUs3/eGUZv
PGOtwaruZl+0AvW3bQLaA2qTCsTEo9udJSF9GqdY4k/fJU0iSw8pUvpkKcfeI/fBWHPlZKiLOr/V
1dScTG2evnSrLVd/RQX+3upKa4YOztVGSLaLQR5SpQ7oywcnATFcbrpCVO61TjjPM4zFIVhN3BWS
RrVuiMudbxom/Tm9Y2rcESw0BZMQWsjK7cVkZ4ujFFZ5cnDYdv3BuCBE3ljfiFbmsWztJlCIt+PB
HBENKxkRQOg9fA1+xGGvrC1Zofh/6rMsMpvmBv/NA8bjSd8cunWpD5petgdIqMvsLyyBgLrLcenk
wajt7wrpYuSeqWpI7pa9+OPqznExmMrBJYIu7tQqjR0+y+gt+0mQs3k3Kis5ush5LvyYZbVfJnRE
vKGif9hHS/XT8Q2mWxEznHGelXlL49VpMEiiLQJAH+WhBOGJYEDZLxnS2jfFqPcnPAGKaE2X5tpA
Dv0CdT0/IoVSEtNAAIZfcX5V6Z5yo5ANdq+QAPlabHamYFW3b+yem5seK7OB5CYn+wH/r/aMfKJ9
mbSu/ZJr9v5YXCBl1V4xUDRTNXaJ6L5Dl1aHdqumRzCs/f3/18HTdvz63/8bihRKRQYRzH4hGoL5
Ukv+1+SA57aYvn392+OEgff4t+uC4vZvt/NUb0WbKcd2/Fb/xBr4t6/+exGtONbff5ABqKAhsWJ8
QJH6exVN5/N3qmADEgiyRhTU9EH/NPp2/05DzOzpIvYywDr4o38W0erFOByE5TIGwAncoz7/T2gE
H2azF5s/lLwXOBzVKDNa8wPsrs9jA4ppZ6/D0rf+QpDVA6nyN/24n5Rh+Cbxhep2EmNhfyaVawal
2USTOwg2ck1GojW+/ulM3/3eB/55dP4zuvOP93MZ5GDjSVn/0TtJislkFrtkrw3svFjJcM7/8QWV
DfmrFfBbM6uf/vqYHxAQTiEaOCAr04HccJlwXFCgP4FXo6EzAFYK42mzlRO6h6hpaCEg+w3+JPI6
EhimBu3QNMHQ5i/2qP0Cgvm5k2G1xwYY4AwBtQ2EBhzy8/GbHJesQazuw25tvlcsfj4YzKJx7LOV
I3W85beFcUNv8iunqn89MNJnKknISHgc8M/PBxZjll+k/caDbitaSHIhCeHo8NAbLo/eKOPRtB8t
DU5dZ77+4pz/AOb/wAG4g7nANIlcZ0BtUN0Pxy4X02qJt2vuK7/yIYT619e/HY9N4ARZsvjpmVi3
yLqZDm5oH+1jkdhHcbKPzo0S5aEbeoEXKcHl+5ef6w/i0B4m/46oIX6JZP+o300+qXn84PsSvN/Z
YXtQX8XJi9gQ+ePyi3zd7urTnqz364N1nR37SLvZb7Kz97zeyzvyF7c7/bj4SkB4bUBKaiSi9zte
9P194pdrAF3ZN4IivLfCOXAjJSZuMZD8yvCVgx2JUE3UpIvUZIlF3Hwvj0M0hSCiB+9AcEfSHTD+
c1p//6reaMftYb1db5VTc7Ij56xfKwc12a5kMERz0PFq2lH8eH03so5KbPjeYb8zb4zj5ZUI0Q2+
H06dT7kbOOHlbXjhcBhOWJ4Fj41fBm5gHPMkDayjfZMn3hOVtf8rFvuPOcS/XE9A8h+yi4s8/Od7
qfBmQswtpb6Pw9sn4nVOQ9AljIG+4JRjTH7u+l4fAc2vp/2QRbtfREQV+nW8H8gIT/jRaAjK+Fty
cwWp2hfB4+bLQxa2AXGhfh6VEdEUvOuaU95e/rvetED69xBWS0isfvvs3cGwKfh9KA9KmMVtcPm7
h8Nf37jmBSj88DkxdSMUlwgG1mDjA+zQmw1sFpIM70nOxgzEku7Vugzl0aMXlrQ29MzwhTFM+0IB
MZx//9LkV/ncXLpvvkVUONnLC3hgU0xwqbo5KtptCbSVwD9QXwhWtjaox1STgdDX7urHF62c3nO9
zwKHrtu/zN59gRjT5zEyT5Mmb9O2VK/oStUrLxv/8aUlvsrfKeXDP7734+eG9dee4z+vJj+eaHg0
OF2yr12Q7A9nJt3btdwKUd7juXClmMrZbPOHcsrPbvNNmaZHLbVCp6huDEW71q39kYjdeB+OSwab
eIQ1sl+V6tcsN85Qzp4IjH7rOu9+cIorrfJOczN9mrs1SEfyatsvhSlfx+lSLuahtQkI/PON19mU
tS+utrvQbL0709WSoV93st1yqESk9MzreZ2quDSLiJY46vJbAIdomvooJbSlo0Ge7OVQp17EID40
zelUWsWtQTOmDfUD1oWPcuqupFH/Apz+sAP9OHVMvnUIIZw6FtwP6HSD2gTOS5PfqxVbzVQ6EHp1
5ODqd4w5x1MxJZp1t012vGZwff/6jv6ZWXC5YlywiwocwoTHZvBh93FTaW3rpKWRBT0kYNxBdNAO
q8YUxh5Z4zQ99GYeGeMvOT0f7pdLUcbex6SDygyB+McnyZKoIIiE2m/LUf9WNZ7w82VoLmY/UMZH
aOoTHctOPL3vlaOW/PWn/sFQ+uM5Jn0FNFLD/ZLHGE3qvxhE9eZM+uRsqU/07vphM7OHkoSmkzaD
JqipUsdIhgj5sbrrru+OxV7AWLG6eNGaU+7ZxrVttm8mYZhhRtwQGcD9O26M41PjkAL512/15/P0
z3cKYg798kI5/TCgaV216Grqh6dZK15hLtERqnThheGc2rF4nStwiWJow3qvf+WCZF7Q+D+dpQtR
lQgR+JLclBf/6Q9ovSYb4eoY79/X5LzXUqZRv+zHmMk6wY65QB8/65l5bKodwKTIe79x2mfCkudT
1g4FAWezd3Y6VnyRT6fF1D67WyvvJ6mLRIhqDH781u7yIbJMuQXt5hR0z9vznDX1jWGpt+5glvfO
1KfP5nSzN3I7l9mV5+TLY6flAHk9OUVk3aphvlplMCJautrbVg33dpwenCy9Ue3FwkrqH6Li/2hq
8NQ1/PsxwQhTyHdiskWR5dP/+H+ON33pAP7r1uiPrKPxb6f/9T9hTpB99J7/NEO4vMLv7Y/2dxTq
NCm4ATJxw6OUu+f37kdx/07NC6uB0o8WBDY1K94/2h+byQPTT4SiPGEwM00qiX+0P6bHH8ECwkGH
JQvq5n/S+/yYp/5xb6MDhyMJ1RjNNjw1l7HYzxXL3qSdSfBfE8TlY3Pd+zfB4XR/Cr97IfXRn87S
v2lrGEj89CBdDgaLnHE87/wi0HQ/PEg7GsJdm2EVQn/eBlCVTjhuLLd6xHCoVzwl2araO6FaG7uw
Ik7xhXT7InaV3jzWauoUN7vM3O9p1Wnf17HtrhS6tuNWb068Nk7xRJxgHxEPX4vHfd/XxGmH/k5V
XPtkb7r5uZWDSKgszIphADFApEpv6m/FOhW/2VrpkDXWK/YnY6rbFGFOq6u+vq5ks5GBTLb5ULiL
kdhSMR9lVc6IYry2K8NpJ2OODKN1TcPMWPrl6MEB1WIS6nCCmV1UF0Bni4jmetvn2E4bj2jH1JaH
CT5vF2E4aBpI31RtTQQZAw6hqcxU4f/yHEftMtACZkOzUvM65uI+6F5OXFKKX8F6NNPGcQL0XHAp
VEepOX1zNoSo7tekbaTrPTPOII7ZrofsMHk2JD3hrc1r3u31rRwwvCO8lxzeQ+vWI2GYuMDjmKbo
qPj6bbluLDctA4nSFfZlQ7ZE0uAgSLK3IB+mlRlCsW5wuoDdjdkLOJCtx9ZigvjDD9i+TrtqpX7d
25uV9EvniLtcptp03EoV2w+zddjsCmWrHzvp2be6Tkh8tMLKuNY3hdBHK69XLdYHTyHhpDDb18Ww
iv6K7Fsg/23HMn4cN+MLqau2e197yOpiyKS8YWscJ1I5VR2deK0yRGc41t86Oz7MT3tH4F3QeH07
RJ7TeONx6if1i6rNWwLfC3De2srMCFpROvIkSuG+5mYG+xTqtkzUfdyygwF/4HnXREGt3nTT/SJ7
fNxhSxdP3uQIzXeAHN9lb8mvS24Pnzucxa9Npy4Og4WN0KxUjeJDlXKcUHoL4GgOvkr8IZHyFWnk
Dx6lNCOQrXBCo8mHkzlnJeOR2tEf+7qhBxpIiY4mCFmlP8qseuk0MdyJDmDQTz05HlwiERE2Ilkj
DnZf0jeLUMV3tISjG3iIEJO569TUNxzRLGEJd4QOq3SGPBguhHhX2do34qyrg10qxsugzZ4V1iSH
fxMp8t+gLx0QR+SwOyR16bxluaXvgaGlHUaEVp8ICERDpOWOczt4rY6XTKXuJQGQnsZGqWaQy1qo
hMTO4+jz5iqaPid5qbSxkKu8tjXLuKvsuUVuZ+UrkbGEJV+7o+VJv97GefJ3Netp4jqrvlbWalPj
lsf2i71pVeZXzULU318vW5eK/Y8V0rmYdQBBgU+AEMA/s5gB/xkYaTRUauYEL64WaBPUgy2yX7VT
/+4IDDUgKTEtpv78+QjjWA1irjgCkJLYiYjJyv/LI3xYeL1+lkbTc4RmCEiyPkDs/D85AgwPSGGw
qMnP+PkzIIcfuV1Qnc5OqFjmYcAd86+vw7+QzyAFgYXhBAF54sJB+7BVZb0KJFSm3AdTZ67X+dyr
j/uIAVqRmYp2UsXQt3wyTOr1CslzaxZppKPSudaszBpCl+rdjun5mk/rgLNIMGJ0tH8W2qI2hwEb
Wi1JrUJdzyqpCE2okS3/K5n3RyYVhFv0UtCmvQu0CZ3455M0dNU62APBo96undXpq+tVV2anRp00
f3HTXi7oHzct2CFHghxmGZCaKBQu6Omfb1rF1MZcrRUNl4f+KXVFeVqc/b7Nmz3866vy7w9kQDeH
V4MR8YcDIfCxmwJLDt+c7ZApXWDI7oV02M9/fZh/PXPQLS9CIiwX4e98fAihs3YuseA6c8w6NBaC
CuvWfV1b+6DI6hfHutyqP587pPgXQJgvF7P3Dw984VQTQcut4c/uemzLeCg7SAZ7gHYgd35Fjvq5
JLpcKIcPBS0RFJz/f9SwVXY7mu6aAwkRHl7bL6oRskd4sDkH981ZHkR25TZnY/wVFYwG7+eF7ceh
8dCBcYaFOXfIx7tRmr0gKFgYKFqt+cnRltL2N+EhLencObttJaH0Aeos56teKzVjwXZnAr100TSu
hAIzES+6Axt9cVt2KAiDyu5Re+VdmlPZWbPyuZcQPRerV5uA7Mf2VKL3eN48vGJ9ay6np3QrtNd0
H3EacO2y8Ee3GUgQtIa0CDW7JqlWaeasjbARZvBtZr1QghJJ4rns9+kI7ZyfHmy5fKl7hm0xocry
2e7JEUHOqtlRbY3ugzU3cnzIJsdsg2ww9/WqUVPVOGW9VL9MPdz2ukpHJBJGypxV2sp+pfZ4JflG
4RUPjO+/sT9km0+o+uzR4XokY2YYK+8h/CDtUY52oZ9mlwiCK2/Nhsdhl6I7rr0l4q1Xxq/Flk13
Vpt3x0bP20PjZHVkTjAffBz+8UgaYXOIZJlppg1Tjgt7MNrrAHJ+p17Yj0RXTogS1Hglje1LieS3
gBS/9xSeGGWvt/0+XAbJ+tBcN2Jb3lJ37k5DNhhhPgzqvWeM7p0mdGR1jmmf3R3FBm4whRlkzVyW
Id1ld6t73dLEywIt5pF5okOI8DAwyseUo1uvR2wp5Al5+4Lrl5aOxGqX41TNyajns+U3leNsoVF2
8rFvHchBIFrVq7d7SIy76mB1axrnrjDuKQy9R9myhidaljKpz51AnRWGm3Q7L4qtpWcFO0ciRtI5
O/dF1corLqYej1h6hqubLldzl21QGUS2Zr7Zl9iG89REylDZa9zqLB/n2asW8rn03LHOUybrZHfh
CfT6DsnCI/cvWuxyNrmrbZHfUTw4wTCWgxvbpd0Tol104nqeyLkfEULA1jBEcdT7NO8e5mlT+3hN
N28+NZzKWy93h6NMPTaPtt3k9lRx7xiJ5OXszM+1Bss/htgQy54ms6gjIAJGsVNrh+vYy+1gjR33
sl/onUvCUucVpFEXTBsm1amhRi75hXKz4GMLrgEh61ZWGeQBLApsLUpX+MyHzfJq+YirX/k2dkyE
GQinzrFu9xadvdfVNoN0z3qyq5ZQ5AmiUcdcZWuscLBF+duwT2U/heY8emm4sKsnJj3ZCu6GYKnx
NeEwBhSqPYdMxsWntvKEGRc6jpBGakxxa27eIyqcKrY2cxl9W9WnN70289hUsBgi1lvcrRD6KZ/N
/ruuSfNQqlhDFKXiwm0Q85s7qDLCCXHk4Vprl8x11C8iLAosinySi5bDuLnK85iW0ALIO1cdHC3m
/Gs3e+4DGa6FEiiy3T8JwwANdfp6f/PyUu8CK1Xb2JGLdTWSa5Lx6Gp2vIzp9Nk2cvdt2waYO846
G4liT9PdMpe8D8XChkQXQ3NV2Ejz35wxN7QEaEmJ5kzxqssAeq3DXicMG4a/mssgZ5Fbkmqvx7O5
b5+6ts/fGtG0Z2LK9veysFM3QTbsdRGt8LAFZpOrqP0Vvczhk6TFMzhxZvjNqIgEhgg+TReEsojU
Wm2+y2lww6o3pPewgBnYier1tXVS53bVb3OnGDXg3b7YQpii0362SGjX/UHJEMk0FtSvg1IIGDp2
2q73dJhyuBYYKMwvzWzJtMUXoTax+ZkKPFnUFis/ICyd8Q1hD8jnVn194n23IZJn+aaW69K/TnRL
wQwPhSkg+js7JvR7g3lROq15yBWKMV805ZK0gyYTPZV42ztO2X21O7PefKfUxVUzCEUG86bskVN7
BQnm6qg85KrTZLFK8vkzMg/ruZ1XK9rKtr/yCCPOwo7klRDHxu3F7cnZPWtjoV4r277OT4NQoQ8X
RdveTUqZJzM6tS84tLmFP3s9thJ2tfdGRKaZazzXhHhhnZP1J7TPwjl0E9j4cWDAgN6w23bPxn90
6+UjvV+5X9VqUXSxM+26eedM5th8ZrRzoUYV+lzcQ/ZpIlyK1CuCOTrtt3rOtTZ0C2sw7yT143nQ
6uWeDmw3D9og9fSgQ5wMs0XPbjSztR/afoafs9v9pgculihpie+ywmY3EN6H8Yngut445ry1qNu3
1Y3LedeywyqHTX+Zqq6n0YLjcnLEkh26sfeya4h4BtFN6SKOm650j02/MEVBd1zUp8yacSh21c67
qzOpe9Gqb01/hUMKFh9grlvpa1M2N7h0iXEY/VTxyiLINruOy7FGkQ14tFcnxdrryi/BLx4Wj6fl
sMAZsw/sDeIABa1rboTXjUmhYjwCUQ3eWQnoIONUW6bDLrXmU4Z7xeedBcCJM/NiyKO4Wxmy2i7H
obaJqCdBacz9Ss+1JCM76G7ai8U5N32+XvRJW6bFJAuIAXaeZzyY095yZleZ9CNPXzYVAirLlhaP
RjWqtASpEdmlnkb77DbM0KgqEgcrG0Zz5Uo54gsL8wwrt1jBnF3rknwn1MKvdwc5l7po6Gw8W06j
jwShfTA70+mjal5UuGsWzhijx3X3R1V4zg0kxuxBoUlpY9nv5vOe5w8s05h55OoyM4pM17n8XFWZ
J28apS4DZ2yHGww0Id4VzKqAiUQt5lOn00XFRBgAEkytwbveVbGxmeKDDixTKkG6levVolZ10O2U
VmuFe81vylrXPHcLaYT+Nsqqjlqj6ImgZpYSGcPcTl8UZdCiRu7w1DKjVw+mVc/VuUllaR0K18BY
RhMQGqg8M0/pMUcZNiAbzRolpNs3OnkiLzVTwqSctIJtTNSee0PQZNmcmNt7bQDxRO/xqW2zY5mq
vIRYduvzjhUp/k3Z1CULToMVa62otEOG6Nw6ZvtctVdjVZWhO8iJEUszVtkDYt15CUH4qiFw90aE
jdJmMQ6N+BU4/fbkju24PKqWFWhFUV652YBFOthMKDPjAAUZqzJzr5IUc8Q4m+oBX2Y7w7hszWD8
zgj+6n1dDyv69YggNgG7LbPhP2q1On4flMXx9WUERxsKKxlr1DzstVXJDBzu8XK/NBKJVbrolXeY
LWe6yb1WfW2Gta9YSGaCofZlOzVjv5pwKz2zJipFXbdY2qNZf5bgJznCOhiT/tht2lmfRsTLemEu
GB1PnX6NsEyXBA969ZeSzZXCQPGyY1thz0R6obRP6yLtuzLFEGndsD16k9WSZS+eitONPu5eyZZm
O69ploo4R/uEMl1KiglFfSWA3XUDkOjxfoXwUflNM9onvdFcQAe37CIPy04lGMrc1WOC4Yib2nBe
PPYYjc9xR6hLe0U2Svql0SuKwQbOyCtt1LwHZtFvyqPT5q4D5kSuvM+5396mMq22r9g8pcMXTXRa
Ec9OQ7KQWheiebSqnCVkGrCzmoWXU2sB44Zd5WpNCNYHhcHothlKKjLqVR+Np3lr6BOaXt2uNkDC
I8aJHQRWM1XcMzvGEtS5l5W+Y8K2bs2KChpk00cnDC2tOqGU81viCHDV8GyG1NtO5GQF+zK+RNge
Sq9Mb9dCrZ/6MZ4o5UeQITj1Cw+AuhpTc7tbBN3wSHkbzuYsyGg19iyl3ah2517q5YDb6T66N+5Q
thFdhnUzqxs9lNnM3+vCqp955NzE6Sv3hIGnjrZ2VL5rGU9WwNK8HaXqpfLKSvNBPe1rb1A1bm32
bpv9nAz73ivPs1EZzHo6FzenDhWNdqlR1VjbC8xQNzK1lpce9wu6MK90/Yp82EhYylgy/h1FKKaq
Oo81lKPo4gqnBRMWu0kq1nRnuAcn74i42iwCbSSeuJEtAcyyxgjtqNjS0Y+iHLL27NZ2Z0BpFP3n
QjhtHcz12sto2hnJn6t5l6cu143tyLKYH2mqiFeuR0OF6gCB+53doMTNbm8MyIe5ql9BgabvKnDA
1sZ2ymO7XpzDxew+IB/AHg99meXywV1NB3DM1ss7khCGL4MzLtcGE4YkdSovTDtvXn19qNLuPF8c
dNVlWoTvtKucdezo7YllM5tWJ8KSpBzOHSi6czWlfdlAZHWBJyeupxMNRl99NmiKL6T1ZnmAh2nc
K2s6/oZlnbpG+WrvpyxXGeNZtfm2NnomcB1s1PZ6l8gheYwhSz3YKfbJbJMmnFhjVraTgjZCRoOp
rjfVxe93NBchL71JtfrZYFt+0S/ivW+L+VZRRIv/l1ZVX8zMRB+5pOFktV4fo8FIq2tryPdX1PEC
2v8kjJJGFdc98mjLT+Wk6QsU4YtDOCy2vPaHBf8pf2L/mWB46l6o2EKE5LQMbAGj05+NUkr7WHrU
8dNoUTN4eFttdcVvPW+Ji2qZ4m0t64deW7OIrAsnwrsAer1sVTchgCT7rQRde+q3fuHhSl2G54g8
7jsxqi9Co2Vtd7W6tcCionq1GSsDGqSvuugdADptOLl6IW7yveOwa59dFAvQrT95dl98rwmqpCZf
vTXxzHy7sRdCd7lQYk2wrBVb2NrFdLt1pp5USJ3H5860tqt8hCQHR1jfYx45K4MLb9pBI+13e9SV
a3SmMwFPmdreU5J2r/OimQhn+PB+s48UQKaRZjPLRNZv8JktOk2GQvoRnY+V2Ms6nquiqs/c0bic
dmZJaus83Bt6pz1Js35MW8oEC3TDL41C9bg3am3E9WzYv7PQaFclXsVmnNq5PG7U7yQZM6j9NIq5
zxNezbypckKSwkY4mOYtnfHuqk4VSTF0R7k7cGGQ6uEqVgp6kZR8hFd3aBQIID0YlbKOMyrCUWHL
IB16XyPHzPuewq4bcUIs3RdFqbxYp5P8bOeT2R31URkAzQe7vSr0HkJZneL7h3ChurB111dFZM2D
PWhZYJEGfKoZ1pxxYIQXZkCku+lcuzksm1E9INlzIpWBUtA6dXeLm5B3sCtvKXyX5t0f6ffwM5ps
+dt8UdBPjj7ah3LleoXcBBYalVytnKhXFS8hfVHDkm/lDSBvbdPnwV7dZL940sDC1pj+bdTfuHuc
8mJkqM6Q4ChWb07hXhtT2MplvGo2c33yGOXc55BSoZ9ba2pHWPL1+Flayh4u4PCPcy3tZF/GtQ1W
e2naYCi26tDpKYhFZw4B4USjjeZfk7EmFTYeh+znwufbSxU2eT0HplBRCcnNK2nTx5LP29baeq/o
bk6bPIizOS/koPeMD/G8hacnWdcsbeuJMyBgRfdHr2le6g1lflKxfmyQw+ssNvrNCyUnAi6brS/n
VvMEyWqTsL5lYwWfru3b3zCHC6bCLR/SUTOW6x6rhPBSPD+7W+U8NnPXzJStzly9767Xf9qQ3Syx
ssOevuN08Pis/YKAXVu7Pphmt+br3ii32m7bDP0u2CB1AKqCxNQ7ZzsUJZSEc5tp1ltXmBqLMbho
KAwai7goFCF96lc9UjGO8fDfHRxsNkVaxUO+sB2RKPi+pJf4edO+M7Uyg5ve00n5miKX87zw6DiK
qgcLz9Td2FruN3sDmdoaXRrBpOf7Z69Nzc+YQMgHQDB6Sa+02pPL06UBV47Q79uhooXOZ51h3M7A
JpLwVR5Tby9jLIacyNNIBo175tIlvs7cBJFgnoTE2MkHLB8KzTlbC0PUwDVEdo9YvDb9nkk81S93
HjFGsPcf0134/YtyZpBXNomq9epx7Bjyx0Rj+TNWEXVfRF6jfJ0wIN19QT/+LZ0hlkYK5vJBS3h6
jNPufpLCgcE2aZhWHmQrxjfHbMxEdTo8C+eu2A7bpHFoORokminqIu51pdduV5j0oVepc1SRZxWq
TQGJv9Gm9MbsyJv3hwG3YlSrIyr8vhifun5+c1yxXBOytT3g71Cc983cWWU1RmtXVpLfV9x+hy2d
6ikQJvV44ghr/rwjxHOu1Ikwp8Tshu4aTH6jPOxomlY9y4+omc2W/glBAL2hvJJuKyO9kutyyOZ6
+orRNZ59+GA34dJza1w0W3Pogk6Fe6qZE/BJtbxM1MFfcE7iOgib1jGqJiNHo+Z2HuW2Sk923bpd
6x2EKIvZz/t1XnzKzuE6ly6rLyWbaUDV2qA+okXRQqxR69s1X7AFFUih3GQwpy7zS29YnBvDqLvY
XWCTYcxKbwHpwJJf9FkWRVKPznzU83r0kpRa/43ETTvJ+6VC6mC6fehIEsNT/KvVmOZhkwk6uVse
y/sKJpSfG6bnW7i8pkdPzKYVe2NRt35LnezFDvXQdV9NOm4Zae+FZZ+Jz32xmIEYR4bgtdeknwQt
jxfosytXLDpc8YLj1+AwKSpH48HoGBanS2ke7Yb3H6tSadJQlC5lk7HopJ0WeSqJV6xNgEFD2uI6
zTb3K4Dmt05v7lNcKK2LSkS/3ayi0+KdUXwdZU5aPxqTOSeF0IvvRl1tmD6OKYWnq0BTbZ2OibO/
bV5z3koE4jwKebb7w2i1zCnsbnvLehfJIm3P+mKm8C1Q8lTlSTPaBUhprjXjqO+9OifzrswLxkAY
w6J2sefKn0004VGdNaJEEZpvVSQ0PBOCCUlT+oSlPMHFToEbe8yAGYNIBoLptZt5TuWPRV+NSdXW
xlkpJh0qcJNtqMDIbVxvEI5ge5sJa70Iu7biXQMcX4JKaYpzabaDFaZmtjkHRIe43sJTsd+gOOAI
0VM5wZXO6jnpu3av7jNtcJ96u1GXYObOPs8OHuYgjQhgjp6s8DoVFiBL5jd5b5d3SAsU53+Tdl67
cWPbun6hQ4A53JKspFKWLNm+IZzEnDOffn/0wlldYhWK6L0bXnY37OXBmecc4w8uOfuW1D9dZvNI
LfsfaVDD4iqVsvzRkaabfjc8tJLHjnvvIWMPHPYZgIHGrgtZfkK5Vo9dL86g28633b2vKlK9t3LF
c5omyzaqIKQPlafXL+1sN/ImlKL0Z0KEbDtk0iDAdc1ScvCDUrSOqAfRbUK/bwel0slAS+KWu0l4
p0LUmnaJ4FdPtS+3+x4oAc+oypoeGk8MH7nW9feZUqP0YADIJaGAPvW+1wfvN6KLIuLEEVLADrVa
v7arDOGAnYj6hHpUtExwA7323jIoHG7qZZV5C2wG+q3ZkIV/bjGDQLqZSfyWThlXRn8KIGnqkp++
Ve0Yj5sYgYBgM3UCGl+tT/7UbgU/egsr0gHszbqQ2UniuRPUv1u/8diYjbiE34aMF8+44QfBYm8D
6Kd8ESah+gLLXpsJkVL1R02j6BGlX9PN2Csa/AyQy0l0veEdbNZBesxJF74046T2TpLHinwbaq31
kTS8XIFDttLkBl5d9ztFnMYQhqKvRnYwFbiY+o2V7IcM03onH4zgkGFkJNA1Xb6L/bj8lmqjdue1
QnEQraZ/ERUx4nRN0ND1/lhFITylAm7zkfU7NOzR0qCYUegkczBwAU0c2E45+iWYjv2pJSRVIHBF
kODg80XKMQ7S4D3ygqLaIEzL00ysmM/UlK0vZAUfuiB59SQthrypB+hooC9cMIo5CJJmaHloFNEx
RTptX+e6AUylHtsj2EWRs8xTLX+rWmOJ8nTTN8WhjbKMkgFDfa82ZdZtsrbD7sHy4k62K7SJ/aMI
SCnfpNnU3KqeR4KPEQ/Jn/GkSB5EYJx2kVEYcsG0BICPe+T67WGkagWipCr2IjXD53I+dH2cZsCA
W0VcOSar+zuFPglwYyZXoc1MVTdhJcHD5kSRX+s0yh46Ax2qKibvSFfxetsO5EZjNLwTzgXc0Hme
9WE1RjeS1BlfAbyGR6FP6/GhyptWsjUYvLKTBdKNj2pT6KZ9Xsp2TD3iZyyVWbhFRzzp34uCmoUN
QjgId1WhcNhWoZFvOsHrKdWRtXkqekh3gYX891NGeY6WmY2fPKLIbj4h8N1kN0k05oKbZobwZaoL
8UH0/am0xZS0kRaXqbjJxEnkUSfrMhcdSx/u0mIy3hVxToX7QqPLWMgn+i1zydtyjxK31ti02Q0I
ZvUnN056CK3HotpT6/qSowhOPSdR4MrXaW1MOzk18VuOfD+SX0uuYpIzGyrkJBanlngtVEEKR75O
lQAmrq2bAts1NEPhLfeGch8ZHKl2GibjTwZOuguNOoq/xzTbluGCCi8URROKK9hoTCTuDAXAuCnM
SUevdmOpJiGgRVUfzbWn7tCklh/vJ78oqh2A5+kVtHmXALMdhi/NCGC9GH3ldiRd/UQVPfqeNWW1
h5+TVgcjbYp4H0DA+ikNmrwBO0iOMvVGo9qoWGS+ZNJYmmiaxPnkkpiwXlKR68Bd0gh98oxSPkam
KYoyvI07U4Js1OpFsk2q2iKRmPmJyG3EgGwJ6CU5NH3RUKxJ2R8dxUKiO2i5Q/wsKOKMXwQ9k4Ln
2kvjninrK4kzjiopfc2s+i9dh3e36w1h9qXuB4s7cm2SRae6LqAbHpI2306dJQRPjdcUlL7CuP6m
+H56KMQpgH+bKxhwRcn0FtaKCu5xiF8CrSCvhCuNh962ordk21pZLO2oDAeIvUVfiLdN70vhPR4Y
gfiMSj8zPGJuGUeNI/uQpqMU3kRUmXmTBvQ+Muly+wMEZ3MvxX0JoAvhiKdQZh9GaRJhRdM36heF
Zz9MZ6Erwhuv0YsnzDaG9raXsaZN4tz/pnMRqu1u8Mg1RmKo8MCpxx9lbBaG0/p12DmAoH0cLDi3
BySi/HDWEfMheKKWGD4qfqJMh0Tzyvy9RPL8Pgl1kde4HyfvmQgCwRalunltNL2Cp2Ygi6/qhUCy
P8xvYIXD0Z8g46c20gsAwseJN4STlrFMMqlo01sSeskT3w7PC3pGo/6Kx7Y6dplWPUo6FxNZLae3
ohyDuxzioatQcnclGLg3OmkTkeGkcqDbGg4H/g7pTyS9RwVfBsQGksgYnqOoofJpiJX8FGWt/Bvx
CStwg1DptnECqPNbyB2Q3OcILsKm9Gjsa9bLAQZxe0vNzfguFa15VFDFI61eQVK2EAWPd30lhlDC
dIQwZTUSn7pc7nZyqJcJi3DEQapO2GG7lg3JaMo22Le8ialaprW0l1uVR1aYWQ0GJT0kE43ixAdH
lgRwtahM19Oi5EfdVtUd0MLgETlxUIVMqyy3dfJ/OX4UICHtDMBs+1zKpfxYh224DdNuuEfzR/4q
VY10qw+StikL/qqS6r3nZCEau5uwpISYyH2xxQF8ZJaoWWp3PWD0jdIJkXlD6Wd4J1OUbbk5i5Od
4utwrJTAvzO0wngTW4ych0pu7+GIW/vQj6l3JtSgea9IPgl8CmMZd1IK/79ZS96mK2rrMYJETQ3V
44N8Xdn6qSQ+KGELhLJIGtNN2U7eW5HLvcjU3IBpNJH48QI5/fB87n63YQ/W8cY30VN3vYT9eM8l
HQRs0EfiATOk9CWS6v67Ai48s0mMQmHzfatSHoMQlZ49OL7sJmpUfT9Y3HNtLRlyZrQopM8j+AbK
mVEZ/RFlb/om1xqVEZFKG5S9jm2knMRGvAuoANIXalp4h15pQdz2Vqj8UViGO09UvcpFzqKC7SXE
yTMcK7IOAFmkZ0jUETcpsm52Hctdtg0Eyp5W2iA46oeK+SVFiEPb6F1rlIghhIDcOtT+3TRSpuzg
Wb4QIFRvFMKWG0VROQk1wn2W+FPyOobTYHdC2t/K3OtwVojZ5bY5R9oR3F8r7ZIpzR41k0vO6MF3
JPMq1T7PG0gkgHcZuK1Xc6l+IM9p+t+7qZRZKBVMz0mkiuD6aedjsFUDlsbspOnekJ/sd5Y/1oPt
lYI2HFp5Usk6myTSWOIQPSZhklyDbVLANkCXbbQ59lPSdBuMwHbsF/EjQgtxeBP7TfwctBlleYbi
iOnx9IVqu1/fh6LkReQPFX9P/dN/LYSQddW30b0v6SSpAer5IEq4p0dbfCp4wvKoZ11MdBgaoNye
3WESygGfiaD6VXVxnzp63nTftUhj0/LKIH2s8wb7upj6Flp4UZZvTKoS2XNL1Gd1zNKjxzZ2zxNG
f2iboXqSwhHFGFnMqFh0ab21PIH3itnEnTO1Bd7L87VwG+W1amxw40n3LeY3CK4aovhM4YzEb8nf
hQe6pnoH9Crk7qbR9fahLzvwjUlZIb9TITeNpAqZBbx+PT2WQV60+aMSqfIdRguBcgRblw8HRQ9J
cZmVmD8KTRZT3OlYKlT6Q94aZfXgV6rG2uizXcT95ih5wfQDh4j+pWoAUtroPve3ldVO9QaZb89y
0KHGHKGwAHnaUpF0BzLX8pvOzfsdyPlIhl5TKDuopfSjzT34RCy72fOiGOKNqsUdoivDqN70cVhZ
78kgVreZNg1o1DAsyrZS0xIx6UYoSttoI6peYhI/RB0dtOWaIJnklrJap2Zq6rg19FEwQr4Tk+or
156qBmpWBnsNA6mPGqIwAhCW0gWPPOXNbtdyn3GxfEHQQeygUtuVimXHZi7jIkmpmwNZemA4z2wD
McglEbqUNsINqqZG/mJI7UC1sM839Lj4DWhfwS6ocf7JLi8ZLvyc3D2P2EkjHUHNNGFbTlFnoj5U
U9O1cso1ytAIOql1LgAxib7bKJTVW9gCJY4tAOO+KIWvvqkoBrqxIQe/TZlP2eNdV9QUIHIz4rUo
kZnii4fgiK7N8G5NcahvQ0uvxA07rgUQi8PQf7fMyvztj5McHzJseLQ70IlVtuECj/yIVuTSHcYY
XG0kRH6/NpkawW3NlB+l2dUCYLDM/B6AbGocpSzSimq+b/4OKF9YbPHUX0ih9uhSzM4fbF1CRZko
iNKHCMmRfCOBy+htyxiLaQ97wnoihQkMRPbN8KVLK7G4jz2x71mGESo5o9oX3UOqBtNNIHXDL5Fz
9Y+Sl3iLdbHMvpNb8jzPI3P4KheIFWGSI2ExUYUoDc3XM4NqIamlLflsHZ6tjPEGzjdKJtteakoI
p8pW87XiNXmMhiCuDjkmIIjKsFGjX9NRTIZoIc87td+RPUgb30LUSi39GD0WRYs30+SR+459oX5T
2kH9GWRc8B2IlB6HCUcr5sFek+sHaufDUxMLbb77f80wZW1WdWzhYazkOLep3YfZ1jN5mAz0c9xm
5k7S2+h2HPz+hxw1JTlYUVxhpp+jelFlAZhqodBggCFeAJXzXurqoB0VW66fx1C+S1m4lrHGvL8A
tKUWKZoUQmfnPXUB6BaLyBPGJqIaL6O0JzyHFoI/+T213EJ9vI4fvoB1tVSsG8DYaxoS6osGgc8q
EgSJEBQOeLGJ3muce0/XQ1zoMwtGNFkehfaIS3KTphTC0MaEUIqnwnjNpg1J/OshzlHQJkoHIjq/
qF8gmb9AJsdBDhYmKGF4W71bCugOxzsRmOwUrDlNm2cYaFNEg5PT3EIGWptJa6f4cRwnFcsLc7Ak
hWdHpPX6EAlgc68Pv1LzBmXdFW7Ygvw7g5HpMlm2wIiAItdnKtxpwLyY4gqcLdJbyeR0JA9F6Sar
dqF1F4V3KOR0lHv1FfD1+YjNsGcwbDISerq4xK7LPkVNvMypXHTPct7uu6zZooZ0fcz+wsU/w8kt
kQy4znDNjp5LjfvBEHKAJNyhsXhwsNfZde7gohFrS9D/c4dLJvoMs0ZD6WLfhqgCIj0OnW6TKnHg
8dvexnBnfYXr33W+IvgsabZ8kGG1IFr7ucMLM8EeTuezJOthaN8ac0V2V4HxuIDRE4CelREygfW4
HFEh8clSm9B2ys3c7s7tXNmRHXJB9mT/0274aw4VUgd8jPufVoO1dHwkHMilOsXKCloynmXqkiIK
NOgmior5H17l6TyT+iLxTOQFbXM8hBQlfJeKZ1Q7+ku9le5RwUJ9wm4ZgS+B/fJ7rdPPlLqX4ed1
d6Ky0olRl+NhwDUqsOG4yU94s2WH7w85ChvQzkwYzQdvW+zR64Dhb8PHHO2PHvmKVcXbea/4NC1Z
12xUEFIAsOvs9J+/pCbtbgyVrttq3TqlJDpd/h5p6EePAZ5QqHAJhWAr3Q+5fqvJp5CSPoSRsSKE
erbNQE6BycMZI+umhFDs54+Q8hQ2gIWI3KhoD3lQuK3YPI+RXju9ID3KZeRSgVoxYD1TvpfmoDj6
6pKIFhLVgM9BUUYHshtI1FYi675COK7nElmr/VMt5LdjhkRej/UKlUWqWxXwWLV5HEzMyZT4Nisn
JEv8OwjXz9eX45nE+X++StE4Q2aS+d9t5GRmVPVIsRP2l+0hX1aoR5Gruxappd3ldyZa3/5g2kLW
frHk5GE2PsxS5Sf6sivcl4sDYonkeZDRwuBpMSCGTJHXH4BalylIXU1wLXQ2+9J3SZDtYzJ3gMZ+
XW/52S1gHo6TkIslIVcjuI+MkBUTXyNRho1fT422rfp9Hqxs+We73iLYYuwHzQcY3xOsA1TFPY/6
t8Er9HqLzs4VgrCyDA2PdgV7mMXWCo52jNpMQcBz1DbUmnaoGpIiUlb2srPbALJZGNobGvu3ZUKp
/jyPfQM9EaFRPB575uOYiR9It5NSS+sv02Tkb9fbdNZxJorcikUqBbMtLDjm3f5kespa1dVaFFt2
ln9T1GOkrzTm0t/PzYnpT7exIyyuNkj5kQbMwayNU/6zIaUx9cZKE876iyachpg/4aQJQiTg9kf1
xxaBVPEUtaMehdrWbQBKXO+s8wlgoY+PMDCjgsvdX0GJk0hFqpRCoxmeLYTiTuJB4ivdG0t+5VJ7
vlgJgyaFOMuHw4ybG3wSBptEuWsmy7MN6a2Jtil4lAwUDgyA9quBjcX1Rp2vUy7rSMZQ2Mexh8Pz
c7Re6ILGKlHvy4iKsGt76LxuEw+IV1nTpsumlXhnw2UQT8Zajn2aX5dbURiapNMl3N3U/GenS/fJ
0Dzjc2GrmX+83rKzSFw/WUA0CjEU/DMWO5AwV4IzPE/toDae+JP53u8qqtyRYroBFpXXoy2UTLgN
yYgtGPMlHm0HaKCf+1GshqoF7cp+1zq1+iJpHz1cq0ykwm5s0u5r1vWb6xHPpuMcUTWYIhY3Hm25
H7WItsX+bB6RR6qjhUgRaH88xGj/dRSecIg8IAiFwMPyWCWVO8o4bgDkGO6H4ptWeeS9Vu4LF0aK
GCZjpfJSENXFLkGxuDCh4/PwEW5NEmVqdWMk72P7dr0pZ5L1jBENoQrLdR2POG3xMu0aZTSlBPEh
0HTSLXz/xi2NcjgkgxIdx1b78BTktkqffG7RZft4hNJYUSHdyJE3rMzOs3WH2I2kU4+Yd10u64tt
q6/LxBoMCSkgWe0B54BpMVFGfkVeOTlMDYZsvtpmK7d31hfT8NP9kLBoksiGBjp91kT6PE1L0JCd
UkIJdV336Lp37vGOf9vOP7Zbe3s42Da/3G23W/7NPti7xj7sdvbzjp/+/z/obmU/7Wd7x28f+PWZ
P8ef3cy/z0/O/MPhH3f+yXFs13l6cvf8OO6J5c4/8T+HH/Mfmf/o/B/u7+Pb09vx97FwC/7reOTH
7+P8f+E7jyur9XzGKaqI2Aqay7C0kGP53A0qXj8ZZVUQPhgKx9Uv9Ae3Xnzr6a/Xp9z5KCtIcrJ2
Zosp5NwXu6s/auVUNaCGke21uwLRpVA7poC7itAprI/rwS41ikWqimhtqcRdNCpVMPWTLDKPMVrA
EMUP8KsBGfe3nSzsr4c6n0aKypYqizRM5wYxt/vkjIpn3+nJzww7TWI3997qsnRJEDrQHzZZ8wsE
wvV453sdwnSMlo6oI9DOJZ86kGKlUKLAsKdOrY6il2LVG035zTDrT18Pdb6REwoTTRxRuONxhf3c
tLDWfVWrY2iJnRkfJIoNWGuPqTuMaDnZVD/1G98YuyMwnDcDFM7Kfvu36z6vULB88zWDTV2ZT7DP
8TstQGc7SUmL27n9/T+vauUB0JQ9bvgUNBfhobqp86ffwi9QNt4LrLZdf8QH3n4rXNH++G06/tZw
x5s1f5p5T1p+msJDm5THvGZmXdfTUZ9AaEZGnZt2q9TUKVAFUNbuWOchFIyG/kpCINp2tmCGbowB
hLUGb1SLijS04HJFcuw8J4XQxGmIeRmdzN1CMltDqjrmLqY6e2TPR1cb8/aAVzm84RGcCxrwv2Oh
w7U7Sx6UViyd61PswkKdNx5eq0gz8T5efEGaeF6gdnyBREnOQdzkNtdzbnnj18RYM9e7FAvEFjJQ
5GN5ii+eEzAyRsomPI2SJnAl4Ua07tKU21b973dUSM//xFm8JCqhgxMuEQeEgdtLdx4IohBlmjJZ
uSxcmiEWmsLKbOEx55k/D1/pJbHfSqBeylx6Kgv/V2SszfMLuw3EZq47mPXNxoCLed4HMZjihFQC
5tWFXSudo8k4ygRaubLYpbn3P68oBuYk0mImDEgImEFOr7UqDMfwcWLiBX8aQQUxjsx4RU64/VGD
89eFtdAXtnBCo5CIDB4EPW3RyKhF7wAII9uK9Br6D0AtVHFf1o+9vBMBMqjhbd7diMMOz5ymeg6q
W4BVrbXVYix8f1xfD3/zzufd8M+3LLpBjZoQ6Su6gW8Z0Utt7nPxu4cmjKLdQvjWtV04vCTe0Ys6
ACkbPd6O48rV6MK04maoI3rKsaYpyxuB1OlKrld0R1GJEtW1gvMavNr1hl5YjOgwc2AiAkeKbpkY
awHkoz1BvQyu4Yeca1u4En8gKW9KPfj3oWYpOYVtRp5tvuTFMvH7Ui1ilFQpyL934fhU1NoRbO0v
Ly7WNu3z9cILAck5ij2cCsayriT0clmiocQsVoRdWZq/lFhG1cH69m97jzA8iGVsA/FX+nu9P9m4
xw5Q5oiFpm003W0wpKB9YH/k44bcw0o28dIpPL/0KV8ACeLJOk+Xk1iWKtRl0aHsK5BOMJ8KKqwH
X1aE/j1pijLaKhH16g2VSPNdVZohAlwxcVoJYYzUIxWP8AApXn/D5sYw7ryq6P+gdGdNt9C84B4Z
ACFSN081HjtIbA7Yqvp18jF60EhdfQq1NxlS+qNYJdYNU2ZoeI/03WuBH267GxQ9I79bZMlOVaIB
EGAQVl+wmPJf67CJvlE4bg5RNrR/PCNqDvDDhuhfb/Zz2eOfi8BivTZT1/cQCU34v0LipvGAC2Uu
9vsJ+YhNnYvD6/WRv7BBUOWWJS5m5KkMqmSfhyPPAG63ZmbZwCZtXSluiji2SfmhegKiCZkocFWv
iGw8q9GAjzLcpDw75lDzDVgvWC48Xf+e82u9TsERIQF80MmaaItD1aqmKAkNwbOlTH1WVaSc6wo9
Auw9puCrOUkrt9/zvYl2Q/KhqMW7jSn5ufV+XOh40YgCoITQu41q46Ofmmllyp8tYuo680MFjV50
I/Vlm8qhydoInXRYPZYrtTdTwzw1x387cxZRFtvSiETW1EVE6Ua4RtQjWrRJRqpmhriyAcrzRf30
UOElNG9/lOc430huLQapysxSTaY+caYHLMP95wwVnsSO0VSf7kMnPPiv1s7cdr3bu8HGu88Pa9vi
ctiWH7Boa+KXggwDIXHSDGuTvEATZ6U3z+peyxCLJx/kqlQYog5E+Vbaai/BaxBQkFNv8Kg8lhEV
ZMe4cfxv4tfKttxq++9WwX+CkxBnTpIYXW77KbIFgM8JrkYfyiSQ2+W8tq3sCzCO/1ukRU8qvoA3
WUkklDkAOwPGdZTwqetCp1k5Y5Yr+z9twjtC+vtIEOfX4cm+3wSarzT6kDiwsThnKCRhhf0qVvvO
q1YatVxwcygVxjAuAZhUYP/+OZQew2JR0nl+aiRc4VqXrW/L8tv1rjtLei3DLPbqEIBJLleEEfbe
HQ4vtT08q2ij3Pau9gjyK12rQc5/4XLdkYMQdVLYmkZO9HO7clHLkIsdgYMbPyLlYxhzKJcPtb7y
jrs0UmSSkdGdr1LWEvvR1m0P6JiR8oVb7LhE+T7pj3L+1OrfV3pw3ijOGnQSaTH7xFTL26CZ54RU
7KbZObSBxqbAlbLkgqIyfqJJXu5k5ISGuv5daF+vf8DFDqWFIjcfzAfObo2VOU2NNXdoBY4K6TAf
vwXT0fyP63EuTsiTOItD1hSERAGJTI/iyqcd4eEJa69E6fKo/dOWxfpK8fbpa8DXjvikP0mHAHLB
U/0nxY1kr780iEx+8Xx7wgRBcM3N9ebNf/X5MP43tLJI7MSDXihBSDcO3TtgN7sc4CpDKVO4d4Vb
ebwXlf31iBcHbq7GS0hiUSFYnECcnnIveXRomv9W1dHRpY9gdH05XMknXOxUnH/Ag4IIJdznFZeO
YSvD1koQYNhX0Y8ifBX6TV08oDjzv2gQN2yF9pCjWe74CVj/HHoJKyERDnr1YVrdLysJIcusZWku
dt1JpMWaq0BQjl5FpF5+ssytmr4jbODAGFiZFBdPUPJM/23S4gQVywRkmSfRpNK8m7hNKnrldFn0
pajV5yoGOC4WOGO+ysVbFgaPoKu45E+b3vymJjk4qmoz6aFj4JKhdsHh/9bd8wXj5DBqE63Uwc0m
jlS6NVYw6p0YuJXwfD3KvKzP1gXVOHjn2DJJymL2+JCeZAnhC8ccELz66MAkRwfSbmPh9L+vhzq7
x/89jE5iLYY1QNQZ1BKxSBN/lXfZQ9BtUcrHaMDlOuZCn0PpOf+5BtC5dBPDKpJ8zowUNI3FIKsj
AkhmPC+Q4SGXHupGs6837OJ0PQmwGKlYEYoxLglQknKPIDY1blIqW1QCrse5uEWfxJl//2RGGDKS
jnpLHC38Hqa4VkpPUvzzeoyLu8lJjLmtJzFwN/HHZI4xIqwTxV8R8HDwqHKi9tmsVqpgF/vNkCgm
kAtVqWZ+jtX7HdylkVhoJQWEqm1RdAZxJcrFGX4SZXGwBVXdUxRk5w9Ysnq0aait55tWfARErpqv
17vv4jFzEmxxwol+0ivojmPmI955KPLUm6rfWtJr4Dt1tS/Db9fDrfTgsqYJ2ZDc3vj3cvAVqPFQ
7ALl1V+rbl8+t2dLtfllyMV10SoVYhpw1PncTo/Gtvsqbnwb6hSaIeNjZtePqKi8tO4PCMErZ9vF
Gf9PYGNxaktFDjgaYXsHSTnkQmJSoc0duiSH6914cYc4CbPYBOH4JwUpa6YIwNswyGz5/XqAs7LD
363vJMJi6ysVBfJwS4RJ/lBb0Ybv2Ftvqvosl++BzKki3Zj52ul2cS2fBF1sfCgmUCxEyxKIP6cZ
gF9u426MkxQVEkzRfrehtg0grsDdiq1vQwg+sH3Pxey1g6U7KyRHav/lekdcnLAnn7TYKgW04rUC
9hFO1T0Jhpei2FbJcyXsroe5NKBUI3Sq+MBbyOV/3lnSoknB4uuJ08huiANVOq0hWS6+rE5CnC09
LfQx4TW4L9/Hm8GGtuhtUbvctdv4d4ca1trDajXgYpLquS+icETA6Lb9gNt10x1J0gyVPX1gauHb
wvZ6H14aqtMGLqYsDF7ok6FJH3bvg+gOwGiMr9q/TYrPC+M0ymKOerA+fKWkVWPyBzSkjD91M3xv
1qrjlzYSKqrQBEAvkyZcTAi9R8lnKGkMYhQGDw5N3U7RGsB+/kuWd6mTIMvdCqFEkbooQfA/g0Hy
YsH2jJ7Myq6jI/wZ0rj1yv546Ww7jbiYEyKUINSEiagjYor7gswal5G1ue1/x9la4XKlD43FhDCt
tpOxFiGXkL/GrTt0X5Rv16fc30r+WQ9CUAHES2mKpft53YJ9VKsRx1Ieu/WroZf1HgDS1iiRCsrx
2457E7HdGrmcENXVG1NHejEvEXWKNlb4C5zjrZb2W2WYmpU7xKWdFBYIeS4doxsA35+/y5JbNRBz
UlBmB1YONT1fBwiY/ABKg0jW9U641M2nsRbdXPk5vNKaWEUJkN+Qnan6pfYrBa9Li/s0yKKjuRL5
5tgSJBtB5vqSmycdEqaU9xR5ZR+5tBdjg0mii3yQBjvjc99x7TODGglyB26nNlP7sh/XO+zi4JwE
mNt6cmUVo1lAJiWAjxkJpDtHaTHT6d5ydSNBTr4e7FJr5kz8TKWSSD0tWtOaWHKFAyoe+fC96H+V
/UpvXRr9079/0ZgyaFXMvRAbsEjf+krtBsZrM6Qr+8alLjuNMv/+SZdliqJ4aTS3Ijp06C2KG1WC
nWDywn253l8X2wPHE/AgpzHQ1s+Rkj7NTTPnJB5V1FFquDjeVjZW9o2Lg/JPkL+3r9PmaAi31rBo
HQ/6vmnsgm7t9J27fbkxAcqmwMlUNg1j0QxE0/t8QHUECuR+qh24UhnaAP+bpXISxVxcdzNDo2Ig
0w7Z36bYYXlrdWHpck9xAFKEFgEYLtqBUh/7CwrQjl7DRVEP5BZgEofDLhZdnLuL6p0VGje7Aj2U
nvXKK/P6fLjckf/9AH3RRGzYowoxhDmdimK6aXs6YiZfh+5wPczlafdPmMWG7YuhlEtIljiSFNgm
Z0PyAmvpeoyLi2g2liStAMF5iaHwRqWWu4gETSa/adWLFh7EDELpJlrLXV465alC/zfQck+Q8xFl
HdJhZBHl/q7vv4zCXoXHmu7VbH+9UfJ8vJzN9JNgi61BRXUVxwaCNa09bY0X1HLtMbKBKDze2u/v
k2Nvbjcb3d4ra3Wei3PzJPLiod7nUYbrG5Ej+ClTmjtFuHKMy2shFtM/SvvI8gdCKA+IV9bP2A3c
I428Q5xiU7rloXA29rDxX3o3+6Le+pDVrvfuxZf0yVAup39mVnowQVl2zO/Si3+fv0lu0djRyx/h
e/0oPd20LoXRO31zPezKBFqySnJ5UOsZ/OzgxIqOxK6Mb832tkT2Kf6e6I//PtiMMwbLzRmpiYur
xeSjjt3Om/EQ55hLyE5raId2qva1ZDkhNLmmKh6uh7y4rUHLgVIA/1GGbvr5lFEaDwJ4wtU0Dx1P
gWSJ8zZixI3w4JUHzUQSAXUOFAPL+1i+NWK3GXYrXzDvW8tlc/oF88w7OYIE9BilsOML/PxeHtzJ
d7V+WyR36J5UzC8UPXnw/m9ikjebC2DwoJeJTc0KmiZEUhx3FdJMKpXmx7B4FKojam2OpyOLnsfI
Va7N4bkzl021RJyNwECAyVganCemmaWZTlgrU4TfBQ6plFKs/tiCxz1keKUgXTElu9IoBseIIoUH
idzzSDUnkS9rzF3X9vHKyr6038/FQFApBnX/ZREEkGMeV7KfOl71XCvvSQWdwMtXOvzS2XUaZN46
T8ZYzqaxSb0APWFhYwY3uvnAdSnqV/r30h51GmUxl3GUNDpBpCm8M2yjVFCoX9nj19qxmKse8ixi
hjqfo8VPfUrWkBhIXQZrAIVLByQMfUjYgBxFTHY/91eM/nlZVBFQRr96iwzrEROWe0UfjnAfd7Xc
rDTr4hyQ5gw/6HcIDotwJWnXzJoQe9VFtAObr6X5AVhrZQ5cHJ1/giyvmgMlRLW3IE2iT4u2qgj8
YWX8pUu7NYwsGGCwFOi9xd0l93sMnDFqdiDtlqmdfggP4XE4FtvsyOMmvEXwnKNi2uB5f6Ot3JvO
MKlzPsaCOQKYl+WNd/fnMcMqojbLmrmRBw4gbA6o2/iu7F/iQ+xGOzAK1/ewi1Pkn3W7TNShOKlK
OHykpH8CO/d/tUJpx9bvrHgs16oNF6fHP6GWCTtJHU00YWkZ6otuGE3IcwWuPPQryISLE+SfSb88
4eM0jLTJo0WdBloP4eiJ4+96p11sCRA0UJCWAYFoMUFw1dLwbiBEXfxSQAvHwab3v12PcQlAZUAW
IhnDscquurgHpnpSdWKJ/E7vTFvrFnOxG/9PtQ/e/afiJ4lH5dnE4eK3TNGOmn3m5Nkhfr/+DRfa
+ekT5oVyst+2eu3jcFEg0FOPHrIVnig+InASGRjNZkm4uR7tUoIVWQzATDwbgM0u69uiknhKp9Ji
NEXtCMFE/MY8wFt4CMSFg5iFbSLEJiWPStVsUc5eWQoXlv2n8IvTRezkCDuQilFVtwKlKaCMHert
paOID6Kwcl5eKkh8irY4Zeo6zWNArEgNK88N6Yap2VSonhnBW6twsJOAu/XQNb/exRfWxqegi4NH
G4HaNjI9jHdv4fdc8teel5eeL59CzHPqZM74ipkjiES7BOHJ07Y1Mkv4TanineZ9jYVNmKHg+ltJ
hW0UbILwPYhawIgbsjqOkSD2fMRTQPS/jeWr2XlrE+zCHRHyEpBiyZrn2NJPVQljnK8Hvq0t3lI0
qbof2rTtC3OXVq8qviOd6qLR5V7v80tVd6DZ8P3gwXI4LolhSqjlCb52bLE34h/1W4n6wL50NSd+
1Zz2iFvWpod9sNbWCxs7z3hEB2CzU9tdZv0w/20yQWbtDttxI//wvsub6Zdlp/nW/5Pd69v0Aclb
5RA9rR2f8wAvbqcEVixRMSDXnDlgiohAYRSJhjZSHJGC6Nxd1Gyvd+nFtvG0mam3GhfvxdpJBFEZ
FANfiVpWdsbwS062o/8/pH1Xj9zI0uwvIlBk0b6SzTbT0+Od9EJoZiR67/nrv6i5WIldzcuCdLC7
2HOwgKKzTFYyTUTtDNluiHbrUAuhmol5vt9Q3I0pA2T39RxQoLtNpA1p91a2gzT6OsrSvZyjcJem
GEpMgTOhDDPeQYquBmXJOsDipszMYGbObiXUqHKlCAEQKY7uP4fg/w4FHcxLkYuFAV+UQ1jfL0gH
zjGCoJIqsMwmjhESF5NktgllrPg99jYhxn3BFhpDPESx0QwgMG7Jl54hc++URJMCIyVADsp7qITk
KVpZ3pEcnFCnKDYVinSi9NYiJJh+0D+Krh0kVzljZXDkJ7RDoQRZmgSSAP5Jhuxm3DA6QzsC+YE0
4vtB4EoWdhGMFH9AeTuJGY1xAdBsusv1OyL/AnXU+kFZeATPILjws/L8iaIZnXUhOmS0K8PWD/41
GCRMwaZ99U1yfmKOxBfraujA9DIBEi36J60tryLwwDN19RoiMXFDNw39VSVvuvyIr4lSv06HwJVN
9N2AawKiXaYWHMJO344QMvP1Z8UDQ4PyEWKECE2UoALM7oZeu40g47O+QAsO4exnc7EfCbsA6m34
2VAdRFv5tpdfLPRLZu46zOI+YCwMPYXo2UdX4fll8tUAvKdjjbS9PqnQfrbS72Ab0KG0otIAnyEa
PHuT6YxDHVoJf/+RhdlPjCMg+ASREZzfOXqflGnW+CE6tpLHnByzRGDd5UHGn4/JNwahMRHq8z8/
BV0w6A7x54Or1wb/hROReGuRt/U1XOguBAwad5EpQZ0OWOcwrOFDyzVo+iXhQ9U4fbwldDf4Gx38
6LV3q02bsrMN67pxyicNKkiOAxFlaEKJXOOSuaAq0xF2qIjo+U7UJijkaFRgbgnliFi/xsjFbmwV
Uaf05bOoYYgE5IIgRkNhjM8yNkkml0lTIgkHYYcnAk408pJeedfGSascKH+c0s/MSY/JlSHwS18c
eed3GcgGxqZ1DG1ZqByfL/REoDlcEDjgXtenAAS+lvwL07X6cQStcmyTpEEvf1NOnRPmtL7PhyTD
N0sqV3QDrcH8TkZqCoTtSR2CU9qq9Q3tPcWFrkWHDnm9TcEJrCR+bjdlHDx5Rls/9VOOvaMkNveK
F4neY3YwLuxBr7cJo3SEbZw9ZZsmuhpVqLSrPnIzhdG6Cch0HEMCzWqpQLijShCiJ5G3R5wlamf8
+n68gMf3jwaWDHDC8IkU2UvQZ17h8kcH5bv3g9rFtYQcteWoB2+Tv3VIUe978EfbV+mtehP8/PvO
E2znH/yvx28WLUhg8KtA5IyDlPzy9aOHsXfvVUt369dz8VbMUDhPqsVFF2kdUMz6IWY6mRh7lZ/X
MZauhAEeRMx6YDoSUfj5wWxrI6oL2rEhoOJOabVTYNGdDhEhCMzapuQJLsJlHIdeZgUDciAJA1ER
3z5Rl1Ty5RYmYfzJsSrFVoIf6wYtIiDfjChLZ88C7zm9HBOnAQsBDH1rqd6mrAQT3otLNkPgQsWx
RIcJdHVQPsjvO+849Y8kOlpxDf73x3VbLt84rJaFiTpMvSGXwpP2QI26AlFyj2M+3WAcgJR7L3Cz
3tZMJxB2mrNvAv5OzcB4YokSkU0FpShsTblJlVM/7tLSNWMX+r+6Ci2XTV7fQlEg9/YmFbH4KAJL
+WE4T0pBZakCvLyp7wmICp8tZ3T73Wdy0janJgClhLF7lfe2f4C0HAZaCme0of3q9G6KzlxBCLN0
8eZLoZxfCqJiyqpk607K6woVTQt6b4IPmiUHOofgvtCKwPI8mU3/QYKwHSABZeOx7RtUFqHP6dT5
fv0kLdSf2FHCG498FQ4TnzqCSEysQvUBYWuxrZs7Mr1B5sesb0eM4DU/TXpI1O+F1KMzC1oy5Eet
/XXSEZceCXbQbYML6qLHxoM8fdRCMh0aH7VjoLTfKQJvuXTx0Z3PSFF0NonEXXwyFSC801mLLAXb
Z3oikPoWLCLbd/6KYNoa7zjcFwYSuHCpKiUCaQQMzPTg/9eP6fggW3spPvmNm0NpxIrtEpyeJf4W
lA+XrscMmL+bsdH5TdcBGMNqFuSj6HsExYzxuS6u5L/v4cdO/TGSv4oRhIDkghlZ+PkWMhrFpFxJ
ULdcX0uRRfwVK6EkM7JhroBSW59uk+yILxFPfyfNHo3OArSlCz23ibttLdr26pgwm9B7ZXyvm6uo
/7Zu0NKrYFkUNGEYmUcTOnc2INBTVWXT4rH2VLSsVOHPELxGNsjMRwi4+tD902vFWcdcWkSWpmPM
3iBU5YlABrDmhxZrxEvjx6aBqowjkedchpYT+Oqf1rEWlhA0HAZIbGW0GIJT+NwnQlJSziUdWNCW
HsA1rj8VjQ61UyMUEVmyP4m7ZeBIVVFhxIedIfMVF594+PA14arCDIrpY3jj53cYZrqRZMzV05uA
0K2pITxet+9i/5BWR2EOvEFgWQf/NPvvs5AOUmcKmsoz3F/0f+Xtt1KD7BMJD1nrXyHvfVhHu9g5
Do399xkawqNIb0ugdSXkpJ8jiCL2wf1U9Zuc6ZyaocA5iqzjdi9LMdUeQuIXosjDNjXoXaHXtmom
LhgZboZcSQSreZEEOLeP7xMzGyUxjDCHfXKDPOdTBYVz43MQzYZdptQ4HC5EbkwvjIoMOI2lfK/j
KLCrKJOOsg/NkDSFavYw6G5mDrlDijR1G6X7JUGXQeBeRNZyzqwOzVGGJnjtVNIWCj4FWmKhiWYP
hoiKfXEbwS7E+NFVg/Lhs6XoqWKN2MagADv+FlpfcNW2Xr0Gogr84gGdIannB7SXDCubBiBZygsK
SfKwzdBtlVV2G5u234vu/OIKguUV6XCw8iMdcQ6nQhqrCTu2jyWQQhkyZT6oR5STjqnp9asngmL/
fXb1oiouSEEBVRjyo6n03yB372TQo640S3ALLnwmO50zqzifUkdSlkF5rXZU37oHGw5639t31awF
Fi3fghkO500iFdX4PihqDKC6dIIYceYooLXOcDbK5Amz2GlzN2EiWxQqiJaS8yqxEQxtXmEpS4rk
kAL106Rq0QOfQ8hME7mUyzLR12qiPiWDuJst7PnGlWleEEsGmhYNP5NCdtAwdWsOPsTcwjcvS5Ft
rNtfkSajPp9dBxD9C6J6E5XeBqXiVxVzs+sHieGdvVPnv4evo3eSkRV9+7XqmQ1pcMdUOzsJdFfL
txCeSzARW/f/4Gnw+jLCYtDcqzx5gZQnGh0g3OtAm7G3MWzjqvm4mYpqgydF8J17mcKHgXMw7lgl
nZSb3YCQNi2PlDEKOmDd6kEMZDxDkCyxXgMUD9bX9DIjyWFym5yWU4ORQWCqUGIIb9MGC1lsmugx
RpjYQgXy5BPItLh1BcryE7Qh5P4qaB6MEPHVMYSi3PrvWbrBsyXgxUIkaaQBTfBzas3/3sf1pw7N
7GLw/vbr6MtqdCIyRqfLRl0ZoTYNc8BEBloy9Owb8n3365YsPR3Ih/yG4Nwe5AF1D9M3WNioBu/8
EWqA7iTdyfGLRwQpGBEU5/Z0qzGNRsbFqGrZDlIw3JfbAhKAUoYPW8HKLW/QH7O4M9rUAcg20Q/k
wBE5ZIBOJZr5VMEsyjKIyShFUbcFV+q554kHy4RKGG5dXKOXJQInou8dC5oJtmjpzYVmx28YzpYq
THKvnOrambLTUD3pUv1WZzd50mx1pEQC1RJ+0LLwiHdhc0Tutk1UzUjUABF0s06Q762fMI7eQI/5
KpScaXRaCLr9wzlUNF0Ffyk4ungiuwZxaNMOWEsIK16D5Q8EcL2bNDcYQW6oqOLKopQL+2ZgXBRT
JH7mayHsCwvqDuC1DSDcho4/xyu2nS/bcoexkpfcuse0K2lfoFaZiDgpFh9nUPb9Npgdrlm84Wcg
ULMqGAzVC8v7PqgPQYwHGZrKeMEK1+sr21Rva+Pb+joLcbkLXxhGYKBAgFuIviBUHkh3n4NVBFpo
ZYzJsNQudFA+qZCaFPWQL16XmcXcdYHglBRlI5ALVAVIdzXpw64TfdEsby2bakDghBwpO9qzZZX6
CerEfls7ykQ2YEzAV1PTvgnWkOUFLs/PHxAusO+tqjGsoakdyNV4BUKcV8vaVdJ1qt50IbT6Xi1l
Vzc3Zv7RWILoYtEZgN73P/vYT5vbV0LKubMATZMGmhjEnkCbEmCkoSKObu0LyRBVVZbiGR2suYqM
Xhw0xXDOQINEMvEnIErF09idwDxtQECx6O2Elnbb7MXj3xftRuzZ+4PIv66dqSQ1hBfxlWjsGsXV
87sxnjAYB/3PgDEYYS61QG1MNK2yeD6phb9QhLgkC8B4T5xpA0p+uXRdD/exd8r8w/rJWTydfyD4
2r3fZmXORpmcMhvtwIAIUyIiZxVYwTfhprLXg/UREBrK+RWUtv3xGAQ/1+1YjgGZWBWWC4zAKncM
iS8noWQCJYmDb/jfO7ky95VRuJE3nTKN7nr9PkN9CYFvLvDeizdgBs0576lK0wkNDICWX4oBIm1J
B0Gw9tB632j/vYYozrqti+d/hscWfHbjSrQtRH3HFtSadnQadkpP3CJX7NTqbv0S0q2MeyGRN+uw
IjM5P50O3UAJg1Us6UXy3rukDGxIAWxz+l3uUrdXCtH34uLRQaH9a64dLbrcpraBmlrNhJUNlXGr
KMOzPBWnEOxhpjndRPJzKI/7wcfPMMYQejUNmmkt6ZVAh8WsvV2ui0ZKF28LFCyJjM4oqL1wnkdF
z3obQbXamcphlyjtwxBQwYVcjEl/Q4Bt+nxzuwIfpFMACFCC99oNPl6ieGeqGMUWBKRsuy6ejBkQ
/y61mpFCOQEhhu45IVr8WlSvMIKyz4Qlu+Vt/G/ZwJZ8bhOm6vOQsG3smn2n35v9ayOLHoX/jwP4
A8KdlUxvJjI2sMdIfWTzqM2kh+OEqUg6UeZiuFyBIrFci0ZZhMDc9cd8QVtALwvWkcb1WAs3BcXU
vsP0TgX1W31Py5vSEITgoiXlfIDZ5bEZgZIYE5MbA43rnr8zahGH/iIIJrMhx4J/0KJ5vm80S9LB
ZPuWoTljCIudOuouKHucdceyeORnMJxjKRV9NCMdMEiz223xDlFR28/RtRZtPW8QgC0e+xkYF/PJ
VmPk1QiwcoQ+eXJTdKoz+j/qXFTKEQExdzrz0rovV/hGAlCY3UX9ToZRhumMoaDiJtojziVpBR6A
OMJBIAbyH376GJBxm5b14/oeLcOg0RqjsxgL48nNyiIP0nqCW5IxDNjTEXnsxwFsO/8bCucosrio
fJQ+KmdotL1sBU9jGe6izBJ8Ji++ZBhB/88YzlW0oZH4rWnBx+K7fwp2qpe5Wrhv8DkJLbdJ9PUq
WjvOQZiV10NBGnAYaAwUp1A6OwpFrQAim7i7imRNYOkDli5F19qmUqwgssMp/REm5uQ26LOsmWgd
dWkytU/ru7Z4f6HjpeJDmVEHcPZVZZ00uuUBWjsiOh5kJsG+oRCtlf8llQn2g99QnJV1gqGTrACU
TNtr6o9OpD4MKcpvpPXfuyo5UBQw+8JT/uVgznA5F6WSeOiiWELsg9PRgqUIrdf+0AsSmYt7OEPh
fBONrd6jzDpT3TTJQwF2FBmF9EbbFpXlCls7Fj3UDI7zUFPbtZacwqgEArJIBHfFjtbfVb0VLJ4I
h3NRctJ3ZklgllI29sCixjJE8jl+bPNIFDEuJop+2yTz4VNmSqkHaTS8JcFz2B8C8FDGGcjInKn3
7CR+nKxfA3nKVdHE5OU4OvtEnAFz4dQg6Yk+pQCGWAea1n/VnuVvzYHYDVxZGUMxvXjsutG2OnPT
I1gtOrB3QMhPoeC07oyHQS3vxpSIKjvrRwqF8fNXKGsMFXV37HETPTfdUTPvmzy4ipIXXf8eV7pg
p9lOXsSUOubVZQUVDii4naNReSyKKoETqhJihwVEUwc7pLWdyYch+zEmaBEO/uU9/xrJgSoZZvg4
jzDEnqJA8b5y8IGOmSu3br7V9GcpYkn+qlhemDbD4TyABNHKqPZgmgFug+yQQpZX+kiqfdrdj/JO
Vg5D8Vm1z2Vyj7GZzbqDXU6R4VuAoHCKpAffs6G2UtD0PQ5X1bhadZxaFwTbNs1vivzKajYRFCPK
yvZBOLIOzDz3hdF/cL8mG2cxTOZP0PGJYfQkK3aCjn6hfNty9DyD4O7N2ElNksiAMDM038OKwtjr
iGQxDRkPMbgzt/q4Tfy/7ov/uq6/V/Rr+G1mmZFl6HLucGw0ycDWtS9TlezWF2/x2Z9Zxl0GTQ/b
mtTMFeWnKs3QMP1k4PlfB1m+cX/s4N5e0PGa0ggWZgc1PluVDjXjKVCoXWPD9OGhia8mkWaZ6FBw
Nw76sGnWKoDMPPQwG8mVl2ff161afjH+WMVdNp16aMowEdSWaCXOqlPm5btWP4Vgo/oXoD/xBLdH
kR70nkrhHlUDk+Bp5EPB13S7IbNzU31dx1p0xTMPwr3uqlkqjc6OHIiPEh09ZPFLjQp0a25bH+No
ognRxTWcwXGvu17UciQ3gPPTn2V4oxZOad5mmsA1LR6GGQr3ttdWpGNkCyhdPB00rf2UW0UQra8b
grLj+aOSkMgqshAQYVltAkQnEkQ0pbuk3K7vz+J9hdi3AppxFcKW3LkGB7fSRCmmD5UhP0kqPekp
edEr42EdZtmZz3C4w40Zkrj1KPwC7V9RypKpG4VbKtuN5ruk2kjtHox4AZhNBbjsLF848xkud/6U
UarrdmKPCFqqqq688iZq4+Nx42WDncWVG1g/6iz4KKLGLkrDztr62jBAarf+Oxa3c/YzuHNJvSmD
OiiLSJL2qlCLY42mrnSA2rskGmFmFq1ZzB3O1NKKHl9fldOmnxoOThXh4w5txf0raFv3/5NZF6z4
dexlaMTFdau2fhA6wLKgYKQKPOOiE2FvFzjHQJLDy/6q6qBHRo9DWo47tf6JTp0CQ5Ih2WjNc0Vq
we1efF1maNxeWa0RN8aAvSL9d6V61rujYr30XoCZhWNWbMemFdxBESC3Y3HtSWqeM/OyyPZ1J5NO
MoYvqvwmpa6mu1SUDlr0X38s5BuWtSCw0FwW4NKboEVApmGKmqf1k7HcKjLD4EIcr0a7TzbAKJKQ
eyvsLbtO8g7DrUq3kZPhpuyjW9LUHxXtJ8dQp+famw6S6SF/GN6GFWN3q5LIzRPqOVkHepl+zMEo
bnmSIJi45G3Ar8TMGSTB2BzHRZ9u4kkNSY0Q3ZcUZf3a32HeC8NRebFXIkxllvFV0DU76KGBUROe
KuoPQ2OJkkCXxAPsV0DmAcrt6L9X+eZBv0gtqWV7MjqgmMUYqGO84V9oFDNutNpu3G/kvXHIg3Sd
7ZpnsMYk99L1uFvftaXXYP4j2MGZBYgNBZNHIWEpSlBhDr28zVUHImQCZ7iEAlG5/66zpZyjeBgz
1IISRyMi05WEulFSqDd+Gf9TDW6Gw8U5kN+KCug7IrEWFnvq5W5pYPZAFSXhl70TGI4MyL2h+5q7
vhi1y9HWBnMM/bnTJxvibG2DwczRBXsL0UWz8MtPKYa2mcg7qjF8fcjvjcGLVZyUJHYSY7Tz9hri
8jZkJobg1Gd7Cz3KUgMKI5Ha+6LbmAFzp8MPLSnJ0bDhjEa5k4Z+14u0MxefyRkCF40kQaohlMJS
DiZC4Glb6BAMN/a5KjqCi48kuAIxbWNZkHTlj0YUWUPe42hkwYNWuiEaLgiiUtXFfPS/nPYZFLdq
3qB0JMsYVHmvyr2t1wTkzpHgDVm8UzMUbuVSP1Bli+XqpPDaQmNAiG5PIXnt4kOF5mZwGEOr/qIP
OOjRK0ZrbI8MMmU/hDo9ppFA5VPfWokbxYldUsHLf8no/OWcMdGDDCuk8hTuchVJF6exAcgms+OT
9jDe6U/1jXLnbcmGCZNhxr87+L8Q1K17wqVL/TVJ9P9w+chGqeIskr++kaaDabgaGmejO8U/tvJm
jO7XsS4HZs+N5OsMYabHHQJhvJU7y/Zdw7d9+P/J1u/SqxRibNZkvxI7eS63/gYcDarnSILPjaX7
MDeXd8lNQ0NdxfGZhm0LOfsRueUns9ro8o91WxdTH3Mk7uZpqZUpvQ8kJTrCJbdju6HkqGnoLKH7
St+Wqe6Uonm+S040boW5S2iana90Ela4tvPThDAfU6E2tDRR/Ahem2fv4dhQGzMtmx+e64uq21R0
mLjLqUxxSLoIHhskeVvvSb+LXuuN4YYuqnDQq7XV+2hjblSnOmgP5Ub63oC1Yle/FTjdhVNDZRr6
eyamqff0W7Ul99IxFH0nLbl2RmhggLwNgir8oDGmvaY4SiO8YcONFw6gbRA9W0sOah5lcfteZWmT
kBGPR+bZGthVpHTnCQcVFhOWcxRun6tEC9WJPVGQqSbQpzOSE5gm1OCTtuilSCRoqbgleZ7Iroca
8Ujc9dMtMpK9b7P4SUVVF42LgJfz+17CqCHaB9NMVGRdjADmVrLbPIdpUgl6IDhPSD9U5raur6f+
RZd0J0ze6uiZ5HutPJTTw7pxS4/zHJX7LpKKAf3eKYxTS+kqnoxjn/wCFe1rPUqf60iiZeScftUR
aLaC9d0xxjtNfh67x8b79T9B8J9AUZu0meHDGCWeHCVUQPs6back26zDiLaKn9ecTCvQ2p4tGljZ
kH1AoNGah0q57TS3lz8j+ZjLG6Knh3VcwQryIbYfDJ1MAsD62luFFHYn32vK6zrGslf7/d3Ex6Ga
CW6CtMAuhT2aSSF4T3vpzTT7Y6Up75H5WJvhfh1x2Uv9QeRu92jFVaJ6QKzKk0cQ4qaQGBE8/IsY
MuOmZcxIF91XWW3Wcs88iNIGN7nVIxVkqXn7sW7J4trJqmWqIDczNX7tCLqdILzBUEp9AwXbEXJP
ybhRJAqJolsfifP/DY9budSfxhjkRPAY5UOl3nrxNh6vI/Nb6t0PYOVZB1s8fDPj2H+fuSeDhFFM
dICN3YTG+EMV12ABEPQfLnqjGQjnamO/61HeB4jXly4IrhwSWsg1mLdoahEcO9Fmce5W97NIiQmg
wGlKLbTnuM30Pg6PVDlKjaAavrh2f9IAfDHRaOqxSKDn7RhggB77K9nchKWIb2A54JyhcMchU/GV
j5ZRiOedgttqP+1Rbz+kpwLKVZGNGkpuhxt6yBzplG5Jaicn0xWJpF+S7rCQbPYbuFPStCpIYmJc
ge7jFupH/gv6Fz/fnhQNin7lpnO0neFMzvhquq1DrybNabaq4AwtDq3NfwN3iJAHHtLaxzq04KvY
pL2jPQzHetfto/fyI7inIO50UbiX3fULshyOzmznTlSSKaNel8CFSJYp2ci1HJu98ul9ttRGNZxs
Fbt8R1/HbYHGecNNRQ0Di5dnhs9O/OyGeqoax1YIfO3xZIGi49W77iMXe0+2EGF7aI/eg3IDmhn/
fd1wES73sEd6XWh6hj0HmXmI/Ih6miRXKO4rQPn6BJlZZ8SYRxgorAur98g7Qiwijjp7KgXfpuzH
8on22eH5evpnMIpWezSy2CKCFDgJjJ8U3xCQpbAJ/TUFBJ81BDlqUXvwojP6s3Vf2cwZqppNVdCN
QG2LT8lTN0kM2pkEBHdPOnKkYb1d3zEeDi34oO9FkwEG/pEaI2ytZ3BakYy0DEvTTsv30IqcyPws
sX9TeRNFB0MReD927udL+oWmmjocg6GAp46rekE1h2ZEbUxbMqc9NGbuc4x0yW13UhHP08kTvIr8
QWFwBviPNQ2Uqmza4Nw4UI5XjVxbph2wUbjW1Wi/NSZH9kTPL+/VZdNgjCQaISrjC+JH1Lqs8XK/
syRb7X6EObmPA2Mr0fxpfa8uVw8oYHExTcwCXKpfxUVGQ6jw+Q6qoB9Nke28YnwaMCtudxWGjuXa
3K0DLpkFmlQDSTQCFiSesW1qM3QyyLHvGPlTVjQ3QWg4si5avIscEKiVZANi54iUCObqde6lSBRw
3uZSEjjHt9RG4sl+sHcfr47r3Iv8Itvw8/OHXhNDhRoC2nkosM4PRIAWWk/L0K6j7KrNabvd7a7r
TWI7G9HBY9WPNSDu5PVUGeIxRE0ptjHqtemdCv9EDmo9+H8URrJ/wN1uH9/eNifLPd1u7cPADN/d
faj2tWqDgtctXM39sO8w3W2DdMl+3bmPzv7+8/Moaom5vCjn68LtgGIGsV/5WBfJgDRS2GbhLoO4
JprL4wcDPJh/mY3ChmMbTKaVxJSvv/IpM6czgENUhvY1U40drswq25LSuDL78jQMzbZPRZwDl8cY
Uw1Q/2D0MKCN/KK/msEVrZJlYYvyZTO0V3VJkGkc+2OhSHfr14V/MHiz+Fffk4zGLGFWYHo29d7a
KXXjut9P7bBHG6Sta4kMoRxRt8KFeagnmRa4mzUwI4HAnoOdfLWm5lDG6MSdwJ/S2Vqs2yb9y5Zs
kEOiGKFgwxTQE5n8fJriBVbVN2he6utrrQK1+xQjFy24Nxf3E83waAUDAzaa+lQM+57fT5SICkKz
PnaMtt1rkmTDFe7XN2lhtWACtMaYt4bMFecC2slvaVLBjgkScEFAtrUu35DEELiaCxjsCJ4ESwHn
Fjjn+ZSv6ml1KVcqjrgZ2xqtNi25jpO3dVsuH+9zEOV8udKigrZvqQcogGHNZL84MHI/FZ/rE5V2
ifcrGKrHdciLhAcOOQQ0FEODG0UVk6+sdGHRx2M7hI6mhPdBr2xBuO8MFfmQZf9+iDtwh5BXGeXF
0i83oRoLTsjFG4hvdoVAduCrWnBxDFvI2SRdgB7innSl3fTGhwVZtB8lbWVHlrQMytrZ+Lxu88Ve
MkwmTqegbsvO/vkyD2h0byId0kFVpJSuruXxnuR16Po9LvU61IWsAq4ZC8OABnJPjVL2W2a+KohM
Te5qOcT4xnaSfaghEjebXryk29fxS5sMm8i/7gzpGCRsqZ00eRqHnZ5GW7CGHaT2pvJ+GsZB6wUJ
pwtprK8fhul4cFXCEWBW7PyHTdXYx6UKNfspQ8/qposiRFFWVtPc9mU9PcVjHuqYsq5i9DRJOiZW
81zR7kBQLrkkrFpvD7FYP7iq8DKMUF/y6EaLS+W+94eh21TdWJCtLA3S0SRhpjpynDSSk/c9kvhl
WtK31gjRexypZdRu1tf88kizgjzk39FYDT4v3Npz0yrNIzGY92InqvYRlTfoTZh0iLU5HQTOlGxT
toVtoZNIlDxcOFfABfMn4mGWk+e83VQGGLMqUOX1cYVorIHjUdr4huhr9CIbwFw33gbKNGPQBfH1
lTw7U3o9WFpagVqwAy2SX4AAN7y3zGe1cmMQo2lQ1A3d0rui/q7LX6ArM5iPGHMOuh9FcVRziB+4
Q3s7pIJlX/D1iMsJCAlxqVBt5FYdJbFSC3t0XcT5zkP/hwy3JdhY9jlxFoUxw2cQ7CfMDG+HEm0w
NWvs+IhUR2XdqnZ3Nb7178O35G8/bYCFvlicH5CuU7xL51gWhidL9JTEjtmm9the9/Vto6h2Xm/q
WAC1dG5MkN1hX/HNcSHS6Bu6jlo9HvzJL/aNN238WDuYOREs30VQiD8eMRMG/HE88SZzcUXCKNkk
UkWQNknpdVma06bovcIhU0f2cujrgpd5EU8l2C9MoSoXj39cTR0kGcsIUw7JldJ880Nl6yM2FDHr
LCwfxfMB9wrxKRwAzq4wicGNHtawayxv8GJ9NB4U2CTzaf30LZmDQAZxLka3NZWXBIUfnAKEzmjk
ib7L2mfXbXX6WQSCEGAZBfS0kGTSoaTBvRdhSOSgDdFX7pNDM31OOHz+cBd2n+vGLK0ZXBVEs5DV
wKpxMFHSILj1rBBDp2G7k0INhetSDTH6EEaiyfMlfwX2QQPZABzuyzcwGrUyN0IopCtBT16G1LA6
Owsi+X4YSZbbo1Rmik0khbzXWW9sM2gaPCehP11DvpEYd9WQoCbYTfhS3qmmQUrbQMf6J5rWh6cp
8JMPw6i1vWFmtY8Mtml8U6NcVAZfWi/ozBGEKuCLMnh2qrLFO9UTL3Raddx4Acr9FvhdPBEj3dLu
z2G4FyRTvJhqBmAw/78dh73fEIi2xZvJe1nf/0UgSAmCtd2Av/4aFJp5UguVz2JSEe+3qUECiNuq
6qtsotiApA39mPQAgcE64sIK6qxAA+YWROkg/jn3pwVJ5dEsQEpv6PFBsoaNOmFythERmVyE0Pji
AIEJ89wwDx7vHIZWiqc2TQBpYLXCgEFrIa5VrkartWytsTYFRDDb9te6acuY6C8Hzzw+R/l3v/Eq
b/QNYFrIkYYdju2hkO+rHB+N6V0sKv0vRMygvWffImh/hHIVf3Vx2PWcQmWAmvqRIEhMO2Ojt7/C
Bko/Rrddt21p25BZQXSO8pqBNtPz9Sw9s08VLQXT8WReEc2z0RHpKrUgsb9wHNFgiEYGw0TmCMrh
5yit1seSJWWg1cn1HUsiRGlh92mAoSzR+OLC8uG847MXzzt8LH9AMAtA4VCGCKImcedmpJNOcCLv
IGeELmtMMkir9aUgP7JgnmrgxbWgkoB/fwWss9smeaZUKqoZOZhtvY7K3kkJSohmuvf6VJCzEEFx
YYs50QipAyR+4/ylMKH+ikSinr8Ff6sNg1jlzCTunoWENBrNgJNr48ava9down07qX/vNfBZir+Q
0IYuHR+zkJBUaiV7bOXMTStXN15eOFlYCU75QuyqorFQ1zGZyxrIuBCCdlUeRW0Nsu7otUd9VaOP
f32NoKsARlxcXFAa89zChVfEAXSdYgezPLipKehIoDnn/XU+nn35wPchDUIZQzl3W4lWm4Gk+8i3
JPn1FGp2WJOrNvvU6tgOw/HvN+fs1rKzODvWoSpFiJ9xa2llPSVVQRO70CCCVOljJajdLGwQoOAe
wPCADx+ejhxkpiH8B6AgEHgwR+N2lEUdhCIIzppRCzq/8ABRFYP1MPlVhLSi7z+sH4SF+3lmCHfS
glE35ckCitlL9gTfo6KC8UAl0bfSgpsDjqkgvwH6bFXnntu+MsiUoTSNeSQVI72G3VneflICtxzj
E5VMUR5n6Q2c4fEUTaNJg8T3cryBRT3YdRXkTt75hu0r5TfPM7d+6O8CSHKtr+YiKnRuWOL5q8n1
/AT2ia/VfggJmilPrlAXKpKfChSnC/UupbKDobV1uK96FvcBiuDlDx47Q7MTr/SZgZZa4Pmd4ozV
aEu1hg514vjjI+SfUuSJtdG1IleAy7z2Gi73PqqgtCQkAK7sgUwp2Krl/UifenXXwNox3+X16Exh
tm3rgy5KNyyepJnN3L3QoSbR+imwUVXCydE1mwzS3ZhAgkyDpKOW/n1i+myNuRuiQlo6DXJmq3Lt
yxC1roOtjpao9SVdvIczq9jJmu3kVER+W7GTM1qWO2jN975ubZzYyC5CYf/fIhgyrFBGRv4CbRTn
YEmT+F2tIpXbaBIaWFvMD5fGR8ZyfaH3FO3z1lbH66wKoTB0INouiH54uu50/luXC/zPxfQMtMPx
tYwKgwJfihoD5xiImbdR4kFyoa8s+pBNMmHVE+04aFPlFJbV2G0O2QdMrOMVydLAbVsPEnNt1Ls1
Dc1/2WzTguAh/r6c5ekUuTFaJjE3hPXP1Ayv8Ar7dmL6ghTL4g7McLhDTM3/I+1Km9tWju0vQhX2
Ab4ONlIitVgSJfkLStaCfd/x698Z3cQmhwhR18/XcZykosYs3TPTffqcChUIJjEkyJI9zLIltDJu
gD+jvyp5wBOQjECOBeJU3MUoqHDTK0emXCBMJrrfzQqMZ8VfnLwsmwPVZiggniXtkeUZMxGINAsa
7NQIyp2W+ruuNQ7/3knwpGFkdai2G9+QoCMnIWUvhKjmMzyGnj/q4pRuoWvT7ULw2x20LHm+bG4p
cQs8M9AeTJ0HrsLtzbCPUAKB4raVCondt1ukQYr+VcdjbrrqBLQrkH062I3vXrbLfiwfXZEHYa8q
rBn4GU7dsxhyve8C6FlgN+yMtlS9pJlEKhZac2e0V2F6YMTclBRvl+2e0XHAF9HHhiQ1iNpZnpoz
XJkQmI+UTqNBYyIlDbLmnRCOL0KjyE6CTDvNOuNZiPv5uR3KCbzNk2o1SfQjUJSfgxQcFKNObgRg
wb2kBz4+CFBHuPyJ55cifB9mRkV9DdJ8fG4N0qeNAFpNlK+Vx7Z8HvKXyz///AA//flcGM6zBux5
oYS8quQlwoHIj2N6n2aeBt7/oPvXXnNqjNteapyrc4l0GPVTWwxCMHEGLnj9ri4PaSnCAo+K33ih
IyXJg0fkpu1R8EKuGNrrVCUHLfmpKE8C+pcrbZfIT9Vw3fSu6O9lkL6s2F5YL5bjhbII3posHXq6
lXPSF2mltBqVpVcpsVMfTtM7RP0iGvhlnLoBZE4bHHN48pPG9c39al35W1Dk1JuYHwFmguo8imv8
lhH0QjfGHpuaTKUjlXbiV6DSuWpVJ5QjqxRuuzChfQw31q2xkqy8cEeIBXeOAMkm9U5GB0W4qXAD
n3wKuS5wwng9eczHhwGMTSL4moTEqrTQHQx0Y/g+LeIHtd5MoFcCsRTNmzc1R9eNsG/Ln5n62dQP
pnGrml48iV4A5AsSjGn20JGrPF975C1cD0+Hzu3mKCLoG08x9CpIQAKQ0hFPsACUpertiLaZrkQv
0g+tW4NFLTjRyYxzix6PoyCkA8z2kwuGhhHYFPUBOThstgCq3mt0FOfh8mSUfKvVPAyJ0QQwV4DM
pmWtR+lVgtb4trdkoOn06UM01pjsz9NQpza5h21Utr0u5L1GtVGH6NaMPvwMzGFrsjVnXb3ftyPs
XZUhCXRAWU79x58mX0862Jnm0UoBtaz9hzz9NLUrqbsnBJK7pj0ndjk9D3WCbitXVj6QtgAJpk7l
bKACCl+lsh9GrxHRMyOUKy+BMxQu/4HcC8TPAlUrJEy+Bp7I1riKZ+x5NYM5+DwBNOUznSRapzK6
0u7m6GdRXifoK2zF3M5HqMBFOQCr953SULG6RZcVJHdv5EZfO9kW1+volsmdbMhDitPUYB6DWbYF
YpnJUxRuKwC1gEeKTSi0kx8GSrDIpJvVM+qx3fihFv+Wmpi/63L+KFf+SBIfXyG2aND2PyrABnOo
Uq8E3fPLJTanDuZXiMEhK8Y3Y/WiOZe5NGo0re4z2Q3rraKmNIwyCsmaznwhxauICcfLGP9608bC
Ec3XoQZ+5PHyl3zH1rPYe/Ql3IALJIYVpcGXNEDyx9WmAxwzT6prQ74yfVx6a1tS2B34Vmx+iKIb
zDfj9KRClzKINx0KkHE8Ubm7qlG/bgwn00BKGil0VFuapS8EdDBTUXqXv3nh0sdmD9q831reqGef
upyQpANB24YGUOeLL3uEvApgG6sb1RuBG/D72WqBJwB5lNSuvAEXNymWjIl/GMCocZs0MHq96KNZ
o106FGCWbQo7E/oPtUXN/PIgl3fIH0vcugSGDwKfGpZQ8cPDILOE0G21cat3a+Rma5a4swAyTVrr
J7AUKKLt46ic0b+npHfqGgnGmcjkt3P9mT3+GFDzygDvCsJOBE0YQ6WzjL+mV2U321l03wnApyM2
BZI1CzeS6MnKVRBdqyauIYfUfFHKAzFm/Iefw7RH2p3W3W1uQjC+cgpoJJXPk3l/eQ3Omge+P5hl
EL9J4PVv2OrRa0ZXUhA2sTipC/7NGLY2qcl9IBE8y0fFTWTIcoozMjnEzkzzZ+K/17UAbC7kaGez
t4u2X4nlyzv/6IO4/TeHajUCQqvRHNJvxVRaktjS0Nw1IOAyhRIZnetGvBtaHdTx9uXJWNj6gJCo
GsCTOO3OuNoyOROGKEOgyNsQ+Sph7/ep06blSuFjaYiwQ1DyYxBAiUcZQScQBKcEEXjUhNgSgnCg
8QSOjGxqgZn1G8HF/9f3fMiOgJMGR1qWTCgO90b6NwNGUR3JF1SywCBwGmV89MGbOSrRFBJt25QM
bjTnTtGugWDOlEGxyTQkM37b4S4QYD+Z4jCDnbhu3sYAOq+mdFCguwO+JnCsaQ9+MGwNMdmZYm9l
anivD9JthGZDrV/ruFqe/KNv4e4KXWKmECzHIncs2aF5fb0V9X2BdmozuFWAYRazK6LtumzF09jP
5U4hTQNBFSBvAM8jD3I612hU0qWI2U3iK10KLLNdqQYsj+zIAhdPpV6dIjHHLGfmTUCeR2XbZJtk
eFbG+6y4AnpNlXdgLbvsM0vX+5NxcbEVtXmwNhgYl0bA8f7sC76XildCfldHX2kLFAWwLf++bI79
pDDYgS5DbJbPTWgtXq36hJGqOvzCVzeZ0NIiN1cerWzCzpbsyAw3obVYhxNhZkb0xpSDB3Z10A0r
449C0YF+WskqfLv9JXPcTOKWLbdCiVMqgRh75grxHqDxKPhMQxOZBifLcTJaRf4hqRLNhpUbx2Ls
+z1WckbVFmephN52HMZN6AymeNsrxb5PjRUvWDMjnXrBnCbIcaUYY6n9aNrbWH+Z/ZVk7qKjHY2E
uzqBrz4UuxGrlswCFYfK6tckIdcGwYWzpGhFDegGhJAw9JQRj8sxuDKLxrnsWiwi8PsBqDRg7UDJ
w7DIp3MVVCMkqyFCjMKR4kQVKDyNvVS1ADZeC/oaDm7plow7AEMaIEmCXik26KOLQKAapdbEWJlK
uuqnLy2UN3m7qYrR0uMYB/CtOHdWBXrFmqQQVPJAWu4Z44PZbTrtw1RvROWjIB9o/VXlO7PN7aYo
bHW4FsibASb1pF3jdV4KdycfzC59Rx9cxKh8lmwrxYnc3MrxhAxI0b4rZtmBiylNAM7OokMQxPl1
OM2RJQzirRF2q5qBbLW5ZUIMwr2BvY4BxeSWiXSF5KsQ9qDtWGZOaJiVLSu1uJP8IqS9FpjgsBkG
SzXjhzDNMtApzOiYiTQZRz2AbBJZc4ClkAxYGRiIgK4GOOV75o5mRsCi1aRVNDqnrybofLX8JQCv
DamedGNbjWjLJQ+CKvz77XqyHtw8IMWG922B9QgZP7+sQ9Izrrp+m2QoGgNSUtKghVjiZR9ZSLuc
GOVCdJDJRtQKMJrNDtQv6AAtnDoCJzyAzl2soovxySBrLCDLWw935e9snizxqEe1GJVcH+GZGqgx
GnAyGwgyQHTaxk1KbqFL9aXq2Y9aF7aXR7uURcVe+22Y17wNeiVNMcvsUf3YDa+S/BWYol0aj0W9
bWP0qsz3UMGrOkiCrKmrLwS9k23OzXQodw0SmDCta5mV9a8DWmP6fCV2L6AijRMr3BkIZH7V+xOs
xDhi+6TxoulQTDNOW1sx3mqDSmEOCW/06rXYU9achPYMvsFiegD3pZ1EbtG+yCYypSmd55eV2WeH
07mns4K+wTi3+HaXBszDWTnB04vuaZyuU2WrpG6Ptpdx3gQTsJfXmWol+cqiL6XfMCd/zHIHWjKj
zwV8QyhOmkgmJk6CuBKlkdOidahubEMyrMJ/62NPCmtapKgGEQvoUToFXir8yGRbJpafWjHSkK1x
3ax9H1v4s1lByxmuYpDyBOKYj8MKqUIBs6Krgx1PEU3AG2d2dz7ZNsnrtEbgctZ2jscEA83+tsdt
RKEIoEnTYDriaNwghyNFAw0ltyy3qXAVlU+98aBp+3bYQDkWqcf9RBIaB5/xaEfSvV6u8fMt++TR
93BbVp/1TOpjtjzaS96ByyadXQkhr4ueZMFKusOkykimPFYTvmgl5v6PUP97MniEiQpQ9ihB/gxZ
VVC/arsUqoO6D16RmGZ4PpUfZvgeE/eyI/ChAISax6QHfKtFIYOJKmSt6VXNnLGyNOW5TdYaR/h9
xVvhzve0zpl2A6yI8XsjOU1nV+G7ljhTUtE4XjlHzkI6b43bxZqA9lzCiByEvqETgZDxnUjsqO/s
rrFDsOpppUvaA+RfV5ZwbTK57Sx3lShoAHVabeeBTWxMP6FMRS8v2NpUclsUSl+FlDGmBlOmw/wy
ZNts9gy8ZWoiu7O+kt9gP+04IHBT+d39dXT90KY66nq2cJnhCJ0TdbaYo8s/3s5yD2TJ9Sh4l4d3
dmrwFrlXRWmA7jOqsXjpFmpY8lUGzN2uvTadlEb7xo1po1g/Jvcp9fqrgaIIt7J7+CcHb5+L0BBz
80ENjRELSesEhIDnb8Xl2PY7n1MNFVKig/CRb+jsOwGgBxnsLUZx6MItMa/b6hCmDlFWhrJmiA31
ePFG3B4zH4bKya3Cj1m8gmwr8AUdSJgvrxrz30tDYo5xZEnvgWgaoRQMePM7hKZBfoMbJC3W1HuX
18ZgrT141UB08tTMFKPFKNUTsHWgzpEB4meoKwf0snf9scB58CSG8mzojE9CiukUVSCwKCyfqLu+
ECjAeHYzkJVcz3cD6vnk/bHJebTB2I8rETajvHpOZAIWqTSvUEJJsw1pShUcHrgbI7EXJ9Nr1KkZ
dIUhsa2nRBhoHgnKL7mbm/duhD5ljfTNThzG8qeKHoEfUFZV96jaIssAYvVok80NdCpKvUaLYGt8
QUTAP3STOP1SIYACNuFRtacENxRrakHvnuhBgA4N4rsZsNAghinNZE/6oN8jkxJsI1EfD3Hb7puW
vYCmQh3tylSi996Yyq2RmNpmJo36GYpokZKHJAP9nKA5sTI+iCXJvKTSHpRRMDcq+i6dWojuCjNa
u2Yv+gD6WuBn6NABPP10ywi5TGq004N3THpVK7TiRJQoVE12I1kJ/mfn93fkODLF7U69HkxDEDJE
5lje6gIe2samNF8FUCNL5DoJoU2qOqm+UnlZitBAYbC2bVUVRZ4roOqGWMhV+MQ0opjbpC4aQ62h
6La1lnshyl5Tho6+Vny+7PFL82rgmqggt05wh+DyJjkQt91kpGC7auDs5L7X4gQbpAG/jbkXwcZ6
2dzSyXpsjgtlfkg0QRxhLhHvh7RxGuMpbv8tzIAt4LERLoqR2jDnooeRoPhE21YEiFYKqWeoPBfX
sq+vROezy+a3ORwBBD1KaHXldf2idB4AxIbuuZ4AquO/DYD31qatABUyPHbwPzRsmHgDm1NLfenX
X0yooaAhBU2g2D/c+qWCWsZGAS1dIn8A1W9FgGCt8REtBVOwlvy2wS1alYFGIGHa3UkoA8vgDQFU
EmPcIF7l7kNtVnKui1sEWRJGngw4OP+QN5SkCLQBnp4r4KwKiaP+GrVi5T60dAKBh++/RvhHezKo
oiokBa7LRXMIc83NIQn2NyvzxwR3AdLLWcg7AeNoyggpKIFWU2vpa/2R/+OS/PvU4Ucy+TOBAgVO
nTxwBGhKjjPN4g7X/5dKhHzrbi6eQBhu9mtOtrRM7AD/zxnOC3HnUyjJUBxjtKszlYDu9BESkzU6
7TUr3C1OIGk+FwmiYjU5mtahyu6G/uflhVqeQgX+A/wgfITveQkqU03yCUa6+CGYPXF4mjUvwdMc
MqBZ5ArNr5rJn62EwiWvQgPZb6vciaYKctGADoRF3reoOkRSbKv9tdBvleQh0dbYJxcn8sgad6il
JNJURYE1QXiNlHcVBBLz6snJJ2P+OTn/DIm/dY1FHPgmjMTlvd/dyubNKAKvUFxNod2AjjgvrAGQ
t3JNaWHpEINw+e/LARv80bW1DMHNMbc4sUnte/M4WlkU3nRDcFOT6Y002V9c/JHKRcuKhpCr8AHf
VFozilA2hS7uoU0sWQdz0Qyi5RKvmH6tHry0TY6NcdsE1G+zXCQwZvYPvn4nAbE2aL+gAWxrZBu2
/xLmzlYQ84g+FVwFEPO5oOV3eUl8qYP8vFx6AalpPGpOnqwcWuyb+ZvysRXOq2Mx1gBZxqFVmDc+
eMd14iXyXZyumFm6Uh2b4c7GbhjnSZ1hJpjzTdqqXtNDtUYxwFiC7A9S0Pl4K0rtyn1gydOOrXKn
pZn4gTkAo2MF8qvZfcntlWw+Xo5Ya/PH7feImEqDhgQErHYEQ58JKtnSkF8BQ7pupB+XbS0Oh6kV
sxQrENRc4MhJmrW92jfWgJ0ArrarQdVeazTgXzazOCSwqX4f+Wis5cyUbRFPQPCD8xBPNxCBmHdd
qX4pQeFBzMi7bGshXKBKAComHPKKAv7B03BRx5FaQaEJanXG5lauS2vob5RorQi1cMU4scI5bj6p
BSpQDfRA6005t7Reu5YtbG8YQHoXFHkENEHc9p70KZoSHwa0pLGzmNBZUt2ie5xr4Ah94T1sMtoY
/kqDykI8QiOADFZDMH+hh51bKNMPdSWoW4jJEdyaRJ+OunpPwO0S57t2V2rx/eXFWtgYJ/b4MyWA
sg6EdKA/0btKR+Om2KTZdl7lNjkDxCD0nRjinu95qOtpE8KQBElKdavJVqujv8JJzANQODKS92DE
HGNPmzvadgYegWsCWwuudvwFfOIYDyNtKGV8wTTtU8CVZWOT5JvL07n0uj0xwkX4LIBU88zWLxEm
xx/BYR+bNBqbXQNQW0JiCCeEyN0PDwWePCtO/j+MQzIZJCsyCHI4nwC3+zwNcgexNlwaQWcFOk43
jZ5z9aERCorqBGrhNBZWzC46CtRY/muV27JgOpIHkfRQdexcKbBzGXxEjSuCe6WgZQbG6ti6PMnL
C/nHILdnITucZ8KMYdbNHjKB5ogi/coDZnEqwUMgMdpKdILzWN5JJX4ZlAO2qxi1N6MZjrZYTb7j
S0pmjyb0KxVd7qAQC/JdTZ1RuVOLNan5pXEC2QJ4HrhB0aPIBdJMbychGdCOF+B56wcy9JxvwrXm
o6VofWyE2zNCis6kuZ+YzE1gjclLKnuib5vEGmrv8rKdtTmxEHBsitsorWjWtZ9iPProQC5tLO8j
7TksH8bWM0cUsksnTfZh+ksRvbnboKsN6jBRhFre6+UPWYp5x9/B7Z82QjdWWuM7hAy4TuWQi5ON
uzVEysYV11hcQY2x6Wngi0E33OlRmKBsBMUsGSNWNGsClQvKY2XhXh6OtDieIyvclSg0yzBVU1iJ
tcyWGnucfhniVS9eh5Xna9c9yVxf3kXJXiLW2L1qyZc//0I37eXPYLPG3TpZu9PvsXK7FTxv4tCC
msFSIodAKGQorK4CRCQkVK+Rt2z/IgoAFqCDWFIF3YrBHSi6QfxUILA3z2Zpp42G+g6R37RWW3sl
K0t3DQmPV4DmWQ2c76ZK4ypMyhATDHyJXTmjDYASncABm9yg0LqdaeUMTnTVxTT9QguSG+3i58/S
yW7lm8iWPBxmz6kV7sTNv22H+faoPx/GY6+RSwXwYcCHVcZD4oegWt4mawShSwECAtmgDwBkFq8x
bl1nZZjSNFdqK6sPlYgYEW/a6UqbHUleKywvzfOxKbbRjx6a0WRK46xgOG3jiKhbJPJaWXDNAheC
sqpNh2SGhSKbIDtc0WStmrR4chwPgosu6MLKIrWHiSjeQv46VJ0hewvFTaw6nXDlNztpXAFtLkUZ
WRZRoAZ1iYFM6em0ddDomWKJ7QLVFQ2ngpLYmonvCibv3TJYaEX08uFKzGPlAPfCywGUORYwZleN
23imaTfvkfc82Z1b0sz2LR+C2zQjFMJHzprO1VKIOzbP7QyhyDT0M7FJLaHviTiNmzFRr6J55dxf
tIO7vgFFeCDieRZUQx+gFxFhmNN4G+m2Gv/Si1tNfrgcKhcX7MgKF7BFWRgYUx4CdiyiC2GjB2h2
XGvMOAPXsuCgoDMcABWwQ+Hvp9tikNOOtYEitWFkN4Lo1ejNMw5+cOhmqmjFdWLeZbCvGi5U4Mw1
T1syL6OVmdFx4wkl87mOdNKDUComSKWMtw1wMiO5J+GzNr7L+aNQ0XC2ISAADspOuZWLlXN3wc1Z
+giIQOBEQDbHeURD8P4EczwEZ0ThwygrMBNp/V/YgLwd0I+MdhgPttPp7ZK+aSdTR+60BNBPmjRX
I8nK62zhTAUMFql6XB1QfeBR3+Ig6Undh5A1DQ06R848q7Q2vrrIacaaRmu8Jgu7/8QcF7r0cMrE
aIY5YQAnm2CA5mOkdY87vTZuLrvA99HEBRQZ9GwgUgSNj47Ux+n0hYba174JxdbhqoC62mBBnp1q
IU3s7qrw0B0408L5BUkRqv3orZASC43t9ntmJzvFEimBotrlL1qa66MP4s9SwUzVYVbxQQD9ytHn
REIbITusU9oH+7KeVh76Sw9iTIAqA+gMesczwaI+0CCPmcOeJFGTCmgCAfmu9d68hBszoa9DRgsC
So6VW5PCvP583v+Y5WKPXPdITzYwe8icUaRBRTsPHSnU36p30W7emG5/jYZlajrmT6ToM/pmbt+a
jQ+5SBq4za+bYrZbd7J85/L0L91iMR8EHUJ4uiqAZZ9uiKCNRNQq8WH+k+CWu8Bu37uKGra/CxwJ
TClMMtLKtmsEMEuh4tisfGrWD1JBmhWYDRqFSkpPjefLAztr1cXyngyMi8OKOGh9RWBhfO9tZQOt
0pviJn5pniLLf9CQA6bBg/pS4joJOIJ9FToJ/fp/fgK36FmZaEEaZC1EihvaOe0vaafaxdNdtn9/
LfeaNzz7FlZasA2q2dO1sbLpltBKJ1PA3SFNOQhQW8UUCJv9eJt9Ab650fSNsX1/KTwA9/ycCj/R
q/5geuR+oh+Xh7/08Dwxz+Le0b1yrIEjUiMMX7u9NSzd639J9gj1nuD+XbJKq3UUqx7pSqH1rM/w
e90h5wH9C4gUIKd3atVMyqjM5qS1Ot9pShe86siOg+FGBx+0JbZ7IbhC6VCMLQP60D+j0BnXCgGL
ZzBj99FZ3xDIJrh5n0pS6mTAvM8tHtdKSxOwXiAoQwrQU5RtYd4aDQ06oITym9m4Kdfev0sHCmhc
VIxfU6BTyfm0MMpzoXawD2IhI0Z38TY3A+SDD5cXeM0M58MDmhTkRsT6+iBumatiB7nnd6EOf0it
v3LXPmsa+V5VIJPBz4YGFVXkhhTmYStpbC+Zt77V2qHn3xtOuh0fjUfJUzb99fhD2OdfD9oHbh0u
jhK3sSc6Ws3zmlctR8yjT+GGXccNgSIrZjeZ4LY93sB4msZuZqFxZgT9gyXT3hPd+YpsL8/30huH
3XnAMCKBsR/Ji9OtPU4QKZTUGJPQgnCMjB7IYay2xtKOGaTjoukWCdY3iNOCInRYCSZLARupcQjy
wLWgZ8zd7VKhViqQ17WWHAD0+9mv9ZKwb+cPSB1yIozvRsRjivv54qSZQ8AOSDmcphG86gUJ3FEK
UvTCZ0HlXJ5K9tM4awB3436HrLGElC83k+AKC3MioqabNSltBfOhqg0r0lJqRD/7co1hnIWcS9a4
QFj7Ug2KcYa9ygMrT/dZbfk+sQv9RzI0NGn2qrKyVZYtIvECpDyrXHPjA2ZHzZMGAY9EqdPUeCeq
zzFEobpMeRi6L0jmWX2yVlRbulsxNSXcLVFsBd6LO3JjNe5bXQM4RGqtRgOxRUBlOadgxheHrZyC
YgZyGgKK5m9aV9A62VbKyv12YV3l413EXaXjoGqmasQuStt2m0MfuW0UZzJ6tEGpdApfL++iRZ/A
lgXaE7SigHye+mNDpGDohqLFURIBmtjsRjFdeRkvzamMhmkmEoMsHzLjpzaCuJhEUSlbqygmCiJO
CoZoyCcYTuIX132eX/lDgOaDaENqkAA06NuUUiSRFUvW1hpz5KWAD2wrQT0TPMtntTm5zwKl7+rW
ygXDKccWrWboRJlSb/THjZTKbp6nLhkepEIHx67ipd20zWWJVkZJay3eoRvQCoVi24Emp/N/xvlb
gmKl1oFTNkn3U2SAwaVNUTgnK8FrMXKi3xDvHkUDMTWfR0lUORQCEV8uVS9k2EkmldvX0vC68E4r
6Zhf6+j9v7w5lhB0jAjqt03O63Vfq0Wxgc2A0b8CdZArghUMTqYIrljcjuZeSlP0rwCd6HZ/kRY+
Mc5tmxByA2M8wXg3CE9tg05w47GRWieGou4ISih1+rUy3CXXOx4u73q5oTVjy4ZbAmuJHF+YvyZI
SOuqrQc6HSpbqTciGB4VFWmXlqaiFwmIhp/DdE3Mz5WvYaGGC7kn42cB8ujuibpYGogjvoagE9Ac
d9+IYQ00AM7sJw7x76r8RQSJUZ48V+mnYDys2Oe1Mth9hSB5C05yVUUxnguFWiLVFTrZMP/yY41b
rhoekH2R5a2mo6/VNRNgDddq80tP6WOb3HNDjSSpHNUesTd9CHsXdI6ToFNTcfuxpEWwEpkWgt9J
sOeshdOgCIGJQ00hxUveoCvKbOV65d63sKlOjHDnmBoNQgCCQKDP+2AbBJGla/c1yPFRSXJb9S/A
a7CGsh8T5GHbh9s0cUuyccapaUaiQ+TZMqJnKYoe28JwpxgXBKncXt4n7Pu5bXpsUWPb6Gib4tom
xX3HEJvA85ZyuvGhopCkf5HhhxngdyChjKcRf4gIoGIfihhgXgFPMloK809RfLs8koXNd2KCc39f
VspBZthTMc43SIxSfXQZ7ABscCO04mTh5bK9xZ0BGj9oaOioFPM1PmWMACArKgwpp72guI1/W0ee
ATbsfLIvm1o6g8H2/8cWt9X73JxA3QdbZC7Eu6kt92ak33ez6ZU90NGKLDzIatRQCRllOjbpdOcj
3+OAJu+qS7P4tjWy7GnlmxYC3Mk3cZ5h9uXQmxG+yc/ig1I0PzOxvEnT5N0fDhkKgInv2wMoMrQk
prOKzlU/eJf1YC3mLFwJTBPpWLx2wbUIGujTDVwGCmDiFaB1YJAcqreutc3kOQP52spwmevxjnJs
h3v/IY9R+WIDTaPWBj1U4EQb3+5QzKYq1bw3YT/Zze3sZHbwIOx057LxJSc9ts09+HqzjydSMNty
4mlpDBUrc5uBbv2ymaWpPN5l3H2hKLQuNhjivslvekZ514AqczyQbvM3diA6BmZZULrzHV5zkxco
+cFOFFiG6JEg2RZoYVsFlH5HFX7NUAr4bYhzG1Xrx0jpsEV7410MO0+fWmSXffIUhPlGSV9109hI
xkiVqbWz5rmR+7tOM59LbFYpT27iCYLAZrYScRfj1NFHcX5TAAsxgssbcYox9u1UXM0g9JoRQJXR
9DNOK4u6tHeO54BbVEEQOqGWMdndhDJCa0OcrQA06W9WFKsJJCNaRPhK5CCOeT3GQE5WpRWS0vWL
nGrAsSXSynG8PHl/DLH//ei4KmLd76e4Qc9E/qFq8x0B05jhQiawm94Vf00kb9kh/ljjjuN6CJsI
qF04hKIgCUBFs/EEiFCAiODy/C0FF5BG/3f++FO4gAiPBkm3xgqj1wYFiFS0szazWu25Cm1iJNfj
GgnOUpYStwxcEQ08mFXIAJ3OZOIDBPrdRzFn42asRioBGZJHJU3V4iZRRkvQS9fQPqCWo+WfMjqR
8fiiYm7aepd5l4e/tEePv4Vb1VmTK5BU4uhuhhisK4Bi2EOlhLYahcnmsqmlJT02xS1pqRWpEasw
lQzBNu0lGkTdNp4zax5l67KplVHxzcFTV47yiG4ES5OEfVGheKLIG53cX7ayeDc4GtF3Dv7IJbBr
0oL4MOMLqddF6rNQADyvtY4QKDQF81ciARQ46N5IUN7uY4eA4L5RVRoNa3ybS96JYCuD+UvTkXXm
zkhDHDqh0rCNm2CwUlBm6y2xGlPbDe2vSAKDbz6vnVlLtzDQvwCkYiApqfDV5gEXvjo0EE2VSXky
6y6iTRGnMJpXdqXI0KYJpBVnPRulBGygDO0s0AcBfsG/rHpxgLSxYEDbQtxq8WQN0CnQdop0qPsf
qz2958uLCgLTsQQsWEQehu+iYQpe/SwUofXi/nK3n3fvzs1DYK9RY59RTbBCBTq3QPbOJGoIv3SB
UCpdOGeRddAohLQp3UG6mlrOZqU6Yp45IKuIsBlE8hOJT5M7k2VfTgs5KCPL3kOx+2X/zy/X3bt7
CrP4jV/Of/6Fv3h0S/Ebctr/+d+o41Anp7udZW/u7zdf9xv7+v5wf/g4rIQK6SwqozjLxN9RJgQJ
Cu75pyESoCFN9YsO2rRWY7muG1nfvzbhyul5DrJhhgCZB6gNuWfsq1ND4lBkSTZh8u1r23ZtF4N2
6Eo0WlphcNxD+gE6zDqellzArxUzy6qoilBvvL4+XNv7n673/K7SZ2dlic8bv9hwjiwxBzqKSGIe
SL4ZwtL1fo9lg/D7SshbWhhWg5CRClQQa7ihRIWJDrkIRFfXe9t+2buf1MN2sDYrjv6dhD+5P2Ig
x3a4gUh9VoRJATv7nz9/PT4+BnSmj1B1xyUSMAX2zyNMOzvH2jx8ldbD18NA2T9fE4rWIfu3lWD/
XTs8/yKg8UwD3RygPDmdWoBbtDxkcsI2c5ft7RbTy+Turc3GslaG//3DLhnjro4DyQGdr5gxG7uf
uj88eCYs2Rt7xZTOToYzUyjtILOKGIcs8+m4xLEJptZsmKk98wB3y9yeBQIMD+Oz2e/Lu2h5Lo9s
yqc2AzMZu6ZqYTMDxgF/oBCPPw8YbWJF1qf37N3t7nY7Z2URz69ebFsdGWYv6yP/6KpeDsUEhhEB
C+q6j96rdbMWVBb9/diKemqFBJIMMQ02PHsPxk9EzzsPO/VpbZucp5m54XB7Uo/SmoHlYejFdrce
vVmzcI5dYRZ0VQUXFZRBoL16OhQlLnIhgVQGW6lrQl96t3Ns17t7L53371BpbZgPrLw1lt3/yCzn
/oniZ0iPwSzbHwl96ayXQ+MMOA4mZAEap7dtAq+gOClV2uKfFH99BogGyAIwiVCdohcO3mmvHEzm
WW6Xmw/uvDDyEBI26j9Ly45Re//9BxyHOQ87UXGMMmdlf+BP/Nrh37+dCe6EXzZz48v+pDN/OfPh
P9PFP2KEyq868eSrvr/Ntf85vdlXsG/Bb5wI7NfaF5zjtTEvgOACjQ4RTtxjuHkpChDeqjVUJphh
3Ci+fyFE/qDPGP2NdcXCpH3vrl1qzu404GcFxwTa+Vgh7kzkXambUOkN2O27qaadjh4jEz0iieYo
6ZqA3Lea6Mk0c8a4qNzGuRCHhoLDr6C3AQ0oOOqsnn7ibzPwW+y/wc3NwXgphu3t7qwf2x/e1nEw
/K+v+w9My9ZljnS4v97c/x9pX7bjuK4s+0UENA+vmmyX7eqapxehqwfNsyhK+vobKpzTbdO6Jnod
7LWfCug0qWQymZkR4d2/vOzvt9T5HXnM+Skqm12k58iPl01BQgBcEtR5z0+unrGiBEUGHiTAtGGI
eELF1J9lFQX1ZgypuQF0KdlFbZkLguzKJwFthI4uCIbs0C/kghKwbc00ayxzRxnc5JgWBbtVNb/p
k57eZCVIKwTOz/s+5myQO8P7oe8la/wjrKWV2Q7zCJ5AzDM1UGS3fcVexFL963YuZz8WQ+h8ghZc
NwGF4tYVsUQCyAuGZMARZQPdnRHEOLEzQ+lDDWLyFoXPXRmM5atibqCVMSmPOfEtYyP4HcvtwXnh
2e/gvTAbbYmG+B1GGjqWEga5HZjFHeZ9tRrgLEx2HUwETtlvSozWYTKdCCRjl+B77QdwntXNwJ9N
Cn6AJseYP7EiR5eg7qBDEr6UMr+IQr8Fb871Za+489mquRshVGuqpwxG+zH20/qmBalMHgdk2JLx
/T+YwrQRRIKAP1F4+EUX2lSB3H0GJvgKxOmbWvHzFqCowQtFs02Lz1xsJUoIBpTATRnPd/z9JB+x
ssrUohZ6b6P9be6hJ/w6ixi7101AIBmvWAzY8NNTqaQNZaOARzOeGszYe5P8O4/eru/YZSKynA1o
P/+vES6hi9s4nKE9mrlSB4VwCH5InU/UiL4VAybdDdR9tlE2S4/liBJ6Xtfs0NdgcvVHSpJdlie6
6CG0ekhOfhCX6KH/OtcJqP3cGMwuktvGqKdbnh7uTZAOxPd2smvsIKEoqZnHRHdbWfQDFgOXX9ZE
LxHTgBYemOdfVukzbTbRDFma0G4vuwXxVW1nSEcd/RI9cSri2cBvMggx/dD0neB7XKQpX9/jr3Xu
e5BJm/SpgQtX0ibub2czdJTk05o8xl4lIFTboGsFK173s78muR23WdYMZYsFq+FHnj1M9bHQfl9f
1moMAFfW/+4pl1dXjTTL9WIC6jpS+wNN7sL6NswQqRIpfYsWs/z95FxqRYUuc4X9U9PptqIfxJYC
Jf5n8knuK3GR3M7AX9IOixWM9cWYitU2zHJNUN+arW/agrC9pGDXPJIL25VdZjrGUhBr5jvGHM2+
NYzDWG4SCIX1N1ALuf6xLltA3Oq4iN1ArzSlBPZKMLO8hb87R93On/lntKt26QOmgjbZExzyUxdk
w2vfTgX8BdBIFPbB/nH+7Qy1yduwsjO3BtqVfY9SqGyIeMEFNr5mjk78gyqZXKAHCzLwLITEUeYo
QM9C1uL6Fq5lUicr+ar2nFhRoFPDjAZWilx9Upjqo8UqDSzD0Lzg8K5d6cjfIRmH6S4o23OHF4pa
WmvH0KyBaFXUBgWEMaY3mlCH6nsWbq4va3XzToxxx1jOdWMcZBhjIfON6D7VIFw9fF43srp3J0aW
H3GydyEiILJCGDFx7SnDsTCCHJV3KRSF2tXVqNBXAVIToHX+5WP1ZTRPHa7wGuM91Y9xYM6kF54u
+22j+Fb8mEMOSK7wRChd2nqT+i0ev7dU8DNWl/v3V3zVOU+Wi3GDISE1fkWZHgr2fdRv1PwxJIKj
tWZlgedDjtIwFdT8zzfVtnGHGxmkpvv5Vss827olo2eJVALWdhTp9ULzbOiYLeAPcD3EHcNwLnoZ
I8Sz3zvoj7JUwAt0WWJDeLLQS4DKDUjuLl6OE5Mhob5YkSXo49C8yTWoNVVgqFAaaFIh/oPHB3q8
rR9lFj1a1lwDOcCm6jgaZgfMtZVbzS9GUCuFpmIV2Yo7pzH1rChXfkldrqdQsIugr1jppdQE3QQB
L1+zir4/DIM6Spu80EdkJq1Wa56mlpGos7n2sQCgxiiuitLexZxzjulLQhMI/Day4pWhX8iQE7Mc
Ov3rMNiykTrmVDHqJiPT5+6VupbVhpjYyKaNAExNzd95rYuINpaYwF9eFkgCIDSwSAjxIz8h1WIC
oVw8eqpun0BBNCpjQQxc3S/IwkI+EzBUje9nGUNMm3lOoEWLWQ9vHD9aYKCMUQdTQSMaK1pbDvr1
wGou4wgAapwfpBB9h2YC1QRwBIVjVfdDfnc9/K0aQMVOxnSUgukvLv0Ep6pO8hyLATgfl9Mu7X/8
FwPQGgK7FmLBV63kJODYUTpGthaDMYKZP+1cci3o2Aie9l8XHP/VgQoGwhrfXofc8vk2Va1SNG2K
puLYhRs58W0FL9rCI4an6i9RyryGHEprYQUUWF7fvr+Gl7+frG6oI/Bz5Fnumk35HYyirhYpgmOz
5m6na+MuKLnLLQhJY21g1QIy2VNHn1h6MOmC23aJlhd7uEwZaIYp46HJeQJg5KaFLnvutqYcunHz
Y1xAI+y1HdI7ewQpiFbmBykTZWGry9MQWwHogI/wXc0C7cc+HGB2GowYo9eql6XmZ16B+4P8vO6K
626CewIF6mUMjW9KSSgWl8aiWz/UqmuEB7P6Nhm3cbJT1F9Vs9X1e6I8mcP2utnljF5srIGLA+1o
ScP7/dxHtKSakBRghUYb3ykAdJY/G4iPWtlGY8F1U6s3IthtvtgANFAGnZtqYk0BrBuhnDT2LUsU
V2bqoY8y/7qZtW+GQv8fM1zGnncarXogVSHuqw6OykA7CM7nBJJlKc0FuyeyxV3yWgYebbDg45uV
71a+L7NjXt9Skcj15fD/cjmh64oJRYioX4ioREUydSpuYxePkV+0S91Goo6ZxygVa04Rt3dZmXtV
85m0IkHo1RBiQBtHghwbtAS5c1dpQ2w2Ctyj6fG86+QWgF7h2LfICPfOTyWzhGfASMKyFxZKTyZY
6a87xaqb464CpHLJL3mQMJlMe5wJbpKJ0F9NlOxqNmGW2N5a7KNpB4Gnrz1EMBz1xxq3IFXCIx/j
yrlL5RmJtER9lFydiH23YvIaDvatrL9eX9/lmAdcBDh/KA8D9w+Zcu5w6aZKioTAZBXX9wzzSHKd
PJugwAdJkcMgWK6XsteXde2E6ptqT55CNY9atW+2IhKF9b3++1O4Axhi2DTPG1w7ts7chuDo3faN
TzFRlItwoisbbUIVEkVz3Ax4KXPu2bXK3BRf2o8jBN+7TWp6sY4ZKYzRWh9EhCAUWeM+a0KtfpiL
EscQ72Vjfm6itzFS0KfBk8m+MUSccCvBBZQpGLXACAnm9wwuuHR1q88Ko7i+dXODuh8lP/X+wZob
77rvrNytJrI4PCCWycsLUJQ2ghu+LYbczaDK0j4ZbKuTm1IDHqpzWnCV0VrQGF3bR7CTKWArxMpw
r55fBFZBoXgc4qbL57uxceNy3Cv+jqb+0HcCtoQVXwRcABVwoL5sBUs8NyURo42kGndOR639iLzC
GSmk1XWMIoaZeWdo/6q3iIEuGATYTVUBIsSA+7nBOarGMCMI1SlTNpRYTo+WBsM5u/7N1nzjxMxX
h/cktWs7pdb7xUyIZ1HaHTGfG9ZKMCqCSLaWlYDWHyNkUG0DEujr7yeGGlunfT0vnGp1C1VZwIYz
py+VZj/l2j0Zu+TeSib1R9gYmE8sqyyIU4PGQAsZZeNeX/PaNYi2rI12IL7lMld1vrcktpSit4AO
nNNDDQC6zgBQD5fc3VHVgEgIaOin2M3363ZX3fXE7HJ9nWwBdPCKcYgV5O8juW8qHMTYeKlia0Ps
+a4xUyipCaVCl6VwadnZUrm8Wg/HUO1KNXdr5ddY++OwUbRdZB9Me2dq3+z+mRZBA7Svnu5YKHhC
rsWD023mgipAZbIJOkhcx+NHIn0wJcjnRV/5RpfcyO6cRFRkFW0wF1fnLmySyoDBaiKQf3pt5ucC
vCFKlbqs+JDj7fXvuRoTLMPAwKJqLzRD59+Tsn6uogVk2ksAnnbb3gTAzHKlIXJYJyhXXzIpLPEA
NQUAwgHXBpTy3FgWjeFAEqxNNWoJtfEEAyBsgiJZoQHMLIc/tCit/Sxmyg2YAB8JeCI9ZvaGiwKw
jUs8FsEH1laPIQMo46Cpjac1F6BsVjepXmrwrNDyTb3ea+km7QKLZJsGUkfXt1pZPh3vxyfW+Ipe
lapRXwOWDhjVNyqDraNpQRzT3yN4uXGleaxIvbJVjk0c1LKnuObOSJ7q9IAgTYoHCayjd6NHPDkV
/LCVlNPEl0EfHOWzRSH3/LMQtSMoqWEXRvRFs6b+hqthd33tayEarEhAXaG+YAFJeW4ChNMxyAuX
aJUlZuZNAFq1kMsCjrydmyRIRrt//HeLGL7FUCPI1lCS4XxtaNAxs0ro181Jm36jUYc6mTRnx2aQ
Ey+M+s65bm9ZAf9x8RrB6ApmJEDbzG0iHh86wSQzHuUd8UK6m+Gx8a/rNlYvoFMjXPSFcEInsRhG
BmLbzlin7hgRP9dVr0+ZUw3jZkYlpUzt+9G0E5Bd/RT8gJUuJJi6/n7H5TufhH+N9pmCfB7JvJ26
VfN9oM/G7DMZwxKvo3IsYjwk3q/bXPVOBCZ4IA6pxtOvFBKJsrSF6+QMBEtFd2ChCAq/6p0YfUVh
FWUpDPSer0oO5WzGYA2Q9t1Byvcm2EeUjc3ury9kNdgAQYxpfhmMHyZ3BqxKbRujWoJNVN5lKrlp
4uZxshI/ovQ2jlrvurnVfTORVYK0DlgYftZd6iPWFxBNdhfQ1r4zKvtgzNbLdSNrXg93+GOE8wfo
ukDMaYARXR+BFWwckmZeo3y/bmU12flidse8g6lckDPmSGbLNDPg91px3zLZTe16l7B4S8IaIUXb
0treM/2Xaf+nPAvlVhMREs6nWty5BgFGbIeJjYcHxSlL3mWAsONWCYY4BA9ssSn0D1aNG0xpC6Ly
5cwpCM2+bC6YO+Sdy1k8OWvySMGuqM9L6mFvqxLkAqPpRcmLOilbQoybrn5qo3iP1opna2COVDRo
aQFlmCJB6c1nLY23GtUw0vPj+tdQL1KUrx+GUre81HDRITj/YW2UDhXGmXOIypHOIzTKbmK9khQ3
t5P0RQml+d2yc3sHuCADY+eUeS3t0Z8Gb3jmRv0cOg0EWF/LtpbuylBJQw+kt/qCls6o5lRs7CEe
B0gw5FkN1TOVuP5J0yFinkKK8WdeptD5Ctsk6LQR3DIsMZRPMATou5JN2X6KLDq6YdTOD9Ru5ae6
l7L3sGuWwbi4C6Dt3BUHqN7Yx0waKkGNfm1nZFQPTbwO1gbKMLI5FB381IT414YYs+Kj27ur67bd
qWpVeJNlhYt62SB4RV4c9oXeeiGp0kwgTzDQdv5JRis203mG3HxfP4UlygyqaPjw4qRzFrj7lIF2
Z0qLuEDBskbWezDoTSjS67mIkIsNDf1qFNkAYud5booJ8+w2S7EK+SCNHh3eBzNQs93EBGHry0XP
busvS2iigV9GArEWF/GpmprRFCI7oCCU671lVN0MEL4c5THZzW59D64pwUvisirF2Vyc5+Q8W6XS
DwbejO4YaL+zPfMtb95Uh/y22YFmI9B3ok928XbhDHLZba73rWEOMChtoofiOTlku9GvXenhejxY
cXp8tT97yae1ep3EBmuXpCQwA9A3d4GO5QyCNEBkhfO/tIxRm1/yq/HH7EX34QF8p8T7Z6al8y37
SuFPv1GkhCA3hpX0EILRMX7tvMFPAlPQKbq80Dg73K1CZa1Huw12tHs5GLb9vvURF97yjSjpWD22
Jx9nCRwnC5oVs0B+AEOGtJ1DL2p3ofJ8/ftfZqVIeNE1lPGERNTDET63gQ7DIPVzgjJr/l6DnRmp
TDX4k/EQmoFlQzbntykFlSmoZl0kbV9Wl8fkcn5tHr2jxzQ0IGteuOEib530ThJuG1wClejcLp7F
xQosD/S7C/cf6lic58k5zTsFmDK3M6hfqQ3GDl8r6Q23vgMdIt8awBneEbrBhIMXzUL6wZUviKTH
AtUHBFTAk8uZr7UwtbUKKRYU05hfB+W2OqipW+/D7VJv3YDxqNzIj9Hr9a+6sr1nZrk6RJ72shbX
y2O1u5kHl6g/MScBmWjBs+lypgzJBBAGABosiwOfybnzoOg79OiGoUA+tFBmj+N4OCI9YL8TinKE
pFEMIxtZPX5apUZvy5HVUNwbMpQJoEt2w8yxfciBW43A+zYXz22iZXdNTuhnbZNZcLtf1i/wW1HH
lPGgBBPbReMkKWp9mT7JXeWevthO4auKE3vSbr6pgmpwpKdue/0jrFzrZwa5jwAFqqVsDIN2d6+C
kNAUkWGsfeXTFXFxqNei3iJI1lxZ9UFjXRG0RBLJTTXv+kLWnBhFYEyVmKg7X4BJSDM0NJGRn1gG
uh80uy1V1NKHVjACtLJfeB4jTV9YAEGryF3rZTE0KQNMwqUW8xKCxHN0ry9kLUUBshc8G+qC/eQf
cQyMjWxosRBlwoixr5T+QBWnw1x+K4ukS1Y+Dmoly9SUjG4W6vbnR2OQtDofAERHccgZyo92/NZX
fpqJvHp1SSdmuCtiYKwBuRhyoWljP4JSRnGrB3OffwvvErf/XUZOljgKxLCJ1whC62VFDNeghX4q
RnPwtgcl3vkKNTXrwyzDCuVH/VG70Xzip5/a/ad+i/ojaP52VulQqMo6brJT3WmbQtdTEIBWXObs
J3BHLNPtRLGmZZPLd8M6piLBpLXb8cwA9xVTKRn0xIYB/YeaOH3oJM7gaF6iQDjUp5+GqMi6liid
7in3OeMkj4c0hofGO3qsAJsD+fO80agz35SOfE820yskqtwX9akXpGirGe6p6SUKnCQbhORqrilY
avsGktpdYnnDq+Y0lSMvjuT2D1nw7wHybHOXI3RiMcZE6JAnS1wZS0cifjT+c9Ofc1EupEAH0OiL
ZU2lku2MId1WtWAN68f87yFYPujJGhoIzzTzhDU0ZRTYKuj0xlcDCEg5uB66Vu2AAH9B9C3KVpwj
6gMK6KAdAcJNvp91tOCt7716a6exIESuxHqIBvy1wzmgAXFNaJDgpRiRu2k4duyVUJGnLYGBy8nO
bHCelhmh0qEPBaaR6CEN0YUr/BLNp4ht+/motPdJuZPs79N/uC7PzHLuhvK5TRJrCRaaSwH7oI0E
KaK9KvpUoi3knS6uAOCmWF5oPer1txZTs2rmXXcHkQ3O7aZqDgulh402epitbQUST02Im16NrgBz
gvABT/eLIiQFjjPSMO3rNqCsprpng+kLFPR56ZrSM+TjtOSlzR87UJeHMlRY8yciyjxWn1pADWBe
CPQT4O/m3L7qmqIbKrg9bQIV4uFFUMrgIm5AtWaDhIg50njIhXJSa7uLRjGm73ESlufD+aHu9dho
p6Vs2HqjF+7qzxmQ+MaxgWSOvulufZQeoEcskjJay1CX/vQfs9xHTYmaYhfAm2dsTLwrxyBynHY/
uvSteWz2omfsWkQ5tcY9/Ewjm6dWNlGhLLa1dgQm1eow9+9fd9TlN/Nn/cQKT0rX2oUFunBY0du3
sva0+WhBKwRsz90YhMXbdWOrKcmpNS4lkUkzzo0Ca+B034xehE+WfjNvkQKlTrHB+0d5i1Avih8e
1RvoZqYe5O0GkZ7CWu339Dt+wcNP7oRqpHUfQjLYnb99JE52nLegs3q0/V/KrgtCAG1qdA73exFO
ct1rMTdlYGgavOCc1861nFWWhFQwb722bVFGdk3ycH2H/z8++tcI56NsxtB3O2FtfTB4+pbeoqb4
vTgwLwTTOttSUYa3moEhBv1ZFeemFEQfSifDoLKR8yDcjE/RffU2zq5sOJIjKmKu7iFm9GWk7iCG
4csFgBNodrPke0mJ5PnQp1smeuasm/hT7eXl5yvWpiwZEdK0InUwsD1mkdMNgmt8JXSflT24xHjI
MolYCcoeVTI6pXUri7L/leiB8uvSfFcwOgwpgPMQmZvQ/mEWCjgdgnBGfo9ou8XHWHQBrGzWmRlu
HX2s9klrw4waHaL0MMRbPQyuu/TqVp2shLtiZoVYTZQVhQupBo91klNHT9ctiBax/IKTeEDaqEU9
AotA3wXzdb/joXf0+uO6kbWTaSw8x1AEBHvMRWNnxqQzEEewkkaaA+ENJ4xz8Fw7ZXmL0gzsjbo3
d35dPY/0ORQhNJdjyMX5M+tccpURdUgBLkR+OqSbzjYfpQGTVZDAjlTDBzGbl2KgqbS6zfVVLzHt
mlku5iV5GuH1jUXP6kMXHnL9OMrvavuhzoIDdfkNUTgwQTwGCmn0MPkRxgKcs0YnmRBiryRINNHm
tjAIiLNjQWH0ch8xx4GZMA2CHSgaXOT5PW36cjKAMSyB26bHGlxxDZjV1J3UA1h7VzJB82ltYUC8
L6AADaeAH/Mb68IAANzM3Bzj7PJzFj+Q7v36RxKY4Ef8dGqUdljBRK3TTau9qdTwOhGEZ+X9ahng
vwMVFBQqMeew/IqTUxbKdo8nEiBJM8Rcflu1W/y2nXoPTaO+dcwPcjQeM6/aXl/aZfA4N8q5/URq
k7ERRhsT2EnwmzNRJF/JaWDCWkYWoW4ArDUXaZu+j+KkCWHCL5+GIHeLIN2UO/uQ7zqM67rgby1f
zE3t3jPHPqQb+yCCr1/G+vNfwAXhQiNGKSX4BeYAwuqdrviDOuDOerm+lytmwFSzFBgh4LAEk/MP
iOMFdgKaYIH0Wbf36hiY0hMVjeh9jYWdhwxQpcFDbAjSAh/6lb2d+InUKXZT5AUyUqd4yF7kwYn8
VHZR1nGSm2QTermjRm56HPwoKB5tYXa4chrO7HMJTZPPSgclKHQvb+ZA9vJAe5dvp0Bx8mfr+NPc
fP95fVtXLoazBfMtPgxOtUVqwWD4ocsOk9zsZdhDcc3Xj3QM5N8Y+3QEJi/DMhoeNgbGMNK+1D65
OzWVJtLqGB/GA4o8pnfN7fCIgXbjYNQon80b+0N2MWkSutAEFjU017zIWige0MpfKr1cGNDJZMgZ
NM0A0g5zZ27Ch1yit2wm3U6GaL3g/K8t9NTa8mtOnCkz9XQmKoCDZdJkjlZ/H8v8SYnerVnZTv3v
69u64jlQdAEWAxeEDkQkv6tpHYdNgw9pVxChlb6PE3WM+vG6kZWIZi1HUAYBIzSr+Br5KI99ZdoU
eekyDeWgOWjeIwW0BF65ZsZQka2AkQjz5RefKbGK1CQMT2wU+iEIU1v/nspbKFyAhhnkiIAq8lMC
iZ2QQskw6DKXnaeYLwAXO7EIVrf2SUARiinUxRagYOffXzPzpGYWGm3Euh+6IKcexvmuf5CVjMDS
QAEAVlegly4atFNsF3Iz9BhLCYNsfotb5qRA/aBNKwfAjqG5UIiO75c6EBcjceOgSwKwFlbF9/Xi
mRR2HAEfomI6fXYkLZzcIpTCu1E14edmjEoaNrPWXNMaqGezmDmNbGF2BaUviGtg50nnaoyg4p/M
HdsxRrSXIuzwGkmkod6mtZrN3qAioZKg8h5vKMvBdTwguTp0LaMHtBvb20aeIrqvzUS7M2YDN888
zYHST/HeUArpQ5kqQCESq9tRHMTElWUgOB1t1uQGwJaMtE4T2cbvQqrGYNas6TMhk35fdWHxGJMu
e60BJN9rID8MdNi4r63I2NdlqcReMdrDjZYbxtuAOb+Nkk3xgrdg/eTJESlvq8QavFnKoRAxtdLw
HXk3Jo+VSIagjgF/c1oGCihWtv28x2waC+9sIqnf0tGG/hGzVbuH0E1c7Uw9nl5q2saBmQx25FRy
DxAEy4xNnKhzgmZ1VYO4l04YEJ2hm/MtB3vYW9bM4X3Vdwnmxky9AU0RST2znlh7M2jgE0M5Oi73
ZZ1VN/iMauSrdjb9UhqlKpyZZcVTQpUa5TNdkoKy65LfXd9AMYiYbYkikGnSDOU2kAUpGuvfqzka
YmeIrfRTjlrVB6hcg3JgmasHLe5QVe+NUAT3XYoIvPvBuIzKI4B6QJCen6oEuWpMmgpv/mJ2NSim
KKTfzClUavraBYr1V0pEdQZlLSABXINWHRJ8BAzO5lA0TRz1iHvkEQWq8vBWQWLCKY4ayE5vhz3k
Th7128xvPHpXfMa+hTRMWRRBrx/21V8BEDrIaUF0DADt+cr1MDK1ssBhV7PAAGs1HYX5x8oFaYGJ
5Y8J7spSWThWVg8Tdhjo1FGOk/uJOrLpKHd26an3zS45tI69E13MoqVx6V1d5mbVM9iNVAz/5MDy
lbv/2+Zxtal+kilYRpZIifPVJbejcn/dwFoqhZQCeQUGgL8G088/T4/3R1X2E3LHSiEf5mCa72Uc
oYjYWCW6Pvbc5UER2uBD0ApjmJ0+DhPFw9h18bON1BT+m3T7OmGDCPm2trmn1ymXGuRROLJIw3XK
6DNBSmvEgub8mtecGlh+wEmiY7V9VimQc3MbprxkSrlpbNC5T/VNqfwHS6dXKvfasIsSESXFGGY3
fmS64aW09tqSYYhFRFUoury5TZMqWtWM4PLupq3c3nR4aouY71fyQwAmNOSjgE3oF7D7ZJiUAdEM
2WhWBoVeBcXGeAS7uK+F8ua6c4pMcfs2VlKRTQS177BOtqD0L3OMJfZeLx3jf8YdaUitTlbFbdwo
m9GQhWhUACLo9QYE9zQvr140qfFKYrjX17V2GUBwD0LRkGU1oKJ67nlNVA20s7GFrHaTLnHq2FW1
rd2qjj7uWCpyijVHPzXHOXonZ9pUQgrbnQp0+wdvkn6HgzPkL9dXtdIkWOQm0NiCPIBm6DxsAaoy
bczqAc9An/rm1n78hR7yD1w5LXpNiaNupC3b29v6jdmeaLZ0zfGR5KNsuyjzXgz0GHSkeq7Ddkx6
B7PdFuZE5Lnyry9RYIV/d06g0DGSCTdqGpeOFQOi+mDQ4LqNta91shK+OFLMQCBlE1ai17qxYeBv
Q4NQPoJXVUZbOUwf/2/muDOWTFqTdznMqeqP3PwBjUWAz0YnTl+v25FFe8c5fdoUlkyWV1jy3X6S
UGt05gOKZrg8D6aPhhZ4V26tIPkUmF0mzfnEC5w+GAPB/3Twqp6ftRYhpA0psDQDbtBCB+79gSqP
8oQybuLFVdBP4smGtfO9DEjqS6UASGpuqXYsxyxakDVqVdZuPav7itJHyuoCoue3A5rMxBZMTa2F
SmgvGFiiZJsY0TpfJjJhppoLLpQwjYIY807PKLhbk1La1VbzBgUEUS991eIy249WOoTfeKEng/Za
12S4aqopNzEPICfzNmOJ/KFkIYndRmvCfFMAkiLoCqzkBcCfACEJ9l88K/jpXnziMjNAmuCWsb6r
6NEMm811n1nxVCj3YngYMgfo0/HQOYKBa0ujmB+Wsqzw9VmKPaPtRkwimr+uW7rYQ7AnYYIW9Y+F
SgD/nX81AOQmmdm0dLW+dxSonNKfrXavJz8MEbntRVRZLC2K3Xj/Aj3Efy2a0t6Uq6F0B1CoplLv
qcnWQMUsFFwCF67P2eFWlHY2RUUUK1JNiLXS7IcFZC2I0IIst9/1ULupM9HAoMjk8jlP8jizZKhY
zTCJRwYI0bw4fugmKBBX4Ez4EUPT9vo3W99JzAmCCEi5JPOYgNzMFZOVaEqhWzLc1ix1huRez/45
0Vq2UodnLKUetHy4QswMMSxFKmCoy1/14kjyoEVtobT9hiWCNa1u4Ykp7hIo69E2RxWmJgKiJsVR
Curn+U0EzqEsO+j/PMPGrYyLj2qixpLdLlsI2rosDvcRY9vrX+kyGeFscI5YQNst0eiye9NHaTxM
MshXRseabvr0pp2DjIHGycnrLfrhRJ9cI3lm9oPR36FRhen5J8GvWTbw7Bbifg3no6lCq0rS8Gva
ARSNe4jXOahIOgPmxGtjb4eto0gBYJFx6QvFei/nDRbjqEkC+wiUO5qp5weEGE0WWd1UYnpLec+Q
RoB+8JaACMKSs81kQ/S5xFRQ+1HaOXLRsBB9iuXfv1g8CB1R31WgcsRfh3gtTCwhCzmlbAB2htFk
0C2W9Fky0KEo1C3BnNdQhN81o33TJMHFeNlEw+qhKo/KC64qBVDX89VXKh2M3MLqB/bKSsMLFVBk
WoWrR81LaCs7szL9eoSo8DT6kZ69MVb6odEf2gI6d9fdYC10nP4U7pjpoa5CPRwbAb7aOop9yf6l
xkepif7Ljp8a4g4YFEElPMlhqDFrN89eVGujSDXUs54M1DYJnrpD56T1nRoLdakv8q2v7V6uTvB1
SygpnG+3DaraobGx3UtNRK193fipSvfgik9H3c/Sb/F0Wyj+f9nXvzaX8HZyA8waThZtYBNUFXPj
KyA9yT0jLdimzZPxfbBr9nDd4trFjYX+zyovKO+GuaW5hiQSdOfQRA8b3NzmsUweC7t0UdL1rlu7
JD//2lQAECFAgayH15DKQbhSUUnCvx1bTjy7knSva7lTm0+W8ZkucmxQb9feqvAb/Weio3PTPOq3
G4meWRNM980YgG6koNQrVNTAM1GMXPWcRV7OgN49kgTOc8x2JHOrwFJRvcRh0E6uEh1RaQYX8Q3m
2szZnUUEe6uhEQ2oPzY5zzHnOS/lCjYNKO1mZpBLmkvCg5UGRN8bzWYOfYN4ifxd8EGXA8iHxFO7
XMc0GSxCcxl2ARFxW3vX9re6gUDo9uxQUEyO916YB3ieAMwRGiIMwGocwhsTPSoQt4IA5fy8yF06
ZXahlYuM3zNlKUisIXwTv+REJBS//EsX6zyxtPySk5PZj0MujQyWKrCc1XHsqUMS1OSfaazhpEvK
DsLgRRTkYgBNHkbwuMhYEEGJ3UzTyLEixJxS0z4ymQogDWvbhxqHCmVo/F/jHdVq2kImEildopQu
uIAcu4/Bvt/ch5pIum9t/05Ncf6pogsTqWjPoKxRtF6mgmoVEpeGVxsiEs/L9/myhyer4lzSBLHA
MBQwVZX7TvlQ7DsDdInNIa5/oK+lQtRbfpHDrTK8VtmDPGJQf3P9UKzF1JMfwBdXyhHjSEB/IU2o
fhbFjWQdZC11LeWuSETd/GXbeLc8NcXlBEMTap0dRZXbzebvLH7JSoD7jcGr0YSx6jgYtFywuDWL
2OA/1yK3u/Gc1MWwXBi69jMl+6x2SFg58eiq0jHNRQd8zW3+WkM8PT92odxMqVLj/jfL6iapum3d
hUg4f13/YGtWoGuLEwcwqo65k3MrJDVI1g0hnLPUd3ZHn2kde80Q+tfNrB63EzNc1qRacZ7IGswg
i9z3lRbMMJGM+rYtFMGo2spXAvweqEoMLxoGYCncipL8f1zQtFnn56Fme0wqWkASzLu0J5Knt2Ps
YFC0FeQTy2uEc0gdIkrguFZg3+BJZcqaGnFRxBW6MAl5UGlhghjVGgROuDgZbwUqznhPIuxbgAue
L29u1LAqVDyMi+YFmklScphmpws/LHtygFx2ZNFg8GULEizrqHNjxB+8uQvJ1rnFphpA8tdIlZtY
taMCRJfTwaGz6U4UpTimb21l9hNFczKd/D/Srmy3cRzYfpEALaSWV0qy7MRx9nSSF6GT7mjfqfXr
71GAe9umBQuZ25iZlwG6XBRZLFadOmentQozjMClPPL4BHLzoD9EOXDYeu9OuvEkFwozzdRLrWQT
W4lT5padgEj78nZb2AM6voGGXY0kBLnB6U+eEtQTUkmBLo+BNDlllenqvlu1b4FWQU9gxdr5OMgM
SwG0Fb0AFK7B43dqrjZRUFBnc0aGuZqPHvPcaEfp9N6Ytkrv9q0nUfuyhwuBFnHIAAkomnuYcxRe
B7QwTZJOpLDByOBEAZp8hlsEh9rcVyRa8W/h8GIDWLgmwWY0o29O3RuHPq2GEu6hK++UPvLVmKXx
n4zfX/Zp4atRDMOj64Cxbcw8zz4fJRpGl0tR0sGngXtURa0u3AX9k5rghcm3BiL9/8/c/HOOzBVK
PcnGvIRD8FxYIVOsQ9zdhv5z3ncs+y+PKniHofS5tQG1RGEVs7KKhkbWCxukM6kJEW3O4kRxGvUl
MllDd1NxU/jssotLX87AZ8MZwFEAbe2pi4Ha0iFM+8LuaoeD7DBP/+bjUy/XK0u5sBtBZvDPjhDe
g8yCAomCoETNbQemVp1RiaB3Y6flKgpo3tliAMQ9BV4tFSAgdN5OfRqDoa5JBFuGcjeQO2mwVZQj
oO3X8o5Ra2MoTlFuagC3Ys0zu7+XV3TprGNzwjTYgPGPKJiX6UasZ+PwvUm5/JlU7wbdqN22tGyZ
AsjSeumwci7maHXm8ZFJYaOG3B/yRsdX1CEoMU3WY6atDdAsfsAjE0IEC3Vt7GkHE1IV7itab6Sg
2nR1dEOT9FcXjivo7qU32/EqithrVU+b0uRYRaPq/9ThrZHK0GkLblFRvILQ9aMUmBsLZV9OXhtz
LbNaeoqfWBeOhVVYfCwteBs2u6RyqxiMT+WD1P7xgxcz3BflI3QBa+2pJCuvjnOkBu7So91jCQcl
klQ1H01YrqvYkWr0z3i4p3p8W+vFc1Omm7F/GLXQk4IOTPiPowYgcLoSzlcXX7g7Ek0fi77E4ifV
n9S/b6ve4ZadxbddZafdLp/wWv/VrAEfF2PR3FVGKAKISkxcxjGQh5zAaqg4OX80mju/38T5ShK2
dIeAgel/rRAha05ivy0kCiuUIENqkatsJmWr0nd1Rr89XQ4GC7kYykZQTplJXDB+IZyayBhzooDx
y7bMZylPPL18GS3psZbBw1no+5gCPU3XBEhWjIrFHDDYKFLPYbQrQInzDLG6GCWHEPod8t4IIqav
6Y/NAVUIPxhxRSMUbHngIROfCBiysgK1Rv6HGe+Sq0ytdyOwd5eXcmF3nBgRDgbN9Mzn4HW3p+GO
o44DpktIn2D5Vm6qNWeEvR9JplIY5WzH/ABmFZ0FdFjXeDsXoinST0yuoIqBAWVxq+cVJhETtOps
dFZJ+mIVrjm5EDZFuXbt4yyu21GmK/hjqRiAKGSYKv3bqftb9Y9G8Ej5yptqac+BSAcfHxCbGcF+
eueaTViovolUqchCViQ7S3kOi1dzGBjlnxPQl4gZP98PSN0B6MEVD8ihcLTGSk+h3AKLQNwyifvQ
Egj2Ctim1PTH0Bpk70emxJoFeg4JrZLZFAjtwQC0ldRf4EhkU2HeXXbqXBz22xSeULPgHHqCQobb
gAqsHAJa2COv0z+5HxQfZqlIr73alI+NofrUHYs0AO1kmO7TaTL2+ghKbk9RrHCXtEZRMHOICL8D
ulpp3WgKq86RtaxbyTgWoiga2SrE6oHvRrtJWP2SDkPTjkaBnAqiWupGb+4oyIhSzIRqRcj6+u3y
wiwdGKAeAAVQkaWiYX+6vwK9Lbuygb2QVywpgAx+G5BA6vKdGYUr19+ib2j7ommPSvxZc0MiddFq
s29TVSsgmA1HVzXKmzooMWc5lYckLaItnF+BPCw9o6FJiRbeLPV5/mILU62KUNQsMXKu+y8mZCMe
jIAoj1M0qIqtdSl/63Ut2aoko18Vba3f1hB2btOBWJAN6PnsAKKmr3iwBCMDf4j5YMYJTTypIH3v
6FUXhm7d6ckvGkJuLdO1xomlWvkKJg31DkUJlNVUfKHaD4ZnzLRBbwvqUSIg2i/Bo9InAD+XxZtK
blQLKhj6faneq+rghMNVQ1y0JC9vlYXPd2JzDohHrzZiTHVHzKa0pRRNz3RysvH3XFelaco44Lsc
7fzLFpe6jycmhVM7jH0wGGQ2WbsyWLmIBx7vuQerGNtSAUlcubOCG9SZeLXJy/vSern8A5ZdBpkZ
VJIQM8Q0A5ctOJvSFiyL8k1ZOA1/MDn6cuBIRu8Bm+GytaUcFe7+nzkxwUgwMlT6Cr5qLAPTqG4L
6zB2u7ayJUynzQIAvv5SgvkPTR79z1CvabgtvbBO7AuXDTRVwc4QwN1g2sWQj45+gZM6kO0xeg61
7UBfyyBe8XkhKzgxKcQfaHajKTGvsKreh91fGbqF7dflZV24Qk9MCBd12XXpNMhY1RAiwwXwGbKy
oWivWtk2m5x6/rLuZYsLQRXsV6AK0cCQBjo8YR2lXrH6SZtAZmxdjSYkQU1m1R+R7xmr32zJFN7/
EDghoFpFD+L0UFp1hlGcAEjYQXovcodCjMdMwGSXsWFag9QsZDyY/MFsE/IqxTqraRAONh0Q9UAH
N0MXM98jN3Xj+LOrtpeXb2kfYqoEbwnEthlZLBx7pZN1v0uV0iYtBX45N0ibMpKS0OkbXkxsbGQ1
ZJBZz/e6ZPLeyWKMCzlVMGQr2POl7amAvBYCBZC6PBtB7YLQN/Mxxt6pMOQTgN8VA/S+aazkxgtf
EZoYCnQbMO6qYMuffkWZyCZXpqREI5WlYFSW1Uc0Tq3kQ1tjEF06DCDI0GRMjqFEL/LndDmmjAio
D20TzJf5SznGTG6uQKyXSYOXFeEOF9/K15x3u/CKmSnvwOppQbgRpZtT50yprstKKXD9yl9y4iGl
ZUobMczod0OySay3ongJtJc4X6NlXVzVf4YN4UU6lG0icw2GidTZVQuyA8mJrTvq/1bTjlX9JvKv
rMqj0zay7Ibc1cZrFLxNxaFZZfJZKCQdr4EYEQY+Zl2r46dIUm1TbN5eAZAIKrTy79hobK3eqtk+
mJx8ZIEE7LLt58N/iLR4KROMq+AyO5s8MDRfC4hW4a82LTemt2EIvpTibeVjLyUmwPXNNK4GchCR
PUA1uJr5Oqx06Eb0m1T97WeeOW/kehOPV3Xc2brRrrh2XleZBS+Uf3IN8zE+Sk0KSCdLaQaWlkDK
NiT3jOkt8A9k9HgTuG19r8pPpvYFjfDL3p59VcHsHDCPzDY118xMA5iWxsVGQs1TH36aMs8WgLuC
VAJYVQGGPrVQB0qgNQ3mi2Z4oaa4SvccSx6Rtm0S22m0Nm12FuFhDq0GTO/isAJ/JFxcdALtvBkC
7q0oe9xhdsyJ3cTvhRStBIWllTs2JFz7TUnzoDEwi0vK/LGd8idt9R17FrpnX0Bqb6AXCSa375HW
o48TET/VzA6Y7pC/mhBYrUCVsRK2z9JDwcTs5ZEJKvO0yr7lhPpnqGYYESgZCbXbAHCfu2oN9rL4
cY4cEja5lVhyFfn4OGNypQAJKRkl6028UNagBGuGhG09SABcdglWLvavFPO5S2/q5sEId5cPz9L3
gW4qZufmSEFEzP0QT+akzzNDQWqCEVV6K8sKY0r5/WUzSztthpqAQ1bFv2INzQ9lOhEDocFMYnIt
+0rLAq7Ez5etnL9UsBUARLfQ+iYgvBdBQTKPjRx4WcxntNJ7W2meKmlMAvnuSBPWD+G+bxADTaca
643VBm6AI2WWgZ225n8JhhgQ19AiQdJyRpGnlXqPKSO8GOqJE5ZH3cASTI3WpIAEQ2H3kgUSKJDX
lRFr4skuJn3lF8xB6eTC/16Lfz9AOBa6VaWZMY/C6JAPydtNYlzn4CmB/HqQyS6wvBCjWjmJS1v2
2GfhbFC/x/s+AHrJqodNxD+ayCt6zZn4x8p3ngPTJd+Es0Fza4wMBb6NFJIWOXhKyx5EFkZ9FYAD
nuEJ6Rj8Q5sSb0bCxiryHG0NCLt43R17K+THJOlUs58XuMFIWqp6pM8YMf9O9LPSP8bwhgNWmRCv
aVeaR0vxDjUiFKbA8gsUhLDKpjaGCZTQEVKVeBsYFrMKMPfHj9x0YiApO+fyYp/lb9/76J85Ya2r
AuosEtSP7SCcfuVj5XZEvypbtBNmkUPF+rpsbnEPUeQtM9005nmFJByjuLGF8gbEIlvTGSv0Mg+T
7MXjWjK46BbGJUFIMqO6xWQ/jKaiJRHsVNnjfCi6yhuUwDGrG3NNo23RlAUqJ6ByZMAHhPu8rLNQ
r+MKoUBWbDnYapKTFZvR/x1pKwXWpa0xj6dTqqLTjpzl9CqMRnPgLSS5bYW7nDq6ct8lt7Leo1e8
b/jKaV+6Oo6NzT/m6N5VogT4bwPG8q7JvS5WZIaZI75TW42v7ME1U0ICliRTRTIFprT+YIyfqXQH
2bEVG0sbDwQuyPCAl8FksPCVlAaA8yLGhihb1GBbdJvB4lGqEpCRK5YWvTmyNEe3o4WLoT00WQUs
BZiYkjRglvxD171dPkdL4f/YHeEcxVVHZEzuISsmEatAw1ZFTKGopD9lY8Wa4baq3MsWFxfQIgAI
goIGj3Vh8+GyCdp8xJz/EB5IsSnlXQTSnXhl161ZEXYdXnBWO1SwAkoQi4H24x1F0KtIUW/TcA0+
ct4ohxIoTiwea/AHAWn+kkdfKgRuUIlNzO9nSBbqHJRMVsn0KmUt+TJSaQeydRXXD70K2g4iIArw
H/XKNb5wpOexE3mGl6DZKh7poUQbsJx/gkG+VMMFkKWku66omWx8gsh+ZWsuhKp5HAzgOqgWokUj
HDTUlQrASWU4TDsUHKUNClBPRB+2llRcZwGm7S7vGYIFFC7yeWEJ7jPIWZ+NKU5KPbSahq85ybrb
66YLWc7LFhYOm6mqBJomcx0Q5KGnnxCQrXSs0V0A+vi9DA6ArrA4XeHcX7Mh7EmSRrKRAWcHpdga
bIrviSHtFXPYXPZkYeefeCJ8mz5KqBaU2Al1jOp3Y6egBNEeFW6srNhlOxjXOF0xEMugPgYKeFsm
HSvk2zCCdDKq0WuUb9/cLeLHR00AsEH8xzJEUkUVEs6VVuNZPdWgfWVtPZYJC4liOb4yoO9lmUVY
uFlbWa4Pqqdd2A/9bmjACRFEWr4lUQvs5KijNpn2YeJMZtV7UxjGG1hr/+ZyIkesRsnwzuSWn7lJ
HUOIMBqmwGDZmPi9y3HqjG0LGVwZumuN5iZpqQK6NQ2//H6S3+KgCfZWVI7vQ5Aa/n3SqtobQW/M
KUIJYpu9bASemSr6Hz9KpjsjVTPVkcwu98qyzHumD0Efo6Nft75X+9zo9ladSKDMbhIl9JQgCH/V
QB39kupK0+y8KMK3cjSViEmBn+W2yYGrgupyvunjOrZWjvpSYAGKdqZwAIQBowfCZy5xDWYKBrz9
HHQU1KuRvpZkO1T7krjorl3evEtH5NiaemotiNsIcG5YA+CJAWONnjZm91DcuGxmae8emxFuvSYB
y5Q1woyi/VGy+8R/6NrPalU9eV4bceeiEwXGN+SoFvKtU29qn4aWFupI/avPUnPUzNPIbRLGIOa6
lmLPKG6t6k7X7y87t/TiAIXsP7Oz90fXUc/DIMV7ADwA2p+uo6zIHtImYXrnUgxjyuS2kVwe2VK7
WzG88PWsuS6O8AlqYQChTw2b1cQli3DwvRvRJynepw7kXPQ+6J5bCAbpweiaeBAECd0N/DAlAP7q
AHSGxdWoGd7l37JwQ538FGENeG2mEL3FTyG9oqMbTx2JgsBc4+DCBzIDZFor52QhkYLjuKEUIMBl
jBqd+u7rfh6RrM8waKQ/FimwLGaZ2DTzD61UfEFndNuMzWNJ1qj4vplRhU12bFjUH6SZkvQgDUKB
vph2vpwi2TGBqecS4TcYOx16pEBJfB1PAA5cJaHkX8vgvYtsIAnCL3/UZMnmia5AZDPr7mR1jLcx
6CsKRqQkVdnY+vwtTOjw0gUQ42YxCaursO/o1SjL6Z0c40LOgzUxx6UtjKwUXRZQioLFUESvxsHU
8LAboGsmdR2K4O2NbDYUUYG8AeufuHWdPKEic0dTDxQiGoNi59flDXQ+VY0JKzybwVoj43OChuH0
gxoBNZrBajNbH59pKW9CJXux+px1cfpooS0SmDJmsDpbaWqmhMNdBMg/p9EjVx9JG9/4ytOAiVRJ
W+NzXVgb6HWBddHAOQNrobg2UFbWSC1XEPnIQTpXaVy1I2O6RW2J+UXolpPM4vFjgNpC2nz6FX28
vDBLhxzMN1DaBD2ojAf/6bqQ0ABnZiRD5EbKfmkAYVqN8aIr6c/TC5B8zFUxlGHwVhDvnT4edFph
W4/9xHSIvs6aH6GXYZb7sj8LH3quOIJoEqwUGBIQ2z2Ngg6wYo4g8FHfBry8ySsgg7XiZNNVJz+T
duO3DCRMWjWwFGogYAJMo10YbGXNBqfWyq85X925ko+yBsRdcenqQo4op2AkxcFCOY6C/j0EwgaT
fmtKWgsxA18OwRVtLhMlXX3Ot49uCCm1kOCG0Ld1Nje3T/OfB48x+8p+HNk2ZNvtSuZ7ft9CS41i
BgOsgDjXIrtzG3aGNlS4kQII5EIEfADQVH0Z+Aro5fyZcGpGCPpIH7WqmfX6wMXCenIYrTXupfNr
ZbaAd89MZSWj2326cDQdIyWjsIBZe3eUn/PJSXKM6Uyu/2M+vO/4g2clOoBAYIndJF2ffGwFxJ/E
ivkdzyPIb/Ps5+AkmDmOJsKagdmDdjqvIfxaWZuuQqt1lEZQ3ISHyf+qm2gzAlLIJrwnhrUa3tJi
on+F6xKXJoK8cGUWha9ooNtEhMWTOepu0GKdkyN/uJ6SHwMlZzf/2RLRi1EPtFkI/WFbmzjIGUyQ
n11r0bW59lpZ9IlqqKwBM0dUsS6ZhDpq24CdgaGFM0UuGLhh2vGQ8vdc8lYC13l6CZ+ObAmneOhI
A+pU2MLjFTn5X1lBTr7V/cImxseEAndENoW26Yany4YXfMRTzALHBvQj4KKQ5qmWGTUGKXK7z74C
sMaqOW5mwuT4yrBi9z/YQplhJpgCfO77MjyOVH2d5eAQzG0LyHSFeKrqySXFRELL+M8bqgpmO9Cb
Rs4BaLyYvpZ8rNRgrGCr8XTQkCUWCmAKZlVW1m+h/3RqSDhzpTbWejrAUJtdJ+HNVHqD9kc1XRA0
5ui3d/k1ei6y+lIUO7Nx22TlgXCeqsI8QS8Ptx4G1cRaUU6tNEAyCpIU2jtS1tg80u1+7ocajznw
e6r2J1mbuV64AU5sCveahmimZgQ2J5JurHijZP7W0K4oX+uorTknBJWy4jQuhxoNeOBBwYwPp0YG
ciaFguyQdHYkbyLz7fImPX8jnyyoOE2Buxzi4iqcyw3U3K5440zkfWoIHvn2ENe7n1tDWiqDEAxP
LDBcnd5B4yB3NcroePgXkauNlZ3UewmVvgSsFVXbM0BpVpKSpQN/bFH4eJS2mE01QOEgKaXXDACS
JnZv6psozMAFu5adLFpT8YJFu0UBsYqQ+QGoEodJDf8w+OSMucEotDqisXDU4CWX1h7pZ98O8Djo
X2JQbU4ykXSdrqbfq33XtoqEdqsN1msFbIehrgLUeWPG93ixXf52ZxnKbA3yLpCEQHp3dj2EEc2b
1Ic1yfrdZIHdk5UU6PsiO3kOChaES8EPCa+KGP0I3Zs+o22620zbv5onXZUvkf3RscQGksjB4m5+
LH4Cy7qBkALMIZKjbymMo1DdFY0RVakhsVzGSwjVB35oipcYoLUEExAZJvP7H+vWCCaFj5dmoC7v
VGyPYHxP0eXERFERszzdlMrvzsTYtb9y9s7Sc8GgsLpqO/EuR92WDcPBVDcalNCVyLu8R85CpWBD
uF79KZgyI4SNECHZhy5l3zJA1Suy4svSXsTjCpUaFDqxG4U4Ath/E6oR7NTlU6qBRHpN1Gh5sf4Z
EMKGnvBxyorZwPCIioSi3IfDSnqw5oN1eno5HbU44TBhhuDLBQ3kRNb22IoJcQazUECulM3L1ACD
R4IX2Vr5DsvLBMYA8CFA+I0I2YA/qHqHIVr4EDczDK+uH1T94fKe+g5jYljQMdyM6ogJEksxt+n1
UJf0Dl7oz6r3iqnJlxS0/p7iJbvca7arqODFTXxkT3CqymkrqyXsdRvlUXntXlX7IbF9aDnc7fu9
ujcc2TOcFSdVfO1LTgo7mvApCQEww0oGiRNU1K5rZ7Kuuxaq2gbTjdtwVhUAnDVpHHmNSnNxnwBn
DTAeRR1QpARWgkRPjBoeG/5Nld2azU/f0HNYOPr7hdMUdF0XgywDV8eo20Tr3NFk8nSTrolirPkh
HKlK1wI6ziGuqFOWKVtfXkMEnM93nboiYn1r0kpxH8AE6hxG4LxH99O+236CIDf8yq9Tpm+yTfm8
Jnq3alZILCLfiqahh1lLtceH++xLtiOWISO87t9+jU62e7acjK7kTt+v2LNNiU+nQFUSaYb4gmnl
VpLRS5LYZLHqin6q3uiZN9UXd57u4pSNtyHOQuDULH6Wr9dUc8/R+fNSH1mfj8zRpQyed2AifByJ
kbIpdIsXqBvXbPBdyVN/hSs31zcd1LmvoHdBqQcIFhFzVGSRUkxzChDvq6/qRbVRDr/Wd4o3PED1
8apmwNFcJzJb27OLbs6IYmip4w8kkE/dNONpmPoBbg5JwXTqlGgzxIdas7VxV1In9g/VWv9z0Vnw
zCLIgWIE9VjBZpP4XVtKcDbLQAIuu3nLKi+/pg+YBdyPG0zm3/fbwYvdH2Mb8E2PDQuxVW8qXnUy
DCfWgctsVJ4IcIsV3V4Op0uB4NiMEE3xLdEnUGFGVt8wv4b+0d/LBhZz1WMLQkiTDN9XfeA9MaBm
V0y9KjfkjjMW7JvA0ZnJnptt7t1rO3q3di4WricN7UyZgBsGhQxxaEUdypBO9SixqnlW0KupQIK/
G9Ym0hZudljBZTBDJTCTJgQcLc4smtYT4hxxczRPwjpB+3pN9HvhO6FogbFwGVVJoFCEgC37taG1
OSSNY+vZMu7lcGWw73ts+eRUowIJDmDM7kMraVYWOj1cnVJRTDZnoX09OKYdbK1bjZle7PibivFN
dJ24/Dq7J3bgDja3p5e73qMHHS+NnGV3zS1izbXvksNh8sC4tlNZ4Dyn9uWtdLbSwk+c1+gozIVm
xCUAekNMjxyS/jrRXc3/6XGACXxDPLhBJYShdWGZuwDTxSDyDe0y3svpA9FW/v75OImrrKOnowOY
pxuAoZy6IHVyEGV9Edpc+1Lqx55f9eEGlFBhtGLobO/PjhwZEtYqsHyciwBCDCqms3r/KjLeSequ
kt2o8+kVHfrOhTQNWe3ZGUsnlCW1ooVDjv4yMFDP7jHsdngvHQAr7MDj++iqs7NdyOIDvU8frF3m
IAPwpKfCXWuanZ0RQNZldMBQtcd0ProQp4urZTm4zfI+tBX1i0dOi4GXyxtwYVFPDMyLcbQBMx4r
+hjBADVuJ38TZrsSiNQ13MLCHkHXDXuPoi0ASXdhDyZ+pviUz1aqm9RvWK5uZ4oLM0VHxbns0MKJ
OjYlSn8rg1VoygBTw3RHCq9trjpzJaNd8gbVkG/FSIx6i5d2WoSkb7mGj0I+SQkdi2u/gfoYWqrJ
ypZf+vzHloQbM1f1CfgiWCqgiRfn6GKvjuOevT2ww45NCDvMyk1ZLkqC9doYKosaprq+U7pN4I1g
ZkDcnP5c/kDnTzrBorDlAgsYp3SAxVrazDILjNiVnV8H+wqpFvmkpr0Ghj4vXAsmhf3HpQlXBIHJ
9iqXbkq0TO2/lj3Y8iskBOjIlMyRnNG77OjCTkSlGvsdqEaAS8TmIe/7LiENBe8oKnTJM9HduF4B
RH8304RYBRuYPALvAKGIWqfHV5P0qcsHPbQ7pzoEzGDmlXGbPUDvzgb7zpfuQN3N5izZ54cvze3Z
AbA3iHhk7HfPgo/L/p6/GDBBevxjhN1q1llDIeMY2qMdQ+fUCh2CgX1n2hM7/OCuv8nZUNmF49sq
0wvmr9z3C6HsxLywkzGf5Zvcx1qk2l+TsKCkrIofCvC3X/bzvAst+Cls4HjWpGomGBpdjWWsOdQb
1U2fwKDzwLfKdvKeO5tsIOjqEocfLM+6ardozqxMni66q4GXAa8kZPKGcO+aZm+B6sYKMe3pxBqk
DhzdvJ3WuG4WIhC6xcA7gxgIrGjiKG8baWqkT21kUw5My1OUPV9ezPPXCBbz2MD8A44uoDpAPS/i
MMA/GwQ5i6W76DpwzV34MR3kW+oFdha6rrVTdiuWl87nseWzsxNVatXBcuMWKeteyVfrTbeQ6wTO
+UZ6r/ZNhHt9LYNfW1DhkHRqm4cgd4nsMtk02R0vvy67db4t5uFutKa/i9ln6V4UQuixqQOgTmOV
by2fH0wyNTteAEhbDeEafOz8LYSGwNwTQM8YEQh4o9Pvl6ZTmbQdCiKhZvcu0P6YguNO/3tipsMz
t2bjJmYvyRNKBoH9R0aXZ+U4zrH7NATiB2CIB/EbM6yECJ+RmIMEHU78gC5CsJmjHbkN7nq2WiQ4
/3KnhgRPKxKnqRrBEH1M90DlTgxI+fI62mX2L/VT3ZgWWyNV+8ZEXXJOiGlJlk+00WET4NUn+Uq2
yVuL9fxr3kY2ALos+1gT/lhazm9pWYgx4eiJpC+doUIid549oxVlJHbz0BmsO0Ag5diBkiLz14C6
izsI16QFAjIg1s6IdeWx02NpCjEJuteceJe5vWu5uDnQHYEgWfwVPBk3nWmPzHCGzxacRSsbaOES
neF6/36A8GEjS8d8tYEfkDFtI22hgKrszS++f/1jbsarwQmuh2tMJ7jAcBcsv06eCPCEtnx14JNd
+Qy4jJVftHiGj36Q8NXxBhomK45QXBhdvQGLYr2JkCpjaP9yrJj/HnF3AY6HXqWJLFYVOylNOrV+
20IwOxpulbAB3HfTl3et2mzK/vdlU0vbChyzIGbCUxTMzcJtlVQUCEwCU2bRWvdJLg/3fdpcT2NS
b4uuiWx17D+0Zhyuk2j4vGx78eDKumWAARvaJuKYSx9og1SbWE6K2OQbudusTU3PN764kKACnB/z
GGUB/PI0CAYx+MxyPQa8ikJWT0LuY3AQiEe/uDHaHZA7BtjL/4NTR3FXCHux1kZhyREZououBnMz
/zESGQi7Y34UIctpUk7kTpMhfxgO9830WUSvHOoOYwJ++2ktQz/b8bMxS8MoPcYiZYyonS4g+rJB
HbcgY8HrG5mhIRFM9+WvhWW8SingqJfXbsHarLYL1pw5fwKe5NSaHBngKSviyh7M7JdZ8m6rRmbt
hrjK7jt/XAM+nCUaoFAEH9lc6AJI8uyYhUEXmZWVVLaMcXTWVgnUaxQ1YQPHi+TnnoGcfJ4Nn4FH
IgNdlAadFcp1hQGB0gvr3M27bjdExpa3zUr+eXaq4NU8doSLFzseO/90Edu+B8l6A1NmzLeZMXih
0TiXvVlaOMw0IVygNT/36E9N+KEko62TV6CIAC1gFzR/jFBqHXUy/l42dF6HhzPIorFmOMS4iObw
dZSFVsh+y7LuK+iXQOlNbq8hiuFanb8rZcOTeX1I1OpKScqN4q8B4c8iIybEMGOB64eAoQBvOMG0
pY3BVIDwSG61g5SarlK8WcODob6oU5sx2oLTqfr5dDccxvQPQZooY7+I1zzInNsYiOjKVv3R5f7k
FjzdKVm30av6Bl1XUJ41LJM0J8uol49hvPJpz66e2T7aD4AMA3KoiVXJus25VmlyZZe9DnzyMBoY
fu0OYH8OXRJLGeb/WsW9/JWXttORTZH5rJU6nARUhcHR5UAD710GEVKeQk/7spml6GLAo7nOBZAh
EQJnZnQpOgRqZUeR5cn98FkpdIuq/RYVpc1lU+eYeiwjEFVojCNo4iUoZApRbaVkAnrYLiAiPE+M
ko44ASS0lIg7CXTpzbZysu4lAcFa1wXe/9O84Ko5QGYoqGC+aQfDzTIwnJOoRxJBIEoC3XsbN8gt
8pYRL/Hgw6Dx3jfrj5UfscAGBDQ4UGU4O2gniI3KCJ0KaEFQ1JDC+E6nEK3vwc9g+dVvZVSvYl/z
WijktSGGDhCzVnBLSx8bao0UCAUFqvGycHpzsx7N2jIqG5xIN30zPJTB9CAF8ms1WW+XHV3avkem
vmPYUYya52QhgmLCFC9bpxjz7DbuUIXQa7ImebAU29EvwOQXauAUj6vTmKSO3NQgoogbC7oDWlW+
9YR+Xvbmu3JwkjNh61oAAs6z6OjQiME9w8wJsj+1BLvyriLANSAZ/NMm2zTVWN68hly/1oPnsdz5
w2Ol/Imt0q7SG6ncZNPWyD0yQsXLLQOPlpte213+cedfFVO7AOxhkAd5McY5Tv1vBhqQootKW6kc
VZlYC8jbqH7G1sN/sPPdmwEBIdguhAtusDqtA1V4aRepzyi4imNgplLtiuRretaLHsGlOQkGhFZs
+oZSWft9lJb2iEkGPj0Y5HX0b4dsJc0/3ziQSkUpFSyvYHoFlvx04ayBkt70wTHH+1S3K4nrtu8j
6//5suEkoIWNCRdwVwvbs2kl2tQhyBa7ckivwdAn3RS1qjsqBLIw7dWs0COfH7yZKhfz6XN3CxS2
wldSgCQZJh90Y7XhI2lrPdoatl6sJdxLawcgANJRNF3PYdzI5rUknXHMg7HN/D9q+np51eZgfHrg
4AaIquALZuCRUp9+GyMJu1HPuhLD745WMh8zGSS8VlSKtsKOtH8vW1v25p+1+f8fRStF8SMtTWAt
6qk7ycFeT9dwU/MpPHPo/zKnMwklLTUrHV2lEmxD26bdhNQbZVsaMi/SIRcBuBTg95edWtgJqoaK
6zzFpqA6IsQFcwhjqxs0MOKi4WNNG2mSHXDgXDZyXvTBwbFAIjUzxMz02MJ+84e+GME1AbZ+mjl6
MdiGKWECKcYbOf41xvpTV7zgKesk/j2oFT5HubyGOGZtaU6lro2znXNECD9GPf2OTQ9ySn/OwS3r
XpoQcbkbQJY7wW3EuPkrb4vrDiIL1iS5aX8zDONKRFlYcjwIAU7DPQRlZLG9rA6oG8QF+gZZYD7h
3RbY4A1r7KRJ15KpOWoI24lA3QeSQjO0AinFqadFqUQRZoZqqGUTjJlKHBtoku8qI/ikenubVKCY
uvylv6HFoknk4BSsXhgWRMX21CQa87nZG7y28736PldMI/fzLXbAOewmdripXdBvuO32uWeU3f98
gNDEJKaCiRHA1ZG+iMkjMaWQqn37P6R915LjurLsFzGC3ryCTpRt714YPd0z9N7z60+y7z17JIhH
iLX2vE5EpwosFIAymbXZTKSpSXDM72bAWoodHHpTepFSglfdMXvaJIRj3VwXv6FMB1sQhvmWCjvy
QdRqB7j2c1IBxRPxUO7Rl7HVvcR8Ld4KL3FY8mRrTgx6IpAxYD/giUdXMUbJBxlSi3XmHhtz3kAN
wwUZqTfbaOzYxIzjgolGhb4w1YJZNWBaZavbYIuG6FNqRZBuOL3Lu5z1klp5u2JjnBlHOZFmpJUg
9DBuugd7CgbhCJoWUktzY3Y+ejkjrr7aGdZyzTiL6qoQY6t2wBq2nf0LyTq3e4N0PQE3kjOeWNew
tUh4YRp10Atyh1nQxbT2DWOLn9quJ/0WA1wyKUnw2Lr1833G2pPXz4nL5aTeNDlkxwahAKZ+n21C
C0Rg1mSGe4M4KG5UVmvLzui+QxnYyd2X2/HgujSO0QokIJYEGN4yaHq+XN4hNbhmqoEtfBnfyafj
H0TUMzoH2YF5W3jM8sJKyLvAozxViTo+KZfPKR/w5D5BpRaV2/atQpfLHBDxBOUYMz3oZs444lZO
7gtcymXbYTIgxgncziwdsEv+elBcnme767p9kDhAe/PSwkr5TyqIZSgYPSLcVnS739lBskILjY+m
YdZ2/xl5n+G2203M4dSVyw/s+4tL+ZCRY4hLjgeoEr4ln8gyBMTf179qWzBHO0/J8z1LhHQVEHl1
CNUZKIP9ONbZvlRaScnFxXEGbt5jXHzX5iz+K2k1Yp9hUM7SzxjIziMcF5Mpo5rd2CfBm8zTw5uP
jjpUSYh2FL1D9PxbJdM7+r9I4LjhLrLko/H0rP/zm5iCUU5ZByEIkmZ0wm6IlEiPRRE7pXgqp4c0
dyfW7lh5MiHth9uegf7cRaXkcjPOip5UfqLUZiqPFjgYBRGsHP4h6FlH4SrQz0AqXsF4ZlC7gSti
oUhyuUah25y20WYm4rtMlHsVYiwDaaxqz6P2Nd91PGMRV48OXDHx0pV09E7QtdNQrrqqmdBCNzq9
vinvAlw7bPXEuZg2vB3aVm08Q1r+/8xBwbuAAfQRSAvBoonWLwJlyH8BAWEe5BR1dK3SeyDq0j4Y
Unyvqn8OwSfiS5sq8nTWzWXVkoVXA+VRXCbou0SdI2HdT/C8gNur+YNYoWBoTixN7+uqKI4CZJSw
mwVQvWJrXS5YomPq1NdUHH1fowWGQ5K4mh0Q1dP3YUpmu92G5DiQYuMfNI8lsrp4HH3M490hopqF
7Az4LC7BjSksx0qDR2p6dzep+qZrDScaZMYXWzfyL45EcXFlswARrxE40xZD9L1kgp+KMwUXMfJh
cA17VkjIoW2psMOl5GpAy8XqWeoQP8Wla2tBSI1cgog7qXRpbZdHoZAUcBz10HzqDwEeXXsQ51rT
l+bUm/BTmon0UdvBE78BL99XBOk6xkKs+hReHIvqIDqW6V6eJJAzCNXgF2SzN4z3ml9hGMDWIbDw
L7bIGQ4Vwqes0qciBI6fSU4ITiN42HMXZxg/nBjlobUjfmHp+F+TqKC2sLnFegeoiasPquA7g2JY
RVWYotC/1OpXWpeYdmRc3lYvUOeo1K7h2lya+xqo88KFkmBi5vckkAqzxigrarIHnhmUFVpQz+ii
Jzb27eVdOYUxBmeAaWNpQcXY/6Uj1bjz53Huw5G02ITgGYR7//kH1FBhRicwUgMoWVGuijZa0L8v
9P65EJIJ+oLaO2h9otm6bcjaOiITBd6R5WBYiF0vLSnFAC0TXdSYGXiZnPIke76jHPjv1u5t6FRA
C4iFuHLtvkCkvpwmTp3RgCwE3VgpunjEu+HOaAiaPZpNzSJMWPtO59ZR18JeTLqyWLCiCr2Rmjkg
r3d7AVcC6IU11AVQ7Ju5zQIglIangOWCayCKyFqyxZ2ouHUBQkXprBzVrjbQt8G76n1odTY0J1N7
sB4nV/u+bc/aTQGzICCYgL7V4heU481Zk/J1EWPQ/AtfBZMvGcFBNJLaVQ/zOwNs5aaJW52OPgpM
ZYsyXZwcI2g7BEramKJrnHh73vmOYZaYNPuExp7L7PhfdYczOMr1KqmUBiXLQTnZS1YD8QhBZ32q
ldzrhUWUxyW+nM/Qy2nABGYN97IbFiR2ao0Irm51Bmlt6X55kpSk2Ed/lCfGerIMpLwRNI2VOudA
78xiSS0df/UOb/p3UA16LL5rM/x9G3Dl2XVhLeWY3NjxY1ViQQfjLkptLieiBDVkn+QSo+d3DQlM
IGivQPchFDoXy8+uldI4ItrzRWNO2a4GKbSPFOh3EVkta4rmurkZ01bnSFREFDmxmjkRSOoh5siw
VV3FPt2d+JKUm5EEbkq2EH3qiG93rILySpX3Epty0LmuNbE1gF3c90QghumfEre3/3Ro6dzc/nRr
jnpuJuWoVRKIYBstG1P+yPfhqd1wB+6+YYCwvhrlj22XhVFdwB4Dp9ggLIOIUgXhMwj0sXjJ1i53
+G7LnBk45dHGTBnUQismEpJqMWh2QBkTIFcFLXt79OrNe+gUb8ZBfAofpl2MJEHyK5kYV7u1HNbF
D6CMBUFrUxsDfoDuo+e+fquK4zLWWnwpk5WDvmr4kuWvuTmiiCspNYFgOFOt4Xqk6cd5/y4CtSHr
bO4gZLUswiH2pnvVFXa6O2LClf/OvJ6g9cnpyYgOfQGzrpGjYeAtdMeTQV407x83QF/+FnpAp8rq
jp8m/JYZEum9ei8XDDmtn6wOfS6qi/iUilQICFKoT57UUTVHfN2YPdISuMK4GemOIe4wQYisqLzB
HNVmvuNd1t5ZS/yCcf8vMPWpcw6jxc0IYMyFzh6Pty6PLmFI3S4xPiqZLcnLvr9lKPVZOTCgJ3UG
vFYQyYDKRe0TUQBHs2HfjgrLH7oBRA++69wExi4d34yfTE0wG38nR9ulVo06tSI7Uvh1G+96YGdx
kr8rSZdc0eoVx2ABb8yPYNtU5DdOEOza2cSl1+JJB5lUxoWNZeFyJTk7SIoCVKSBCgu7eJOXVi2j
7uNkCmYeSJn90Vhwa/fDc/uo65SuQJRWaRdPAR8Yb431r6C9Y6zh2o36HIM6G5WxyjpFAAbmPs3u
t/+U7riPmKhH6V+URS++FnU2Nq3UyK2AxWs7E4yrmXBMe4YHXpMgUB5BnYGpKrfB/1sxB/pxprjN
rcxFS08Lj0i8xkE3/EZ8lR9uL+JPNufa80GvhskCUCHQraJKlSatqsE041Hdajvp1UD2uCF3PXIx
oI5zSvMVkdNMkdrlN7wlvP+LdBPW9u8PoL7iUMVJlEf4igK03Ko9iPpDyR1ZdHVrN0RUm9HCLKHd
UvpZ/TP3h+Chxs3IBYL2i4dofUYM5qDh4tJXKylrSKViXgRUC5TLh8aY8p0OQ1QXdTEz/g4h0XeM
7jgrtVN38ALr9qdbvzWdAVIr18V67IcGABVcMMg0kNd3kTSP06bYDIzose4mZ1j0DqiQyqt9YBU2
79sqeBUSwpsjkb0WFXuiEghr3/l3X+VDYLcoXiV7CVIpjF+x8hGh+AJ2ANQBIL74k207+4hJUvtp
JYJYTUXxmqDsavXKyBJBWs4w6jNiXktHFxF6VXDUUZ9R1pK5jQ0ZJaKqtjjVrZM3tOTOPQZUulPI
0j9fM0lfVB2ByS+V4suwXKWyOtchGtHUlJ8f1bZ6nvBJWQXblYc0ugdRSkDxEqwYNBMBiMerGQ8a
nJ+B5Y9W2mRWoJKGfxHbtza19XEP3d+ZRSO6cgaco9KHajZDYanpJBQai+8yVV7FWrT1Jn+7vQ1W
UNAq9XcFqTtJB96vokjRoDhE4HuWxW2ryniLqZvbMCtuAZZcZKwX1mmUMKmrSBX7Qpz3IZYQmUyn
6jWIYSZQE8nz4lTVhv7gy1X1FKVMto+VgxuNc7jkoWsDrRs0V33bh36nQyEadDheoNudcVfjehsf
quQDkkBJcn/bzpWnywUcdQzJAczXZMDVE3Y5bydcacdVjfyiJcBNb4OteD+GO0F6oMIz0XFERZVA
NsouW8qXc+X14C5MIYJ9G2HlBnmBQJmjpalShu0Ic0roXecJhBgf5OxQNKN1G2ht3c5NoTZyOOBM
SGIAqfx9M2CMKijtudoJRQbKvX+R5r6wivL5Uq2nseBRfu1mrjplYTLaHVcF9+Vs3PN5KzJsW9li
2GBLpzeofJYT9DJITVknl5MCuN64zzOvjr6ZBYK15UNmGSFQRtRF1+0lRF8lYzaJMwrZxV2kkKHb
DAmk0R/7nHHhWbtngbb8LxK1dqMPZc65BNLk+m72Z3ba3a8ZRRnNVh7kx+CudOUAWb/b3rEWPc5B
qRUEmw5UNhOA6vEmQ3ji77TekjtrCh/CnvE8XNtUf7GQYLxcSr0DkUJYAKsdH6Nhq7Pq5GsPfsT1
5YqDJlgeasuXAEGuzb6QIK7Pp0I3eTs7DO64cOzjtYSDf8ADxrDwgGHxhK254TmueIk7BeGIhDBw
o2CRT3qN/dTiOUaFZR3kP0cl/TAbitQoswFHJZ6bblLiEp4WW0lnCTWtOQRYYpf2cDSHXylT+QZE
1wIZtmj8nyLdDNnDXCSkr0HojXP5123vW/X5czQqCooQ5WmTCGgY6lA/9HhMPNWA1Ao6Zf0ZzCiS
ZI/wzrtWCBQTTKjFXoPYsodZocaGJnBkjmnfeGGcqdZQt7rdJuX37Z+4VilFszyUyjHpAcoPWlYg
KqR8ytQJTpWIdt++dnh8d6FoxbHhDNWXqIGkDXyB0NMyBb4/tNIkk6FCxqt7n/W7NKw9TpC3qBqd
FB78HgZLx2t1Dc9/IOV9Y12AtN/AD1QPoxODSinYpHihya3pb+THzMu3ITa2i4mm2yuztp3Pcan7
6BBqYuXHqAkUyWsrHzJWUmfNE8///oJ/dqku5FhOZBnhQsSuktAz2PaWFm7j+M7viZExqqZr2+sc
bfn/M7S87KGLi1khTP5+TPWSN39RWOxea2f+OQbl7Wqnz0NVYsW41ImTJwn5m8QSp4fb32WtYoRh
AzB7YbwMPEr0yxlSXtmYpTBlFl9AmmjWlVcLLSmQUVRctdnKaCeoWEmPNdvOQamv1RhSpfsKvHDo
n9PkSUnxWj6orFfJaohHaIdiHTTIl6m9y88ko5clmqDuZtYWNt5snRo30mx8Lbs8+LaOnN9A5AdW
2XLNOTCtraEghrG5qyHZSOv6TNSxokOZ2FGFClzTv8y5yqiprHn8OQy1k/VM9/mkgn+ErTsXFvY0
6WdMuoOPnOcTIkuMA3ndU87sorYwV6vNwP845NSaI9jrZQyK4TGxz6TYGgpeA6NLeII2ETGqnnHz
YK0p5TBiCMF6icea+vx91L0nnVuPDEHbtbvb+XpSzsKJWjHzCZwlGtOHXoc2kQ7qWq1+qsPeRicR
4/Ot5U6Nczxqf6NBoNX9FHjSoyVvU0d7kyA599g4szl5qC86zWTd3uvLIlE5AUOTwE6GOUTMktIN
bCiMKVHjA1FNud9TPPzKU5kBsfad0Ca/TPjhmX7FUitFqdwOBtqh5OxuSI6p9sTzrIi19qHOMZaN
cRZ8JVyymz4Hhiaa4w7zvg+cGdmqN8Rkvu+8fgtlInd8F75ZzEWrxunoGwHjPpqt6IJFr6eBnmS4
fyhz4/h9EpGiKUnm+4xExzVzERLLGMnBW0vBhAMGVC8tnBStndRxAB/Bo+oWtvDFnXzsaDM4hhEy
ZJZgoVHd5T29I/NE5De0AW/1L/4rfNGdiPFFV4Yflh8DIU40FoDJm84ktZEWqBBRa9G+oDgFXhsg
UoECp+YIRwyUxiQAfVKzl34LXpCS3I1d9ZkV6q4X/vInLI599sUx1TXVoLYHg0e8NURbRHcd62lz
fSIBAoOEmIUDaydIBy4hskYWKr5YrCy/u/qPIfckQiar/3N7C1777iUM5bsJ6u0hXwEmhfhH/4sf
PL84FOJIJp7Fl7JSX1uw8MJBsgxZeXrIL5mTcQ59YAVj7Kbd9yyru1b8RH7eVIeSCBBkRnM7GOaT
360aWdrUHwwF2hI1usxj3eHSuzFInm7bv3KIXP4oKurJUCn3e75qTbxdID3S2By6vCdviixJfZur
jc4fJZYgyuIel3EPmPpC6wD2o+uJPb42pkISkWbKdP4+ydTHNNYY19vrw/gSgjJLChNunKq6NcVc
suvYHASXTyyuDLyJ24ag7r29jKsb4swiylubzmi5sAEclNLIgOm9MG3ATV8xYFa99QyG8tZBLSF8
52Ph1ETYBI1TxCidSMvwHgZYvH9hEpgwEGVEDDvRnUvB0IdxD3kVU0AhUanAhd/aGFa/DbLqfgYE
r8CUDYJLntamUfM6bccMFtXCnxBdRMjU4WId+SZkqkgWm6FKRHFzG3TN/Qx0O2IiFRl/qI5chhZt
HtVKV/CxygwDt7V0TIeacZlYi17nEOIlBFeBKKWKYBYXxSaHOSaoVCA1LpXPt01Zc4hzHOoKGFUJ
VrUETq4luNae8LCe0XIPfdyWY/gDC4qK+ZVYCEkjAyoRcyvUSVmLaOU263afRl+3rRJZX2jZbmfn
S50n6pTxLZZv04EKUST6ofVk2zDFE2Y2TfDGgm1YsGd3q5/Ch+fYfA4sxbr9I9YiyPnSUhEE7RZD
x7eLZ3a5neX2MBfOgH4ERdhxgcVx37fh1iLIORwVQSpwbEyFDjgMOT1x4oyUHqYpqxL5ittAq665
tHegKxGbgCavEpDdkLiua025cmYJCmIHPficWd6yunpnKFSkMowozTBw2ppR5g56v+FA7hT5u7HJ
7FK/CzrntlErbWYYaznDozKheVWVGvjZWwyhEv2PFpDsTbL4e+lVyUjQkzIwuRe0QGzEY+W0mA8L
Hm//gNXPJ0lIu2GQAh1TlMf2ksKN4QR7uRiaO0FkRrKpsiQhVrfFGQjlksGkhtzPovpo1ePF16hj
HTArrTjLeNAy17pwRgt0o/ScgBVk9LGOOXeqirs8eK8DVxu/Ivm77k9qvFXLQ8C5Cf/0L9bvDHcx
/WzH+2CLSMJlxzdzYAmQW1U03Iiyh9soixfQF49z66ivxNV91s8+UKr8KBe/5WkvIrGGwl5Q5hAJ
Se1C/cc8J5frSX2ysSgrA9kp+EWzNeJ3qB4GzbvCOqtX9vTS8QsqDLRn48ZMHQM9sgBzKwKl9Dkz
1iQnRako0U+9EDFOgZUUDiDOoKgPFUAkeNByPIWglGc8Cj2ZN9FhdrmDfFfXJPNA+LEz3gVGU85K
OEEVDIlQJMRQZKFnlMqG6ySIprdmWx50fyQqhF6gDCsLBRLqdlcwUg8ru/kCjjKylYYUCgiAK8V9
xj0I8UbgGK54LUMLvo9zkyhfHNVy0CseGLXyAPk/rgbf0KFLrT6HUF9kC/2fVnZqfcfr93W/U/K7
JjpBJ6FDYAsZq7v2pMRv0bG0MmYWNLoYLDQ81O2HBPZawVE6dfiyxadsPkT7ft9uwofOyTjibxY6
ZJVsw+eGJXGxcrm4+AHUNsl9DpX8BD9g9B1/dMrQCo333jiWoWbeDgFMW6mDtq74KI0UQEmBVcUb
XsGUqfwdOr+T/VfsxK+FYEVeACLUfN+R6Kl0Qfl8+yewjKXORl0vRq2CyCvkIK1BtmQwhtWZHQUf
Uvzy3yFRp2KqFVObQ5fLBOtP7++qdDulD8306Eesg2PZEVRkPf+AdHeqDEYkOa6BVIv7Wv5oE8aF
eqUrCUODMprJwPagLzwTlwdEI5eQDpHT1pzGk+KfMOMypk4lOXO+m0YLxklBCLFJlpzPD+sYZRiG
yrEpJJCuoRmaeiyEQdOUYF1vTaOVrBrxbQT9eezGrUHEwU51cA8lZmCom6zcBf2BC3fQiJ6UnSod
B+VNHe7RhUbECdJ/gZv4Vlz0NsimB36XzM5QWNqMl49EoEYS6/6u8ycS6aPdQ/u8zTmzgQx7WGLu
6lPs3DRTTS2bSJnspvqktbwzhqaBB1MA/nlWBFzxURGKPgLYgnAVuBIuREIGrZ2zgnsAIiA6ZAvj
kCSmwduVUlu3nXQltl9AUcG2GOS5TcUFKtpHqtWEYLSDli049EHNXTIi+yoYphVRX8G/K+L3YB66
NJMAloIye8xmh+dU0gpv3LAvumNcts5t41ZO5gXoP3hUYOuaCdRjAvAS7oXHEIskPgWN6sydfRuH
ZRcV1QRwzZSNutil+NBezBxd/CoUV5pDt9R0T59ZHTArgNJCi7T0fi0KFdSVgxND3RdVvTOF2uaD
0ovmj6k9cHl1igT7n4+UIwkhYqIOCVjkyunjP8s10MIFRmeKim9O5fOE8nKoOkPO8I6Vc/8Ch3LF
UpBCuQGDopkbpzE5pMJT1DNC8kqgvICgjn1plowIxbbObH0ZyruDqbJ0HleNAMMoEowIV+gCuIyU
4iypQR5iseSwe22hWN6X4UMeM+4Mq3acoSz+cXZh7wWdUyMeKODWIxI6X4tic9ulWXZQET/mQkNE
51FnVtnvsoLyLXJdSJP+VyD0JLWsFFKADYIOAEhqtYo36DIiL6M6zVgrmrNHz9DXJxewhO+UU9iL
Fub3rNt2rCWXMWL4n6/+w0Jx9j3qOqlaBRwzGKmfD5G6h6afORTgrJskq4zyfdaiGBAOeIzz4LHT
7AqCu2MoWGGfE2XgXX94bBNWnWD5RNThefGjqCCRo2WoNTisbtY968VjNR2DYAf66j44CIndd4wm
w5VgewG3fIezNYh9vs9jcfHJaHD7yCBc9JqKrp8wKq+s70nt4a439KY0lj2cxHddXe2y/On252Qh
UMdGUQWGPvJAGOQ3P3fFVmD4/Vri9WKtqCihRumMIRisVarwT3ocQzx7HsCybEx3Y8/ZRqI7Y1SQ
tnkwguS/BaeCRxjMGBkYfGwI/inzaxJik3enbL5r1O0YG2Bj2eWcyEBddUZkvXD0o+aAkbZL72hq
XQ1kLoQEFSKWn9uRHKPVx9RGUEd+qg98+/v2N1zzxh8le+SZ0f8kUyusj3JTjgbwOqP/k9XF04hc
WCfkFi8xF1Rc2WjnWNSCDi04D6okwgjuHk3YdYB+ufJTO/iPz+JD/VUwmtlWmpYwyQwFYeX/m0aF
Zt2XUwiSA67/4o/Ri/aYHKfflQFVB/C2S7aleC/KPXMwYekwpKPJGSrNQ1xqInTsU6DidWoPf9A6
rxxkD6weISlZ7GCMj0dL+elCWfD5CCwUOq0clOdzbibxg84iLVw75M5tWj7sWcgKlRiDMjFwMsnw
1FTehQMkiCZWgogFQwXiTghrKWsXGIU39WEbI7vGytqvkB9ceIVChd9Jn7SpW0A4EN/pbv0WP+V7
wcp3xZv8GKskYoTh1TPvfPGoHQ02G75Plo/U5C/BJxR/P1rwjnF25PYm2ka53+VOfELzo3Gfvtze
26z1pOIz4mZaRzWQJelr0F9EqSEV/3wbg2keFUD6KRE4fvEN9SChHfBDIO0u2iq51Q0wqXibt+Nd
YiklEV2d9dxmBBSFCig4tdVwrICNujg6poSTjEI8UTFoH9jvPNoKNMYdaaX9RgWruqgsFLg/5FSX
O8GfssgoWwGztmWEt/0pS7dJbKeShfF/K4ofp+qQ+5uuc6vJ4qpjnLiM5V5e8pfhZfkBaOJGtzgK
0/SLBoqygZHmMkbWhpokPbowS8WceIJvC46sGAPAoWrPvp2VNgNZW1bzFjS1cwo90CM0DICeU92h
5a+tMzAIbZLBi5IDZ5yyYl9Xb4Xk1tqLAbEnMSJcYUv8b0H4VPFGUQg/JvfGwtsS8LbU2tFw0Ct/
M/eJqZVPyJKI3FtW1JZRxqQB1WFbf4whb7btKQCtsVxuJDFEgdLrZQwEIn3R7Js5QaHmQwc9KdfK
5jg5griJQWOaeUq1LbjcrgYv51w/9tR8Ji0aPHVXndy6f0zGgy+dlCCHJG9gZfl3AGGqDDSOuFVk
6Iub79L4lIuWKjpoOCxBA5Cf4syLJ4dvcV/NXzJ0f/ubWNvoxktR3kstMgKQiZ7uU2jZCIml1xut
etRbJ0skUvZ7Rd3Gwb1a7DkQWGmvBgr+8z6pd4UEJZjE04qHLHHz5tMfnlA3yY1Hrd8UKtEmN5FO
OfYP34MgKvpqoLfWnobZgZiPHYGSPXvjm/dCi0yURAguRYl6CHVTFp7z+JErPqWpsQwMp+PC0qoB
lgsEb5W8bTjLiL7EQjHl4J2fjll84koQ66KQIvbo09cduJ8ZF89+Bb5iZ27/tFBqMPa8f0Iaq2+e
9eTXUEOIqdr3EDBoITEMwk1jNJPeCWS74RuP66p9G0yuIp5SaSB8obt68oZuISeL7Mxg1Z1Wqmvg
OkPXJqbXeJSFaGKRTAn8Wgm7pRnHFDzNq50WtCkRSfcNxnAJfycdtOfahoc9YjpvYlzc1uAxQwph
H0NACzcavi5DQ5UqRVeLgI/3qSWagwmp2VMN3kPy+qjuAyvffqFw9NrYrNGAlflEpOjPkKmNqRaT
qtU41H7ag3xb3FZkfg0qkuHqaj5otnaA5ON+2oSeZpVW7HIj4S3o3TICxEp8uPgZy3F0fkvom6IN
oJ1pigsVCaB9S3URjAfwMDznBCecpe0T8mZ83wa+vgVdmk8dc32Z6BOvoV42BlaYfZSi3ZQl6SSW
fcvvp+LfhX3USccn2VBpCupXGcmOsintQieBnZXVu9A/3DWbzmSllFYKWZe2USdcFoJZvtWxptlL
RUIvdyoZhA7IP1qf7eGYuoo5MK7NLCupW3Mq1aApX9xYM7aS4vrjUeI2tz/Y2il6tpIYLaQ8BfTS
alIDI1aDX7yymfncK+OGNMMnKk6WkY6f7SASkJonBJoS5iRA9iHq75OE9cL8Ydr7vz8qinaXP8Uw
UrE0lpI8LoP3RgiNsNyLreToW78Sd7TmB5xqkGLLSePopIfuZmsO1laJyePtNblyYugjQegOXMkL
kbFKN50PXDilvOjjGjVBcBLDhhWCa6MdmK37V98XQD+0u2jcRwinRUWNdE5LFToeSLyBjk/NScnZ
kujctub6C1Mo1J4Ue2lOxwYodUR0DPbgfkaK2M03/mPhSWY+kgLFKxa9L8s2aofmmErQgioeTK64
b+OnUnEGwbxt2fInLvyFMozakMhYcg3fwTAu5nkvTarsVeQkNbbHYioOWhenf7guHhl5zDXvAD86
qGYg9o2+DcpLkxhtMv2cDigHujzI7nhMXdQ7UXq7bdz1k/nHur841ENvlkXoYqDH2zRwr7OE0VHd
YCu+c4YZ7PXH/KHcKYfEU8yG1Ql5/SxbkMH1hF5LaWHxpj5doM3GYEQJSIo97DpP48krJhNsyW28
2MYtjcWpywSkPmQXVF1UdwBUD9D8RmbYNUzlXvsYQAAdbvUjMx1xlRigLKQCK6dM+aCFAKwUMNcU
Zg82F1LjpubkJlPG9rpwf4n2k1k7O4y7PC36iQfaaAkn3e2/oILagGHTXN5ns6ueGlyMoIL+CW+a
Nqxza3Uj4i0AIQrI0vN0qX4SiiIX52xAYxVaWvvNsGSxFJV15VrdFhL4nzE4B70QuoigtrpWGlhW
XLY66Lvy0HPl9tW2/OXfaTbEy+Zjdhc4LUvwfN13QNuB0sVy1aMPDcxYdYGqAxeFpS/5Ho31jm+l
v8QnzBOa1an7xdiWy7a7CjpneNS2VDgxbcOwAFGsiE6WtiXoPzUjt7F4awBhDl5/jJW97j9Y3OcM
kbrMap2fqhkHC/WPAPpOyFM7ucP14LWD+hQEBU4TyJY4LwbN0h9IWHyUW27Potpfrq1XVmNMFHyY
Blaa7gGs07LRC2kJRuleFv7oLBGTdSPPAKgQgM6yIQtaxPJ2VNHlXRCowJoxrz/kHdpTu9JAvwtK
+XVK4klGCjok/ogi9xBugjKGCJ9CRNWHUkh1GsrBS3SJCEP9qCs9Un1cxHpgXF/zl29y9nOpANIn
oKzmxeV0Uz31YxHhLVQnfCw3DyV4NPWvzJkHK95K29EUVGs0J+vxH3fAXP4Eg7q4SZw81qmCFQOV
bcV/cN29HkHi6RVCawwPXP34C8/gkuXAY446D+JeqaK4QfyaUevK5/I4jrzL2Far4QNjR4IOjYyF
IuTy7jfmGp6nS0QGT5MCorpjd3SUnQQ6mfeWBE/KFhoE6JF0auc2MAuXeq/Ffp1IUQtcIxI9uZz3
qFKbQTHZIYtqa30V/1q4xOmzU6CPJ2VuAyDpxmsUvciRfduSZYfQWxRdLmh5QfMALq3UvURryjAY
ggouGShug6SHfwd1wyF3oTF8zFjtHmvWnKNRYTBTyzlsUqBNxmsXOItg8W1zWACUQ6hapIzCAqDq
j7LwDenQ239/7fL4w16O1w8adTRqBwviJElqXw9mr/1qFCguu03kYJrFCBi31NX79xmSTm3UYgT3
r5YAKZL4Htp5ITLOSXzIgu/AT5xAlNBcmrZW3huvQ5SDrihvX/ge0wyKXhz9tGF4/HXHLgIHGFyg
SLNofaKt+9IRp0CupD7H70n+gIrEsFo0FTXgQz2iSQkJkZZnvGLXthgYITFPCMpvdNBQ4UOOJFkP
q2YwAx9EE9q+lDJM19hFY93+olcXnUVtTVheUhpUnaCzc2lXn8Wgv6lKKA9DXme2kuoep/FtiOvE
0oIBDVZVgfArj36nSwytrbiy5xuo1X+MpxinlNs7TkX6DXqeDROjVzZogScwqGcWqw1/HVvVwY4G
+V4RdN+X2Lpaj0Kkt6mZbOKOjI85uHpDSME3SEKaHHIfxu9ZNedD4IwzaXbMW/rq+v7Fp2mUUFgo
JXkEPnIr9xgurzHPqFuzWbiD7c3mEFqC+chY76tduqz3GSb1TaOxjzt02ED0Hjy+XkSSLXSKC/Ir
MasvNLNB/MIGm+ZreWCdrte7ZHn9QOhTxztIg5w15bWlWHTIzwbIKkWvmm/ykVf1mxEqiHpACu6u
7xILnNa5yqMN3L1t9dWGoaCpu1DZjkIbSYAWtdEbBXsQVHvsH2Ymr/Wy0y+ODAqI8qg2EgU/nwEE
Yajv2pnfsq3sSQdMvykQ34lw72IE3Wt2jUtE2ofitpHjlAci+C3lj2IzWvFpOgQP/SYl2QGXJVza
83veiZ5xs9W2JWNlrytkFD7lT3kMjcFIBX7ocSfjMXhJveoFOaa9/jQFNvQuIVRrVk/iceYYoeN6
91z4k0YdmELaDmMrhAkuUSlRk9cwL52WY9i3fLAbH1SjQnvtR0PcDDBvBk9p3iGLJ5YPjYEMT8u/
BCCFyJZM1sASBPkf0r6syVIcafYXYQYIJHgFDmfNfanKesEyq7pAYt+XX3+dtm+mSCV2sKn70DZt
k9Yn0BYKRXi4f81VSNM6X+aL2GbAuGL092NZ991FFQekmFz+z2g7KDzO4kbDST9bvu2R5+snZXVS
ZzAh6NBsFQJ6n+0WfR2rk4FJDRKoKIl9lb8G5sacrp5GxFW4uNAtYctuVy/DTulmG6VN8Xo27X/i
SbtrlLE4QD9g43JeHdAfY/L56GwSg5QGxiLyjwlCdgBPwi0EwVckz7xaCyPSIWARMJMUDa+uoVwC
w+voRbBul0GpotJPNbrkip8o/11fqY1ZlLd/JCZ71ALYRJydeVUibswOzDmxnSs7tPZ2/3Ms8HmI
0sZI1SAbWA6gtUoeouC+BKZmKwLeWippz0e2iCYWciyV9WEZDkFdlIUb/nL9YEEoHVx3mg7S0Pkj
FgfLBD7d6E2Mw7RvFA30dDe54TS4/ckhSI4mf2ZK6IZIOoR+ad4ZiQfUhN5s1fbnDfHFrSy+Yl7c
xVdAZasYWY+vGKqjShwdcgR6tWPxezTcgfrW6VFdiqDivhVurW6ahV322W4EAJZW1LA7iiedunp8
mAruUb7hRVYPBMyATEyfJRrlFFk9tcLMAthRDIiZGhiHRqtDEOQeRNsHJxpTt1Q1T6nJKao20snz
NpHnFkx2IJuDhjmBnMnnMZZEcATOObZROKK8U+7iZCsDOE/TFxNz/zxElqE+JetrlRxEPZqO4cWl
dTIYeGBVVE4G8gPSusdw647/2ngB9wKJzf8zB5G9zyMa0MicjzrA/wkUM9g/xaB5IWrj9WMBAboq
q7wo99OsPyJg/N99zNKwNJVAF9ejHsJwJqDlRegx5JXP9OCxCzclPefr+sucoiVghgeCUUcOD5O2
HiBnBFtWnYYOSiwQgJ+czEy8keLlVgy7+f+vanIba8kBm8+brA2SkfWJXnyDFCeWbd9kSY9vUJgI
nium9OeUZoonphzvTLXQvF4Jp304WOOp4Hp1lw7VvrGsfguJsz4ZJjSVNEJBmSR5KS1KUuiZ4ENU
Ktyg8boWYIyfSuPHJgAISI1BWAuTBLjJsOUh11wEamigALTQ6Qe23M+bTR9tO+1piTngP6wY+Ixf
NvRxTff6zlrz9cj3gTjGgnwc8gWfrQhlIEpeVHOcYZ5amh+iFkn08eO6la+ZApwcqoLIa2YxYars
C1hScM0SCKP0Di52CKzXjEEu0mwKFPDbRH8JCPFFkwZuYPUfQ5F/r2v2UBqB7WopeQkag2x4p1XX
iCY/NFCCdQgQJ8kFd4mCi6kCJWqMRuyABI+cIes9la7SN9BF5g9Gm+7MId2FWyraq7H6TGhmgIxI
g315aVHj74iSwHRxX9FhzyvjIxljJ20eJ63xtDD6x4rxLLRfOvS8d8VbI3AL9ZV+rM0YgZruUPvt
+grNJ0o+9VgXIM4geYBQUPIwI6vLshnhrPkgTnH3kJJxn5jECVCaz7POD+ItZtq1/b20KD0bis5O
xhGUjG4hptIhCNdqNXnjZuOaSr7hP9d2+dKWtMs1pZkGvYetGNG03XOHFa9FvxHSrF1GSyPzfbiI
JSoTtCeaDSMj/KMQpcPDvWKfAjzkt6js115DS1PSBsqTpo3yqADXbqMD8bmzE4fxH0EcejreeVD+
BpP2hk9eN2kANwB2d7CTzH9fjE70BY87itGpQQlLwq1i/TjaKAxR+zagtWOmd7EybeBa/206+bIv
IcYIWe45dpfTUknQUtSl4J+MPf9muKODZ+wlvyFO4p6V3egGR/syeGhU8dKbwpuc4BnSs8ZxOPHn
4Hv5y9hY47WYhqGD09SpDuC8KW0kkESbY6TBKSNfBIJU65aHmzHb6mYF76Gtg8QB8ZPkmPIsnUwo
V8ElPxiPmp+fwl1no9Ki++Y+9GOv6B2I7F4//mt7d15UEPiDHBRkMJ9XNy+QO8jrBgEGZWNxn45d
n3oxvKbp8aToXRE25mNd52yL9HNtsNAQN2EVfPPgQP5suCpS3PWALrvpeBcTv8mg5rMVJa55Ggup
WAvU7IC0yv2yajP0GTf72G3bd2W6DaMXbr9Qy78+hasjgfABlkxDTlj2oBMbxgTXKQ6IxZ/atnsV
VeRY/bS7bmY1fWfhHp0Va3VwOEqeurGDIFQHtDQl9o0Z7Wh87jOgR/dVe6+au1zbETyU6EXrnq8b
Xh3fwq7kr6NBa6M+mmYfivxsLI6kfMzTLa2KtXtoOTppI4qQT2HaYxYjZhRuRdg/s9GDzY3M1YuM
+bxoNa/Msg1yinW7Jl5KoB/EnSy5N7PPSlI3GN3EU+AJrHPHqDdOILeD9FimKT6lv6/P55orgQf5
j0VDekwETco7kqlwJXkIhptbu92qr6+GOEsT0lbBC88oaQgTFkp/RYuTtYvC+7D/VlA0Mx90yKtB
YfL6sNbuCYAxNMgQzzzj8kQGZmHWkzCxTbp8Z5lvfZaDkLP3SNfcchBjNkZ6Ufvx+P9lVZ5MA/d7
3HWwag13U3En2ns9eq2U+9o4AKFRGhu7Ze0sLAYpF2RsYrexQmCuF095co6IASblDX+ytiOXNqTz
loMOmYY6bBgxymoQczYiR1cSqAZ4Y7Ob/iY/tzQnHbwxteKxVGGORe9JBo6uYVe1G6v0FdJi6GAu
wT2ObT/T6khGSBw2ZY1Awm3HJOHA0XfhG+R06U8+xbZv51r2NORWfAtu7ApUo1Wo3KWZSlEOicP+
EpVJcm7QLbclsLaynLjOUf8HM7apojDy+RKyMpsXDd7Xs0hCALUoaDVZ3Zae59ppBHuAoeJJjfAB
neKfrVQgMs5Jh0Rh35fmRbFK/T5MzXMygIofBb792Om9hxjuBqWh0YlEPrnXD8naMEEFiDYhVEcp
4G/SBzBU0tMEj9nAerKM+9w6aJugpZVdS5c2JJdDumLKbOTM3QZsb3E87Ywmd/pJ9VhQ7RquXPSG
OVGHDigNirrEduO0c9RMc6DscBizxBuIDhz9D4ac4PXRr0QBn75MOk8WgxR7PSdOq3Bnk9e+xRk6
hVsVrhWvjs1tUQM955DQkRNutEtqpBHwqtSr33H1HFUv10ex9vsEtJkzRSBiANnz0BxveMrw+9AC
Bd1q5uLCv25hdZ+CzwAdY/h880tIFk5l0JghHhc5PdvNYah3Vu4m7M1Amwx4t4ceKZeNQvpafgD5
pj825221eF1UkUm1zoZ4CHmyNQfdHI7mGG9AS96CRFa81hfbMzZyv2unAfQDkPgD+QVmc/77wmRC
0QVo5PNzTbkkdK/g0bapr7tyGdKljXlPLmxUmhqAyGseVulpKnJE3pTeBPxFhRa77rRbIehXPCb8
K+ofQAtqCAy/cENBrIpp9YDnSet2nvoycKdzUAZxLciM8Yt1p6KCr5wbcBBvgVpWZ3MW2wUx8PxC
lOL4uh7DWTgC+QPtZESnYvhhbfY4zm5YegsCuP7HhrRJoFRotFmIh5G6Zw4/hDv9Lbi0vr2PHPoI
qrSNDNH6kCg8NvJWM6rk8+KlpcGjaMKQLA23ws8+vRmbDRNA46yNCe9pKA/h5YAz/dlIAz2bMeaK
cBOFly8q7qcPCPt1r4aVFoe2CPQfSZ3Zx4AL5ZZlojmJVEt3AkoyhyBXo2MoqubNGAL1vRR5cFC1
cPKFYqIvBw86ss+7MPCHUG9PKp06yB+ybHqLR7Sx0XBIsD0GQy0cpbRAuTWK9qbhCfZITQuX161+
U49MuatKABId1RqnfamV4bsutOSGpm3xEBT1cDEEb+4TpWqRlYoKG0iG1B583oKgK1T1D2uKW7FD
L2GgOzqu2ee25Ry3QsdvTVaB05ebXExuQYACASsDqy1nysf6taGxscfE9Y+4UsKjZpbaDh1m0eS0
rWUcogJ8cihNldWFEzJ/GdrvOss2Pb1sswwsQpFAf1ve+yU1K1/Nehsd54BjH1Aq6I80SHnoqlNE
XsJksk49hegmWgczwnfo6B4LdLypxkUv0H0X9vYgnKJWa8hWYxL9PkUrpllNytugAb966Frod7Ro
2rF9QTu+Tyebfk+bCJgDVVWeBa64H1NgBXd10Rs7RYtIC6kpgyQOb9hoeCQJjW4HHLX2jUyQRR/C
gZ6TtNXe0Vqr/2PkXL3vWSLQVKZxvCkDPU08JcuTb2lM0bYf2nnyKwvM4SSIkr4KreuOeaaBTqkf
0xv85y169azMbRJGbgJl1FCAJdHRGnRxo3Oz9Kp8grRoibLQN7vU6UOfhbZw7LYikCY2rKT3gzQM
k31bRPoxB1vxA3oFSh99Jja6awgZT0qf9T9YF6k7plQoKllKHu57zVABpeFmcg968vo2CUqBrll7
DnPsIXwK4zR7zLOJ5p4oouLY5mX5Fho0QpFdq/p3oxNK5STaOJknPUqa7yJmii/QWnIKWpU8Z21B
gqPRx/zQxvr0oPUkQyPkaLpKoLAHk5XBEV20Jkr3Bmr4u7ItA82hGYonriHisdsndT08JEU3QoAx
sYNLbyrpgQZKewh4oYBIfCjzjwxAnWeCeYmcMqqUp1Az68zLWJc858IYnvSw0X7YhS3cMLFBlS0K
kT1npCvfzQSZR0fPACF3ojgqv+V9Yj8ENmiPnKwgZN8qRnq2+gEAjbYb/CSv+2e9HPXKCZUq/z10
/bDTgHh41imH9nZioajspHo+FDu0CEdPJA7EJeVmBFlgvF+f9VFX/DxoSeSouZqA/TYY+ldSheDy
TtLKdrKe0nMP/rDbkDQ4wLlqDjhF4NyK0qI7932svoGQGjqRcWng000rSL2xy9ltWiHx5WjYZccy
4ApcB63icc+h83QyKiW+H8XUQl7BiMpjicYrPzMb5NXNCYJudWMOFwWx1y/gcPuXAtwsx9RKbADa
UCxA32m0y8KxjLyiyqv30AqiW3jD1lOqdPxgqQ52VoMoeEJmQ4R2pQLwtGkcwzPvOF539kiDPUDV
6dMAd+2rotbnrgcjPOZ2UfoWseIbo8jFoxKM0YFGxMRxiAscJBo1u5BkAxpqp87PJxq/oWNUcYwx
anfpGLNDr7IOFIuh2XlVNUICT9H0uvQZKBh9Y2SglTTKfsdFZuzyLjb7fUFpZbtWaphQ8CBabTt9
zsvG04EpjZC3qABfMQsoczidQbJdy3hDXBayeEe1OAH7CEEqNasHZYILM6vRnWpjKsA2Vse/I5pB
rXTIy+a1zO1gN5KqeGNG0By6KIn90UjqNxIqzaEElbVbKW2zq1hVgGIHkx5lyvTN0Fr1d2/ElsNY
nD8AJsYuYYMmWWZZ01HDRnxpUwWItOsh5WroPSfGVNzfeGfJwYGp1sFY4yZN7V1ZouU6ccbSs8Dq
dt3O2o1tQskdzyyAreHEPl+mvS7wtowRuZLgpCv/QOnDSjbS4Fsm5vh8EdGp5ojOrwEmWuvJ7rjT
Vp46blQdt2zMf1/YyOOqA2cLIlMr/13Guzi/G4rH6zO1viJ/ZupLYGq1uIwwjAKuojS/WfmPANjV
aiu9u/ZcWa6ItPJc06OQmrCTtSeTvIjuf0/E0OXvSyEhFPl6OzAwVWW6K6PErc1XzXq9PldbyyHF
gSLWSZcUGENTn0T7rbKf4uDhuomNafr3SbZYcTvIGNUqmNCN71FSYlf9r2xueBhAbtVkyG/g3+Sa
wqi28aiCFsdNtRMfIGzAHTXYesStxedLI9JidCTpmdrACH1I38vb8HY6KC71Wr/v0FlXvKuH67O2
+mpcGpRWJk4AWZ3JftCZpeFuu58O990Z0Kt7sn+xPfWy9chZC9bB3jl3zkKnBgSxnw+mail6aTfw
Y2MKvEd/bykPrXkTWndAJ18f2teO4fklt3gXSNkKYiRD1cd4F5gOIKx+9b053vW70HLpXtxTj0FV
wem/Nyfq2Pvid+biingxNOfQI7Gyu/4ta2iMT98iDTviyhgTKxBuRx4n7quAg2jsTbe/zT13GLoC
MeLRNzr/ut21QwGIsg3kO6pDXx6z4JqPcm1GDCr1vhxSJ6mqjVlefZ4vLEjOPGwLPbRnuKDdjj8K
7Rd4wBxbDRxKUPHiP0Eoem80W7rtq/kV6G9B7gOICFOTS161qEmtiX+XVgf3pmMi8XCAXA7EUO74
x/U53DQmncmyZqIdFBiLLeTW+NHs/BaH3zJ9Hh0G/i0wfony94bReXPKD/XlCKVzmVcCyf8URiEJ
RA7Vr/SEtLJr/FQ9dDDvs5cNc/MYvprDY8MEXzPqfNIlY6hlGQbKDC55qC7ES44f3A1vGoelDnf1
+8CvjyhCWLfh3Va1am0DAZf1X8vS7NrVFIXBvEWrxC+Oye/wov6sXsUmI9C/gp/XhijNaGbHPKgi
GAKrLyi/Xv1pzx3Q+TuGQ3+lN+Zj9IHn3i1amOlt9WJtnJPVLAUQPGA5A+0wwHxSlqLGo043Cizo
Tf7Y3Fn3RgFSqxJhlouebVf8yO/HMx7Vtpd++5u1XViW/KBpR7kdzVup+W6Zzh3CYm1PPcKc/KcV
OaNfOdyrz/xD7LsMfCwb1lc38sK65Pm4QpQMgbNwS3TCO+HhTmNO8tp7aETdc3+rD2XtegHAAjq1
iGFnnMXn64XXUYJWTyxyHtxy7vTUb4p9X98EW6WltYhmaUjye91YjXY3A3yV6rmtvpPw2KobW2bN
eS9NzJ+wiGhEie3KZ9c6seOQArigkb8IaVBmRz2JEBty8tKRyG1k7fQZp2j3535Ek9LONjdSxHMU
LJ+6RTFDBshrdVqrWoeSgTJZl95KTg2PPS3nLhFbAtBra78MLaQlKfEMjbJoDi3UvYHW38pyDPow
xfvc9jY29Vzm+TIqEwRfgF1AoUPWWRdJatIuhangQdwxbYf7pztBnUTfkV/B43Vjaztt5in+P1ty
YKtrRVBmIEN3O82zjNvJ8Lv+b2JnRpDFRwFh5if6vNOqgeqJFgBMBz0E0wZN55ZSxuou+GNA5lpM
sianVjSXdLqXrPdpdM6DPSUbwezqTAHCjFZCQ8M/0oFhKs/Kup1LBWzfh75Sxg6asK+vxtpIQMiC
7lagHEDkLjmYvJgsdNICOhJFmZMCS0RHJ4GGn9hdt7OGUaFLQ9JuVhVRGWkzG6qb4oKEcHzKkJDc
saau71mFrrOqg2BLR9FsqGq1RyfTTygnbmvwrXhr7WShGIdXDxCoEJuT7q6kIVM+6XgksNhXdTRi
RY+hem7QeTdoG2i1Nae3NCVdVlmhlwgWYGpu2uHkoY+2oEzrFijA9Ah0qCaHOiRJUibmMktT74v8
lnQbh2l1h6BA/Z/flwOaDJIx1YDfL7NfohVemCHTabMd4cWGG1prmPuX1QIEhypAKnJHFzYiIBvg
anatjnpo3EE0qvhmmDoF8s2gZQbWmjl6yHdhnF/QlHQ7Im8/1S2y2mCIQP88mVSH9/ah1W7bwEbS
emMuZsch+8mZduM/Hyht4qbL26md56JVvln0PqKnNNpFoOJqTiVoArcAlqtTvzAnOQDUCxDscFS3
YuA9at6AYXJ09fwQIrl7/XiuuZrlwOYvWdzNmS1MJRkxMIGOBfLSKLequuEBVvepBQ0ohOMor8r7
tFeyWR4KeEKhX6JYQ819E9y0Pl9/TEhbdaS5gQIG5gsc16UbpW57m/nhDnTeHr1rj4qX/ebP7dMm
HejW0KT7pptYBA5D2EUHG79t7nXFQeHF+aVedE9Bo3ABkq/r67Xqwf5MpsyHwbPEzoHOBOKPq25S
P9fMz5LvSX1R0q3ustUKMl3Ykrxl0AdNHIE+EwxJ04WciYf8+q3tFjt+rKHiCro0UPyZCP8fp41a
6Ma82pLzDGxa9aWOLRPx4pALfqFG8hd37HJw0v1XE30cRICJtGm7z0mPykPmJCzZ2Pxb6yU5jrKL
K0MD/Qb0WRRgWxyWdU4Ze0b31IvEu7431s/yf0+BTLQ2Fqo+dhSzpjeGR/OXlMYOtTbm7V+U9VdX
+MeK5DHQeWvUKuo9bvxqX4yHwbP9AO3U/VtzDvzk1D2OztZ2WPe+f0zOk7xwUoGqcWbXWKsQwkTo
r6nqm7G/KSkSb9TLtL1N/OszuW4QqHoERuBFl12W1lI+mEmLF8v3HurB8SW+n04gQPp23cx6bGRD
yNcEsa79pSWvEGPcGwbsMGi8pKdguEvQPaZr32h/aAHTMBxDc4GUc4Av2nAkq5tlhu+j8EqsLz2X
2TDFKE7CdFSfsjZyVVR5I7HfGODq9l9YkTZLJ1hsRrOVegeM1ZPpTD4/Fd+yYhdStzqPx/JJvCiz
uv3We31rfNKe6YxsVOh869jWXrB9ldZoGf0bN7UYnXTtlBmfzMmEjSENgZaH8283jvSqI1xYkC6Y
sC8KriiwgGV0AgUcbltNX19JnpBdRgMS4ChQQgfmf57IxeFKA1ufsmYAksbt9/wx8UwfPGYH+urn
yOh0N/Q79yNcapZfX15AxHXYeIisdf9++gBpjwwmt4BuxQcM3k3g2T/5uTpCdYwexS1xFA+Ekad8
d31frp7vxZilzZGb4B/JU3QBZJZ4FoiBnDTt6wvkw6ElRUaUJZPxETCFd3QjHK+b3hyutGmIzoeG
lrAN1uQOzdSefQeOsz1/yL6ZNyxylb1hO9qO+2xjL616G0iHI0cyKy9BIv3zSpdxXwtrXmluhg+p
BUYe+7mvS5Ssi0tXM3Bkqg/V8DE1r+hh3RnKljbSvJDyzcF0dHhoYNgC5FS6cnsl7fVKw8hTocXC
V9moHoxOMX/ZSQFuCivXXq7P9ZoPwMamwL9Bowytx58HPPBea6IOAwbNqhaDpz27m0Aud93Imotb
GpG2L2wPvDBgJCI/OQNu45AgJmqr57p9vW5pdf4Ww5F27TCUY9i1eEkXA0TyeiA6AJYCDbxLmrfr
lrYmTtqjCIdoArwFnpb2exiCL+SJbUpcz9Hjl90AKiP0PEK4Dtm7z4tjAEhRK/OxL5k3XQxQDKcX
5R/z1D+352h/fTzzb321ZaE+CNQBoj7Jlq6XJahh0dGRBe8MBFgMmLYCKCeIktvvRPHL8OO6wfUJ
/K9BuQfBSlp0MoIsHo82sqMD4J4UvOwAVl03s36kyR87UogOlQddG8vZzqnq3OdaePovMHx2wHSG
jaMJ739mksNtATTzf2bS0D+vWpGbWqVn8x6MfZrtDMPLkidibLiqtWtvaUXyFGam52lbwgqpvqdI
5xcbydyt35//vrjzGKfTEKYqkjODK5rQ6cVWeLW64+awDshbkDvJicJO1AkEGzUEPuypakZXDK+V
agASBTTXkY8ol/KNvbDqh9DYhgZu0PWCH+zzmMImZ0A/wKKtXThonTPhZyFYrFsNGQT/+r5bnb+F
LWkX6FaimGaF+YvAtKOgxE82XN1qOX9udf/PaKQdkFljZlQDLJRovRKnonrKw8cKxIzlvgXMDVkE
cdJCvwcwT0MDU7YVlMwj+OIxUEPUQauvW18i86BPqQbZSaT7Iw2yiynrxheDK4DNVcLKQaQXZCiB
D+Vjwmh6B66lOHdnJOWNBjaTygHibOvkrboUNKejL1uF1IAcpzE97Ms6IPii7kmAcb4/Nfbu+rJu
mZgvoMWxIKk9ljwxEAoKdhu3GeSgxG1WpRs7dfVsLEYi3WO4XDqLTzBTd0lzNhlEmQNFO4lhlrk0
xcmyE2gYi/BslPlWvms1/AKk7r/TKF1tfVVoI3iEY/cREi7mnb4L3iDWkB3UM3mARNROf4TzPGy9
YFcP58KqdAH1TcvNrpiHTGYubb+Kn/Jon0OadauVfvVo/rH0b6p1sYZC1J0VVrAUQeqnMqBqt0W1
vrFLZEfDSM5YlcNCYuBNVfg60NJGuoGt2xqG5GHsQSuA/cUyddorgzTI8HR9q68uiEUg5Q4SCnS2
zINcTFMmRDaYJcp5HOl51XRTcLQlN0pwj9aj65ZWG93wPMM7G/4Mbc3SUOJEEwl0Y3FlWqMTkHPX
/U4CcNPfKlXiNpDsIgeWvo3BTWHeoxFqw/raQFHomPsWkEChcuiTGXE08Rx1iP7B9o19/jgd8tgx
js3uAkZlIIqcS+W2ENreAC6u2wVEwIJ4EILv+e+LCQ6okgklAIwNV+F7FaFpdviBloC7wXwmICC9
Pso1jwImHjBWoOnaQJL+s7E8R37DmtszdEN1h+mcio+BWI6Zu1F27mKv3hKxWzUIrbxZ8p3ityWD
SoEQpUB6FFCa/DzWb7WFNOhwG1mg9g3C5ykdvRC8CNdHOf+ofCchaLBm+nG0KslVboZ8Dcs09MfH
Bpp44qPencduK3BZNQLiT8Cs0JxpyGRz0FdsUVRCrq2C6FEdgHU5Uvd1SHfXx7IKJAOGxMZw0B9s
yjCSqtdjGkNN3k15cgPh5mlE4r6qbwmlOzRj+VEZ3RtMexwFlKeS9+vW17wLqJssvIGhm4ty4Of9
Qu0po6U9vz1Au60Mly7/dd3A6ixac4YB5x1tpJKBWDfKQSUIH1gw7WfMa6GofgjI3nUzay9Ca2FG
urBVkligYUCUpDOQb+hoI0v9VjwZf8E5RZd2pMOs5VrfgYMe8TJiWA78XQxQpwZ2li2s4+q5WgxI
up25FdC2mDBvua6C8+Yd4CIjeWqMu5Z5Wc4PtfUXyBGEeLgGrFkJRYZ1FH1rq1UJ9xjGp3H6rtKD
Vv0FLhksxAC7g7bEhKb3582mEIFMtYIcqC0EZDVBQYi7easEtrajl0akS4bGkzCiDEZSat2rtH2w
s8fre23LAvk8DEKyNB9TeJ8SpM0a1OaTjaVYfcwCtQE5XgNpSIBqP1uI1ZGHfYVTWVvf1BwkCOdR
f1LaFxE9QJU3ulFukAWftt7Qa2doYVV+qUWItRNzzt/08YRu6NemYk5heRBxuz5/89aVvffSjrQN
wkrthwyCdK5W0mzP9fGhG75Vk31Pp58piEogPvRx3eKaE1palPdEFpM8znGYYqhb0jp1SfsYl7vr
RramT9oWqV7rYRVgWJ29n+LImahTModEGy/2LTPz7lyEEzmrezIwmCnw4kyG0UnpR9Mfii0a71WQ
7HLSJM9tjFrCdMARXBM5/XB8nwIs2E1QPFYQxA3jAlrrOiK5vwBzoNwEUR1Ug8ADJsPJbRGiVWm+
DpNOPTUZu+3a5+sLtXa85oqWbeOf2d1JTjww835A1yRMsPK2nNMCxeTwqHVSQdA+XiIddmIk83rz
+xB+14u/ILEDlgRyEmixBveOzJ9Hu1ZLuY5LREW1vM/3Av0N6g+Tb5yzlV3/yYx0J6LCERoxg5mm
QeteM9w1Rvm7ybaUxVeO8ycz0mw27VR2fCaJSWpxY4Aoj6Hb9WFg9k2VQ6ID6YHry7dyMzK8+4Gf
AKXQVxSFgOZpKWpc9YKWr4ae76L2dxSAVax/wpZCJ9iHDXXv6zZXx7iwKd3GiqH0Ztnos8vyqump
ih8ch0CGVDQbYKnVNcM7AXEteN/BB/L5dBd1lYZ8NtSP+b61Ir+b0lM5hRtvki0z0njIUIWsV2Fm
aPYlvRe1n0SH61M2f6nk5ZlqQdoDgFMcZhnJ1ARlkcVoeXS7Hl0ofGdXyFqhtTp1mq3i6upoQP4A
okYEZyhxfJ40W4WyQzubGqLea+mBDFAt38qXrBsxLfwaVFFA0PvZSJ0SNLeaFrJO4JcAN+MIqgkz
3Lj51/aZpgK9i1Ac0yZzroThoCthqwDRLrR9EKGyIQwQzxujZ3cQEU0GJE55vrFSayPTwI1g4SUF
nyQ/4URP8TAuQpDuN5bq2lVaeszuep+TaWN4K3cXOGn/WJI80jQxinZSDC+yDVAvGReIYBzDLPJw
0xyvb7+1QelAWqHlEXWVLw9hEFkGiR0jCVwMdNer4AoXdDdW9sZtvLbLdYp3KPY6xStOuvRL1tpJ
zpECsuPM4ePewCxaZ8qcUfjXB7Q2d0tL0r0fKekE6ioMKFN88DY6lH109q4jT9fNrAS3bGlmntdF
eKEpuhpiuDBjTnest/d5Xmw48PWRMDzbcZQgMySdpCRNGEqiyGil2e8R3Ff2N9buevNvNgCYev9j
RXJxPNZIGc1Z4ra4z1toM++GYX99rtb60RiISpHZAW8TFl+arGLo0lidab1StPIlv4oLfxxPz4qb
nIeD6VdnfmQn1HPvQM5/C/Ty+WGmGtnqBlnb6cuPkA4VT1O77eePaMbbwXxVWu6q9caSbdmQlqwa
+go3LmxYhm+E33sNLNlbgL4134eCvM1A5Q4WWDl1NSR6DC5p3Elgvvgo0ujSkfQcE+EnSeKapeVY
GqR0rq/gWiwxN0rM2TkwEMmRmImmrL4JMS7eFeCiuRW4Nso0d+oqdGmxA3tHv5W7WvMYS5PScnWF
noSFCo9RpuwWiDhX79OfXaFBltnyO5ZuOPetEUorZ1RARgcUszrmRe42xvAeFEp9TLr6e96pb6od
5ruA27cp8Mgbk7tWukKHgAp2yZnDBf/z2ZeILhJlMWJ2ASHzCedHcGu7WpftOtYccNkgGyk8ECs9
dh3xgR/dWeG7qoT3SbThC756HFC/mJBzgJIPIis5X9gn4HHgkE9zk9YGxcCRFz+E9Z0y//puWt/B
f3aT5HIU9BMPSYHxTkwb9mqBfCEoPjsvZcr7kAdvaq7dROZWReXr4FClQVfRDF0DlYtMlhNOqT4W
ynwF9We81sgQOxN3q+D39cGt5SlhhzKNzi1MwAN+Xk0DrB8DmLbg7HR6o8bUHRPqQQBqXyrinMZv
jQXpd5B2mOF4CM3253Xzq8dmzh8icQ2KPEI+W6dd11WgeMKbKf/ZxClOCvf1sEMk8Y5GuI2duzql
C2PSXUtMlQeg2kYuDGzyBX2Np/ho16FvKn/zmMHP/XdY0qSaoK0QtMKwxgjsQ6p1ZhlDOM4O7ZDf
iUb1qqhxrGmzF2VrhPPfF9d8hk8CMTzsRqI4gErYFSaE+EBDAQLqm2EcXeDT70N0D+pCPQRt85QW
9I7xvnGUJtmXcetokE34iyX+4y5kljhQzyRV387HBwWDJPLt0KOGB9o1Z/y4bmn1oC4sSaPvWfX/
SPuuZUlxaMsvIgIjELwKSHe8Ny9EnTpdeCeE/fq7qDvTlalkkqie6Ih+6NORG0lbW9uuBVTFCKsn
wycxWJ7tMhS/0CQSzLOi3YrqLj6eR9IkE1yOgAcz5nWBGY2p43uA9LQWrunsmhTJ+ER9aipmNmuS
iQEQHzApDE7wyhEtviZHS5n/fqQ2hjDbSJst+tSKd8MR11FreV3wirlGn1ixH0c/CgzHXD6tlZVZ
UngHDjYrwLTknHPXPVBng4Mh3laKWPFxljxfkNYhCgL2Pch/JDE0ayrTAdGnG1KQVyfWDphK2/+y
kj8i9NPtw2BPPIQK7ErThYeERujmj16DaVoRs3i5j1Yi2crSEKUtRqyEjOGeN9WN1j1qhY0en1Ua
4Pmn5Cgf3hpAQjFpiKYyadOIIxrFiBw4n4BXHwY2mY8ZUM+NV0reh2nTBncmGNwJoC5av1mb2F0q
KKNX9490aT8juOUN4ViojkRaSR6s6BDZbl9dga4ma78AGoRbAIbATkeLYO9fPsxFI3IkXNrlhvZ1
y+eEQBkDZzpxJxB2x60X5i+Fw8gais9SOvZkrdKbFIZRFeUIad1oujU7v0LPv9ltp5jDfXs0lMdM
94Y1GuBFRZp7oecLYZzhdipO1qtOCZlVEO0L3oHIrPELW9m2WOLl3Vx832dYZmBQEaRmJUXqRjMf
Ax2pATPq0JKo+UpLthkCmYm8w7f8a4cQyPnwZhyVqkD0lGuuYxkSUyEl4gqDNoyn2beonc7VQytm
k26+XF7bYsIZ7icmCIHFAEJdSVXC0rEb1YQ4ND4SkLVW16KpS88U4bAHrK21bS3jp4jrhg12W3rG
ANLBKpieQLu6Rm92vs9whWeYfjhRqDXLxrQvudGiozBzid37+pABnyD1ooawzPgIB+JeXvm56T6V
Jl3QqdO7JOGQJibgk+u6n9H7evjrZOYsBKj7aAmYs8LzRxw9SnqUDiF1Yoyu5v3PfrCGe5t2L2Ui
ypVkz8JqoCyo1FsGBlVMuX5pEiUa4AZnrqN8NgAda2PfWoMIOH9hjbmNAkDIKlobbDnNqLVDn2HW
DNfc+sqC/ZSBSmfPKWBK0quyfBte//qA5r4fcK4g44KMo/Sgq0JFGi4cQTI6+oq9M+2n6e+7pIxj
EXIfVqX3pkoriOD1TRZ+1CCKLzZ/uwqdwitBZxHBFTvj69FzYQxw2DM3yZwDacF1UdObbDVDsWCD
Ubuet2ruH5rpbU81TSRhB1aODmWA+NEuflTdQwmqo7Fz0XkZFX6jKHPJ7/Lazm0wZCK5jXkFA/Dx
cgOFYutRXAaQmeSu1jzFNgfB0r7s15C41+TMfz+6RVRvkxCAoPAfqSvap7HY0OmOk7f/v9XM5ulI
SpX0oDu0sRoTGD+RjYF77Ymo6G15vixn4api12BzZ8RfsIVIFreOI1Bgink12VPfPRTqXb3Gq7hg
SU9ESA9yZFaT48wiBvoV0r3GvbBEQ9Kvaa2Od+6Y4n6qILXAXBwacOUGMgGgSGWchzeG6iHkzqNq
tytVp0UJNkJrZMrxOsmtcYaWREEcoKTWclckb8RY6WFc0i1Q0Vlg1ESSAsWT01Nvo2psht/lM/rS
GBsjKFka3BUY57586mtypBhIHwq0u/ZIXlu5F2YZCymAbFHOJSvrWdovFI9RvkXmF2DgkrPSCkQj
lYXcMnfu9PKfrNdX3s3fmeNTvxpZASQmgWYAZCH05ZzumKXQSh06RHPVNWai9p96yKhX+8Fnsx39
nKns9UY/GBvTx8TpxN5yTDt0h9BDroAhG4I+7R+BH6JTBHxV28t7vAB7hE/DIc6sZXOFRXpuOeYj
i7FAONaaFWuGZ7UNWARUKYyxMF7eOM4vYiUPwmg3afKgds0O1dPnVjc8VeMAWC5hvuq14HfhLiK3
B3oZPDWACZGvO2+zoAHCJkJEK7sKpvaKx9rWqM3NiGs5TmuYfkviQEOLW4kCAzRa2oKyBF9AT6Fn
vJmqj5EGwA7NJ5vqbpllTcaSUSMAS2trc1coOaZWCekomwbaH0Lwy/pOO2U2A9BIWYDd055BlpOu
eQmQG743y46Y3uUzW7CGeIJBlY42TaTX5bIisGsnYSh95sbTbiRvanLN15qiFkXAfFgqwDDQMCld
8ajTNT5RvPLd8IRi3phew5++vIql5xcjN39kSNd7NAG0DUx1+F/8ffokOF1065r/6PFn2z1kIWdm
m6/IXF6WAdPrYNLHkJW9rkRLSiSmXJPvw/BXDKJs48flZZ3HkVBaUIH+XxHSwxtoqp3j0AHTGfi9
skt/NaaXFLeT4+vNf3Bgj0VJh+SMYRaRFqIckFKH2q6PP1Hlu7ychbtxshzpkNJ27BtNhYw6Hlmc
MUJfRztnjnZlrFnJBXN/IkpyxzRa80CrIKovf2rKIWt+VYPbh9vLCzpXOxuGeHb6NFSIYF0kMbEa
NUoLOkhE3tmAJQmwcYEewY7jf9IILbs0qjw8fIUP9yn0atrzX5e/4EwJ8QH4AQyqAv8cz8H89yOn
qRwHvcoEPkCru5Dhf0bJZuy/AqVZo9A708XfklDJRGcUInEZhXHO8SfoEuKuQ4K3Ius61wE6uS+Q
uBxMNMujQ5Rxk44r9ulMZySxks4kKE0FhgaxNVoOgfoeU4+kGYuKgIV/DaApyZJOs+AckzUKNjNu
AFtX4ECr3X85rn838Szg4SiwJZDjxvYtwLRZ31/xtY7GM9U/XYUcitqt6kyBwI6FAHThCrrXdFaq
4Z2ouxWbMe/HiScyS0LLBpwQTZ9ffEn59DHNWoLVpOgQp+2A4h2eK+d1Mka3idP7nFdsbOqVTpE1
qZJRVK04MgPSQCOSQw/2hcq6xowKGzV3mEGOqk0k8s3lY1tUwqOFzn8/umVq1FMVZVGg4He6V5Ua
MGPbp7SoPdVUMJ2y5kctnuCROEnn4xZ41rYDcZk5guhzb3UPdTO6xtrDvChHx9Fh5gbTe0RaFvrI
Cm0c4dhbTnkVBdQ1u9xXKgCiFGsjNos7eCRKWhJQVpzO7ATsVAM8gR/WsIvTATWWwuXWWu53WRai
YvTdwFGWQ/FWt/sqL3ABTKO12Vj+oFF2QIYp8pBj23GyOrw0+/Rn92AOw/9X4G9OziP1MKnSFp0K
u4ERo71akYMVN1dNqO6L9l1E9R0mSRhqStd1ruKaZPvLyrn4BMyFQmA6IjUkG+Z6yMogQ74ZjCiV
l9SgoJ2+AjNYscOLunIkRTrAEiQKrUggRY1iT2m7vRolmxaku5lZrlzwxVcVeB5oAMIwAD3La9hA
WudhDlmK8PUuA68m2ikzTw/Bd0CYHYLww2BkDe9icR+BeYdCNh7ys7dcb606z/oedmUEBYzVV0wz
Es9SxEpOctF+/ZEj99KPkdIHudJxt0wdNzM+QUfbF2AtBgQLJpJN/tN0iH9ZRebDOVPQI5FSUDrY
emEqBkRmODAn8vBed7nb1J+JVjDVWjm/NWlyZteuMHltYyNJz/TgKVQeLecmIk9Ig4Vr4fbaZkrB
cG8VFilUyLK62p8UD7kpMcEZeS06zC1pXop49/JerkmcEwBHlz0FzQla/iBRQx+fAM9F4oR+jxx2
iJuNYuRLFg93GND5vix2/tlLRyi9tVqhxZ1dQmyIXpW8zrwIyMaXRZxjmc3vOVxJIBcTdHLIjRR6
gWZuGo/wTpTrqHvl9btorgwQRek7MIjwYpeTzTRlLEgebBUcUhgjNK9ouzdAPBrGfxteSR8j7TMH
f0s3ZlhwZz3m7ehX6RUyeitCFnf1aMXSrmYGuuP6GitO04PBB78ehXd5UxftJibk59IVcErlKTqK
o8pEN8GWYQu17rshwQxxZtdr9dZF83UkaP6QY70kRlAlNQT1lWBlB3Id41WzVmzXuRAwMGEEAxOd
YNRQZd+SZ5qeoQEYhgRJDAXUTWVLNkAW/utjORUjWRCFxqGRGjh7YCV2qCqq4G6JxRoU3PnRnEqR
bIcCYAPRCSzGnnQvT145+L3q4Ks3P/9WBWY5SNJjUBRegjy2Yg+VmWQWfB8irC2okHfcoaDi6sW2
t/S1TMi5eYKweYwZyqZBsyVTr9vpVKEShXFlqEE0PhmJa1MvmvlQEx+xB27titk4v0OnEqXDyiPD
SsNMxXtmTbe04Uw44cPlHVxUu7n74n9Tao6k2x0dMME5YlGKkX0VRU/eUkKDbZCCQ+qypHPfEQVt
DN5gwAKDr5hGPL1FWaVMgzYSND2lJTi0dp0wbkmjs/oDadbLos5RFjD1DT6Dub0UQ5VnM49tU+qp
nVtwG0dXe9+oTwPTH0q3ukLvXMpqr38P3fZLW5vl+52yP31KTuVKB6YhNLNHy+QuZc/2Ibue7ht/
uus2Dxpo0ilrWbFt8Z9pyBz2bPqD2701W8W3PdMHJekuedVci6me45bXpSf8/s34vrwz+vwFl75Q
upl2WXJQlc1feBdto+fqjfqRa3uOjy+4qvweyezpYDP9EbBn0dZgq4Bv5y7M6RbNOn9kTCcV0NLt
gA8AOyPnb5r1rCV7kt+PBl6KFeVecHdPhUmPUKzqYalMEKZnnkZuDNMPQRemouWXb4LqiQf+VK2Y
pEU1P1I96UKNfZcUcQzVm2ttRovOBgpi9JJ1wY6uvYBLe2lYmoqaG+4vyF5P9xIjA0FXKhRXqmSD
YjDM17GxA3xe2Hktv1rreT9vRsW1OpYnqXcRgwg9AfqGW6QvAs0L6m1efSL6c53yRhnRibSxW7dZ
Q4lfsrvIBWLOA5EDwMIlwzFUgxKlWQCNGe7ArKjEDstCXwM1X4ouSvXFXutTWbKJZO5PQeYR1V+5
PO/EQM4awRrginTT809avg7Byj08b6LCVh7JkNNVtalXuuAKXi7On6Zi8tr2R5fGnwTcr3zU7rWK
XFVm5ql2j1mx0E+nN4xvrJjk8xYZ6SskBUqyOMJnYKV9X7mV+VUHxUM+lBsN84Ox/jr1IUKZa0WJ
t7xrUUrJ/jZtLcmXFCotNTN3CuyChamaGpBoE3mbtGszuafDCljmkhYdb7hk+Mqiq2raYKkqsp28
AoUG9Yz222g2cLbTZke7/2J8jiVKlq40jYQ2EySm43NSb4fcDcucocboie6loaEPEmOu/n2m9VSx
JJM3AOuETLPUgb6UgHIkaz7X2kZKBs7ONbNpKghoiiliIUB4FKCgN0WM0ZHSN4zgtVAKNhXm4+Wn
a8nYHW+nZAaUJqgqmzowAwaIioYnkoJWR1C3iv5Jkn3891mZeR+RI6HowgPXjKQvk8C4a6ZCNcP8
Vy86JGNYAVKZv8aI/H0D/oiRlESvg06j8w0QU7ILmvGGCOKrer0SXSw55MerkbTCjEWoNgbEqM1j
0c+PkrEpKpei4fbyKf0/TMqfBUnqYdTBmIQKJPGocodM+Gb8Zk2eTrdgsgK3whzCm+4UeYa51s24
+D7NY7w20GQ1oApL5sweGq2cSNi4fWb2/+QpGbYzMsW+qChIrdo86B6VijRvYM6tvY635YGYVe/z
JF9jY1ryAoimY6ZUI8DcUGdlPvJyjMxqY8qjxs074kXJcwVwB0QJhPg0XikV/K4FyC7dsaz5wh7J
Cgazi9MGq6a89QAzCZkQNiUvNcZFuPORG6OHZV4JM93WuvVBwTeqosezG/prtful2PkG6r/P1J+O
FrkYj94ag7JN4uCx5gnYKcC47qwNiq7tj3S7lKhK0fSNb1bUf4Zi3/NNpVyVSOKqa7HAmiTpgjmg
zkuiHJJsJ3RL6hfVc6m+h3Xkl8DFuaz8i6bx6NSlWxYigUVATIw8fLYRHNghLoaIgcxcsdyMXaV9
0+LXyxIXPdzjw5euG7wXhU4WrptJt4m5V1of0/hKYrkBB2vFgzMiv9SyFaHz6VzSOMkUO2DdbQXF
nhrVA22hTeZV1rxlk+Y3AEUsuGDtnDJ8GG3GnQMI+VbkLzpogNQ1URzGfJk8O10bY0AbETeuqV3j
wXN7q2VgKpqSW1zzin/aYYOZ90dtcK3+uXcOloph1zUmWX1Zs/58hbT1JB3bqtfxFfTuzvrA8M6W
e8kejc0qI66A98Z6T92X7s+KRewXyoXqJvWUTeY73vRxeUcW38ajDZEORKunjsPiNO6gAHRf7z+R
xADfXTF6rVrvTdJ4Q2uu9UguxpLkSKpk5LIwdKJGg1TuUVZsooj98+ncxiz4jhBGovkfGwDuEIax
Tkxx7ZXdsBZwrymCZPpiPU/LDEwlbsoZBo/dPvLKao21x5i90HN1//egHWmiskQCPMlMSAESWe63
Ox2Ed9b+Czz1XyYzvkc39Ku3QGG2F++LQ+cLhoaID+Pxp+bGm3KPTgkv9dYv4Yr+yfmothGG3c2f
FQ4a0PN5ZZmbII00twz58KJ0tvaoAcygd2kfiUPTxhjkTfK4/YdoCQE1aTA6X0CDSa66RnNuVJHb
goWFQ8aHaQjER9ml9bXWNQHG06jZPKJFu92MUYKBEr1PHa90ENmKeFBAF1lVTsuiqA5CH2Ta9SFM
TLEDaKlxVYL5nKm1oj0Mams9IfsQI1lLKdkFUWW/5U0fHFIejiFDc23r4Uoh4230021BnWybKIOz
bYqm9GtFwViw3RbXOQb1PCSX0WKWc/GSlWN/CCwncge9LpFBd+ziJrOJc1diDPcH2O3sm7ydqhZs
3baeeGrZUWsTmKQ4GNGQbsyAql6BnlMG0h+CFG9jfMQibe9LqHbugRy+Qh16KrxJ5NGzknQWw2Cr
fS+ybgTQEOFtw6xp0naisk1M7onR+qliA6+iOiwEMoStGrq9U6kGq51o2KHrMNiD9IYCuTYBf0/r
OPzVnrrxGdB79b09DNFdowIODP262r5G8tPP+k79Fdc6Gp9Lrn50Qnf2XRHhFwOb55tqpDXIuUdN
7DmKUYcwJeqDGvSh4aE6Zb90aiduonq0Kq+u1eI7mEBdH0RWG8xDV8ZOs/MKzY1hxsmhRROdxfRI
OMUGqSzSMh4EZo5iU9oODOUgfWR2ogMXb2jCBxLooFQvqyy4bRxLv0egHhnMqu38k/IwaIAyGQKv
paFcQeNdTZ2dSgpyrwapOES5odw4lsiEW6nAe+dWMP6yGou45ZQUYnvZQP5On1+6w1KkSSZkClMV
l0W/iR/hC34m3n16CLyfAJDY6nflPvbe+iu6HzcRA4nsivTZQlySLrk7edSUTjdbSnv71SKptoue
gGcyPRRM/5h8208eMPRJr+ldcEtnu7k25b/omDiYIQbzMoqwcvlpzHCtSZhi9aIkTIz1jUUm2w/a
/kee2D9T3l7TAodmluP+8tKXffIZEhpXDqAg8lsd1wbNqwEo8ZnWbAIDyI6l7fxIo5psuNHhZbAU
OJ0K0rJqVsdM0ZBIKstiJdEwv8VnB3D0FdJbTQUvbRV1Lxc1qdtAGbZE2U/5FgTq3uX1LhrlI0HS
S9yhdVVBca1x27pFurdNO1YlwbWpKh9tbLNuFT9u0QNEazAY7YE+ii5QKehRstQxBwKYStFfGXhx
Rtvj9EmDbRYhQhuvG26SNfT8pVUCmmDGy4G7ixAZ230UchAx6m02Q2Oq/KugeOfNN4ubzG7fzLVO
muX1IRNn6YYNtEw5EA8jEHk3HDtqqc/hgEn7KxPD0krr2WhWo2QT116srRFNLzkWQDHXMOJvoEtC
LlZ0ThxWnSgaGKMCDa7JVSRiv0J4fllbFsVg/BWEFL8ngSS7ELZjXncBHOly2vHUYZZyo4tfl2XM
AY6s+uaRDCkAQuwLpkcdMkJa1RuNi25fp2HgX5aydMGOpcwrPdKIYByNttYgpesx/JnWrMe4Sa97
fAhXgqxlhTCQlEHJHKU/efIstooqURSIMnvuTz3cbLwhdj25dVPuARhmsQJ5tojbHqmMNVO+dGKY
4UOr9Qwip8mDQYiOQ/RhC4DCohECY6CxajEj7FayKEv2Gjf63yVK5mrSnLStewSSqXKNy+YByvUd
kwsviZJ9agEueUZYJdYqdMs7S6y5YIZZRej/6SGaKaIFjLg2bsV3gcFSbdsBtFl3J921poHVGnis
19DYlzYU/TMgGwVkCWp1ksEk7ahgfgRLdYxHE/qSj+A8X3mEFmWgYc3CICH+kZlfhryenLLCujIr
vKr1rd5Vu6r65/INWHzpwOv5rxTpoiXC5pnoISXGzKk2RnjG0scapFoNsV2QsHVuzjmo13qv5+az
wwvlP7w9xx8wb8PxHawweFrm8DJEOr5bA9JvU/xTMaqdCoJTLtYC4MUrf7ReSUnNXOv6LsB6i2gr
utd4eBPxa9euXIWF1hkkLjFXj2loB+UnKillkEe5VrbwXaY2/Z5U+xvIK75JU2Y04XVHfnY1iLeB
xcRaIz4QPWd2nsYMDLY9c6woYdXwXdnaTQwaayLW/IqlwPvo42wpNCyoJeIwwJb3E6vjq8netqCt
Mhs3UUF+soZbsqzHmBzF2AK1MQ15esA65v6DcN4K8FOwqtA8rpR7UhQryeJF6zNPj/4fMZIiD0Tr
wVAFMUn3Jqq7dkq8kWzszAacEfAZkDVeA1BfW5ikuaPQgjrqIFHNJ1fYYcZsNB2XYqhXPPE1QZLO
hpFVEa2Zd5C+pObtAIaSCvCjly3B4v6huXJu50fvrwzqTGhaxTNhN7h3Efykb31yG46J1wQ/MKWI
B4o1CMUui1y8i0D3tzWMSSPfLDlkWdW2VqCXsD3mxq5tULWDxutmbLXNZTmL+4duWBMQf+BNkuHC
Ujh+E0B98faia3oi+wg5PyAn+pelLLqXR1KkU8rtGUBrwgbWZnVdYPZoEwrlgwp7YrrePpQhUAUv
SzxHzUId5vhdl0QOwkl7q+wQoSk/Rctqeh2heGYHtatoKDcZDD61xT018fXoM6wHgPvTlebOpTM8
/gTpJRyMKMuSCJ9A69xTI3OTkseRDPe8fbi82LPtRQ8TxkzwGgKfC5S48yEfvxNTFwA9EXN7I2DB
WJCqHlpzDnZcXg+K+C7i9q89tt8CoTRz9y9meiTtxKwOHUJ7RgxROKxwo3q90V6DZdWj0+jx2gGK
Vg6e8X4L5pC1scH5x0/831k4hhSJjRkeNB9LwkE0iUGiCRgXQ+d4vFd3iupsqAq+HNPcKK3xMsU9
sC9AmqM/d1W4UnaebeWZdLQnzl8AOH55kKPAeMAEjkOMXodffYTGmmatO/FMbbA+tCpgQo8iPoIF
OD3NrAuH2ugCoAQGPon2tXY1FH5bvF/WmXPfUBIjJVBAU6ugGoptVF8r3Q9fjC/1Y/QASkZCNm4v
CzuzMpIs6Z0bikgTZghZHd0jgGBxfefYazd+/hH5ZBB4IfpB6xs6cqVb0PApnngDANbCHDaYtqkY
8tmaS4U2bmENUlaYfeplZYqm+EQMtyBzQCYUT+OhyduHTkzj2hfNWyh9EdID4HtFJ6NpndFCTEmP
CLjFpOVYpz5g11Cl1VjQdle0Rj1H5zvqVLeYGdqOZnAT0fAhqv+2eWneeBNQkJgPwL/lkVUjDnoC
mg+gRui/gBfKcvs2UJX71umBSDqsvFnnDvNvaXDqZjwfhBzSMRtdA/DqGcun0hBtgEnw2gkM9KPV
Zf3RxVayAZrAnQgneqsb6k1iK9RLpnTlgv4+Z2nX51ALAbgG+wQmhtP7E5h2NHRBBCCTyuoRSHa5
oSIrlZNnxUl0D6lgjna9IS2iKzA14JLFSYrkHdrGpz2lCX8ejLSdmFAo+WF3SLqmijHhBSF5elDr
sYjQu4NfYo2wmufSiTWvCiqkTZtCjH44WfmLbglMuIpSe1YFUX7VRVNvnUTRX80gqHeZGHMvich0
HcUkB9JoEKDtAmn2+xZ5/r+Ob1HqRcl63gnArSCldLobakzVbtRiXD198jBOgaauz2BaI4s7v+Cn
UiQPM3CK3KwySImNqyh5atGRkI7uZSNybhchA+8c2H9soP/II1gVz8tgciCjRufGBAJZwPsAdT4C
lNllQefP6amgOUY4ek5TpxABmvvxwOjgDVN+hvWNY/gTZ/Vab8+ZYzmnHACBY1BdQyJXHrhXgjZD
0QUmC1BzZnHXxZ6gT115i6uSlh7NV+KAs+AG93P2YgHvAhwMtAhLCxvQHqd3RYZecRC26vS+MH8K
QLamGmetbWyGNdqaRYsAkB9jnvCfG4UliSiukL6lCJ8xleDYDxiQKNq3gj5H3Y/WeYgBRIf3pllr
ETjXRqwTmoKQau4akYEF+kwfTZoBsQx1st2gBfBQ0juLk5XtXF6d7ThIHQHs+SxTm4ARgPcz/lUZ
9KCw+WpGAPVfTQ5DWtMmvk4PHWiiqzWf/VxrsDwHaUxM7AEmVQ5HbCJoYGFYwrXEy9Q+DRXKc9dC
YanyovKdtgacct4BBLVBA6yKjC0Bd6GMNN2WbZWDlANgV+Il77zBcNXUC2JfpIwm70aGOZudZt3a
1fbyPVxytY7lSvcw0aNC6W2s027ENqbDrh/X2KnOrzqWhhEAbCameM7QCrnohZ4VOEEwwVfNvu53
Y53PNERo0F8JIpeU8liU5G+lZYgUADAvXDsUGK+3draZMTXPNpc3bW1Fkr0PE9C38ghiAg0pxeF+
SN+dvHSD8Tta7ZhYsiegJkCuz4FBQS3q1J7MKJZN0Qu8tKCccx6dxGGO+cCDpxYjDtYagKW+pA8W
LAmiVKB7WbIx0WoFqSFjdvBACyM05lRP+oST85X6oQleQcyukJs2/DGWbm7vDEBAVLcRxke0ZGt3
Vyr55krN8uopm3aF5cVF/vj3W3/8fZK+WnVjpGYIxwOd8InKunHD6YPRfIl4xcU5L37iRsKcguYc
9ROYOClEMLjdaJGJneB4oYp4m41Ae2Z1hIGS9KG2Ri/SkO0VhZ+VsOzZZ4W6feBm9U/TOKTDa2EP
zBpc1XpYT+bP+iV7X8efJql5q2MYYZg3oc6vRjXH5vsoHKBsZTjPSb6xUL9Kd6XiZWHuFf8BJA2Z
Z4gH/QKS3nJwVtdAYEKZPUM7ooquCVDcowFAXbnIS+b3WMjspxy7B03lFOBnxeuifQjBTLGl+caI
nntzlwd3+loS/9ztwVkfrUl6Qut6NMMY6AGuZWI+yWLEuB1A+umshZ1LhgPgPkjNWvCuUIs5XRbS
9lC5EtbWSDsQtu759BghbCHaj2xtmmzBbuC5/E1LBLKMs4IPeIXRtkIgKk6erJCDDRfd2+VdqLHU
wKjviju3cF4n0qTz6hM9zJQZbzBN9lNdgqI7AtADYZbOcvJpgPQXjM2XLcGCrT8RKZ1ZAh7nwuwg
UueGr4rW68sbdU0xFg7sRIhkbqY+SQI+o0KGfc7q7AA/GNvKbPQJrnUb64snhvuEmhRwx9BAfaoc
eZGQjIzzHmZP8bDv41tRGGij8czQJ8VznBA3wsBm8R1b18G0owb3eoJCmjoPkACyXoQbHmBkp/VB
1IguYjQXdRt4FClhZXTXO3//CKIy9Odzpa2BfWwLPcbvc7RhOGhX0/iW1l+9Yvv0+/JRn5czQJdz
LGtWvyNzwG1Q/k2zlxLUX6XpNcpbDGw2R7A02qujz+NNZVw7mq+X98I65GPh1vqjY75nebSt1p6g
8zGUk69Baez0axo1C3pVxdc42GZAF4c3JgblU5U13d4qQhb07y0ftqZ5X+ReP/wH+ENsxr/YnnLB
UUFOoEF1bt6M+8F51ic0UJWHIVp5ABfv1x8x8rCNMgWK08QQUzTvMe+9sNoVdbFyiZfsxnH2RrIb
FUgIwH2M7I1h77vxH6t71g3AOh7q8Ku0N7G6XVGk2cBKLyf41BAMAuPPhmsveW6dM0VDr5mIlXjs
ogk3i19o6WfBYSATJsHeDKRUBFyclWX+PpMzuSCBRcIRVWKUiU9VhubKyIPSwqg8a17bH7lvfBle
9F2idY7Fe56y8BulzzdxY1+NK7IXzhGMP+CpQTcIGIV/+zlHdyflog4oYFlnRDXb9nKx7Qb/8rYu
nCJ6pjVMfKgUTPaqdD2rnFZDHSt4PusYlSgMB23R0gZIOmbGHmxRsgZvu/BeHwv8nXc9WpOlF1yr
hgBqQxKWJRiBivdTe50YK3nwpb07Wtjv4PRITqeC/pXkDuIJJURXIpJJA4Z2/sMBHQvRJd2oWrMo
YLndCPRjTuAazlvPV8okC+8YCHsBOTzDwUITpLcltZQpN1LoH7ACr5uydY0aUwp97JczY2KXrOzb
wlN2Ik56G2IFIYSiQucy/TtFg1qsayxT/No+2NjLNR7GNWmS+nGzRVm2gDTd8njyA2QujPDdkHqm
/pC2vy7r+sIzjczVjIYEZBY81HLqk5qZU6NLLHWvAHi57TbZc7kdD3zf+PbecZWX2CV34TXo0G6V
TwDg+tU2ufZgcFjjh97lbzlXz9NPkbZZVQOraKkChtqmRrBxEKRDG8/KO39+1yAEOAFICKK162w+
yJxyVIIGrFcHXCRpvRrDwDl9pMr+8mLOjQjkzCg7IJNDHV12f5IpLNUqhhxN+5VSH2msqX7Ti4R1
1kNOezcyVx648xb1OW17JFHaPsTViRYEkGjcfcau8d74T5iJ27b+80+HTe/x48+88WMX7VkxGocY
8eLrimWH8incTL7hI7W3XSuwnN/T00+SVDlT+1Ib83mzAx8AJ51zaMSHY3rF2hT0QmnqWBIaiSSr
46hVX8xqPKHDCEneIIg3VAThDVCGkk3s5CY8J15+k8gKHyPNjrZW66TPl8/8HHPg5AjAZnH6Feqo
hX1v4St6lyNqwFi944uvTGX3o1cBcyDGtblSdnTl4ixuMwFvjD1PYgBr7FRswB1u5Cqyz6K+acAC
kukPNv0YTK/mK5ZwUauPJM236+gFyc1E5cWc5057QC9idAtAKyrYJ0qyi/q3jjwQsTLatnhfjyRK
pt4mAfhwDUg06Lbs/UmnKEfcBdV/qERBg/5UPWQoZjJExTDO9QiVurGFsSLMDwH0EbkA3v4KyKMa
Pw/OLahqLuvM8tn9KbZIihuEahJaxbw+zQOIOuPKveX4heOr/UruedG8/lmgXATXQg4C5hKSFOKj
fbaf7rXx/fJilq/hkQzp8dcUpcIwWASelZmhu/RzJLPF1PhOEIM046VLmDLuuzXG5IWVWUBjQQIf
CS7ktyQdSSJ0X9ppDN8+uaba/5B2XjtyI8vWfiIC9OaWLN++W6alG0Jmmt57Pv3/UQfnTBWLKELz
b0j7ZgBFJTMzMsyKtZ5j7T35+4iD6uGZiZlzDYAtht1AjSpKn2v5uWw/FxnzFk9ys+LGF0qWl5Zm
PrMvQN3QIiQRfY9+qE6Z2rHdfmF+ZOfdK4920Tmq7f84EfM8VScltD8+xO/xSv3jD4T1MsCfiqU0
AHknIWybN8YH2FvMvqEJLEkQWNjq3jyJP4rYjr5k+/gu9Z3x1H/01U5eCR4XbsOF3Zl/KRqKlEaL
XdN9jsW3sHBM01Fx6OFw+PujemFqdmjghTaNXOc7m/FHLbzr//gdYyyDXTUPUvFFCh88d21ea8GX
XZicHaJYUNXUDFkd5aROeh/FfWndp2u9nulfubV3swPUDlE1DiYLs6TfQ/tDETau9Vr4r3FwcOUV
n7K4IhN2UvitpxrqLAEVm67yu45Ko0qhoKUrBwzSi++VNQTo4g0/s6NevjtR18pKVGPHG59kbePm
n9q1WGX6J+afjQOPB5nq5No8YEtr089kFykLMHQwun4oa5XmZQOmiDazCABqnlYqJtUBY0RS05MU
6GDkt3GV23HRBCzjU2cKYNccZMXgn9ax6MlL/c7yVx1pqNu3Zmm/Jxrz/zUw8+9+Lcn9mCawcicv
Is10OXoy4ld/LZxb2u5zM7NjVYZFy0vFOvzqOKZfjMIO3ZX7v+Rpzk3MTpTvVR6jf6zEzL4IwTeY
nU2BAtwQ2fEaO+virsDMY5rAs2RpDtk1I7WTKpH+mhaA5M+dKlmDtK5ZmC0mIljJsqmrXPMkUAfK
tZUobHFDzpYw/fezuK+sc2p4FjAAwf8cqJ+UoXfCbmVHFm2gJDQpmlH0m7cGPXdMi6inBZ/1T4Kw
MbN7Jfm4fXwXwtdJZvv/TEzH+2wZcelVkZpjIh8ea9NurI0Knit/KIRDkxcb5k1X7suSL5ZNEIf0
LtAPmb+joBsk2vJUHf1hV+jVRs5IuYaNoN/jn4tV9szFQ31mbra+WrN81OUxZ5b3nXQIjC+GshnK
A+yOtz/k8l79u67Z49m1ZtEGI4aa/rse7gvo7NWVI7e4FppYky7Z1CmePWNmYSWIzFCQV/JPXf45
8I+qBxTvLQxXIq4VQ8YsAi+arkmSAscvDoc2+UTUGudOCy5L/9tJL6A78r8rmk/MebIJsBDAm6P7
X4UYys8y2FprwPNFD22hmYD+Oqo18xMnomQRoqnMEYfEF6ksRqDEBpnIlQhx0eOcmZmdNKkOQ8n3
MCOLL4LwXqzNsSxlEpPYLFtsglwhsL+8qlmoh6k7AQWKMWHy278zw2ijBPKBefY7sXvs0xQsiZwW
UPJUK5OiCy0RqgQa6HZjioERnbo0HqZKYJj1iCt6lO6SPSXfjSjYNG6hRbEhjAvtfsXkn/7DPPw4
Nzl5kjPXhKdoYBvCpLxPj8Hrp/QIgYX01XKKTf5B9WDvP0ov0nfFEZj4sIXft+/z0qmB1U2xNDTQ
+DP72rWSWMqYctl68yljplILD50A5ut428yS2wCHMcUPVGaZBr5cpF+3yliZ3IBM2svuP+3wNDDr
fNvGAsRqGiL7PyPa7D4zPdag8I2RJneA0GwY/neNb6qxtzQHnsExfQ0hFIhXLvfShTi3Oiv9eINC
03ayWqV3AXNWufr19roWt8jgInC3mSqZ1ydKmbnhMedC1BB8NI7KBM4eEhS5cAoj0mtHQ5kg2dy2
ufReKiAnJZDz6BbOI5deGSEeZD7fcWs1HWyUC0NovnKhcIygNvdaJ0PYX+XBg1C71PaGRNrf/gGL
B+bfRauzvaSBXEXmtOgi+5EYx8L81jS72yaWPc2ZjdnOFQywFfmIDUk/wmViM5kH+OQ5rp9HSsSV
u8kE2Li2t60uPToMwiObx5swtcgvb0IcC6bSxBhVCaViZVtw6VwrtoX4i5yuBFaLJ2fqEFLhp8ov
Th/5zLWIidK0ltXQMiuDDcQKEGDWhe3HMnHiKiPM4o6dGZt+zJmxMUtjty+QhhHz50Hd1N3nyFzZ
scVvZ8HNOFE+07qYeRGBcfA4jTs2rEhRxBZsw/xBYg0GD3UzX1vxJ4t34F9rc+aXQi9qMDAsaAgg
WTe/jeW7Z40vSSreialJrMCUgLoGMrx+gXi+J6pctKPArmnabI1ZyHA9UUnmpMOuV5+YcG6hV4Hj
x2lhSWge8GWN+WGWpY3c6kbS1jKKq22c7CNbYU7tXUm2ZvZdIUW2qm6BxcmnLvilFi++t/LmXINE
L2xc1ewHQ3M1vcRGZakvDHXZSaM6vfgr1NCwCuWDEqTfa2/4FjaCLTfSMY/WlKevwvPZL5hdfYil
aj02+QUTyNIC2lBVj7lf3+l1v9GIzodgVf99ekkv3nlMSjpEDXzahYGHIp4mBSQ1c4Qc4P9eYID9
vRknohRx6OpXX2vzl0IUtGQnazm8Mq5meN695KnRwcizVtk1sSqeQsvs1pLuqxeMXzZFXBRzJmDr
fPBD79uszxQ1haRO2wujucuDv44aJxM6Q1gMayygP1s9iQaDJ59RWe9YyKYjt9XKk3Xl7CYTUALo
VIum+HcWyYjNUFgjLWgnT5KDXHi20N+XgYwuw9/THfAsSijFAksj+b36XlkYR+gWw5IaIjmHAFVm
nbTsxVt7KpZWRDkHlgPiJtAIs6eCmVu1AovBviTinST+EoviUPUiYneasPIqLV5Jom0CKPDNE87i
0nvLTIqrvhFNaNhHt/vca6Mt+gcpjpwkexKyz3pz12inpP3s6yvp3tJVPLc8i3/bVC4Dv4wzsrAH
o3iQ0qMsCY6mPBr+Z2lceRGvY0ROyUTfQHqhMPw4F2MOVd9LBjGDDhwAgZrJr0P7yWrzredluzys
7VrpHkQxujcF81RJ7rfbj//SWuETsWQ0E8Em/9mFszcS4jytKfo0c+gbfxk035YzZWeFpuOX4juH
9a721JVrsbxik9sn6yBVEMu93FmhHxTf9VhxH2mfelk8CYO06aWaVp7u3etSZw+RdRJzxdHc34n6
H4ZrcXt8a9AatCmN+YOiuL5ktDW3Javuzdyuq6PZMdzLEDuFJNPamtbecnexglQAuhfMsqxt+RQq
zh0vEPAJBU5WLM+z79IK3KoRcQxdeJQSCMs0xlCFDx/foAuHeDiq7kPfOX+/06ixKAwgAbkm2rv8
6ojEwzI5PTAM/IX3UV0myLnV+QO1jbexCR6N0IXy2apX8DFLLsNicgDNZPCXV0ISklKmcQDPk6MW
VAEa5MP04SnoO1uUvJUOwFUwRnQwkbAAPdBQmZ2Tobi5WopGxihtq/2yqmbP+OKmzirbqsujQRP8
9ve8DtYnczSkkOXDKP3uyw+K3GjTRNN0AqHPWw+FnSknTiZGW8ksmHh/bi3RaRt350lryjQL3/TC
8mwrhUwPi07AcuU+d27o1GlJtO7tGBFZu6vy9VHFFI+XCnvAJER7uUhhgKnMSvAP9aic1CC0efnv
fcHbKHm5jRKViQR/l5mvo+7fjZ2+r8Q1srDFxU7Q7mlQYxrXvvwF6QjVnJ+y2FH4XmsPlcBMUv2K
wMXf3w+Q4zoVPsA4SKXNVtqYiVtxJwlzpeZUmu0WVw3sTvolpPVBSPojycR+5Qgtnligi+S0jAWK
88qSmhtGagrYjIKjlh0C7SR5+zI+qCJaKAd/3CTGV024T62dHH4WSHvr7qAZT81aiWvhFYAUGFJ7
HPI07jsLsRvF6n1h4HeESKdFe1X5ZGgPZuk6kX9nxdru9rIXd/Rfa/OqSNsPRRAW+P80a51a/FpU
/qbvmfdZc3lLn1c2CfD+EGdR0ro8Oi6TdF3TjFCgiND6CYETWs1rKuV3vhK99lb5cntdSyELqSCE
F9TrmH6f+/VK7MUAgfoMLOCAtGpu59UOEiNbzR/SxEFD0w1e3fRLYAYOEI7bxtWFi3pue7rIZw95
1HaSWKLdxiSw54xueC/5a6yFC4kY3QMGy3V6CCqQ10sTbZXnvumaEDCDRDfDxtHEgSgwON5eyQL5
BcQEPM4TdxHyh/PupNaoWgvNFO6ttLJ94PkqRPwJM5+mZ21arY/3DIPBIqdjHDBbNQBV9b2BwNDT
Pgs8Nsc2S4YVT7hwliYmE/4CS8fbz9wQaGo1GQySpSyqGt0hCXLvTT+CidOSY2J7o1SiO01wwzUu
lenuzYIFOg6EaBB5ibo47wnoQaQ3GeUFlLe2cvnY6cVGHnWAibkTmz+SCvr+tQ1YcPoXJmcbHTSp
1bU9Jg2z3xT5Z6sUHbFPtqoQPTMcwdAD8rdENr0dy+I+tiync+WVts71lBjPqzb9kSbJW6Dll6ct
GQjSwobLVCqB3cYUw9DQLrTfrVLfqWLiuBEPnvrDCnRqR+VebRBqk9JDkDyXpn6ItNp24XYN9eDO
NfW9Lwt2n68WeJdunYbaiaqQ4lEimZ2KtmpCb7C4dWlrEs2dmug9dG06XW7lfQ7V/KgG71IF9B3m
Z5lpyTAsIWReG/leuphcx2mYlkqNNn+6uACMyI8EPoEi1E6gSv2h1JLUUapyJTVatkSeaYJ3Jgec
nQwJOGzcTCWDUJUPpuQfqjbe6rGx8jAuvRAGo88T8B1uqbkH6EVFgFE3yR3TpzJYISH6O8iynbrG
9rbosQEQUfxkrBxKlNkhS4dAC+uwyJ2scF156wdistPEsiZwE8CImYPxVWok6ZAwiXlfGZV0b+ql
dKemOaqDkO+tvCAL6ybVlZgnoJ/J/yYndObEycXaMhwh6oqD4T2I6ckJ5UMtiEezWhuYWwxfGWLj
vaemN1F8XNrKhByslUtjoirtNrh3s9+N8CHXW0N91+Q95Uyaw7cd+3VjaSrfnZmcln+2vCBsYDuO
MIkM1qb8SkHk9SfcjOS2dnPHKKj9fPL/gd/DMTbJijtZ+LIXpmdfdvDzsrLCNnfC9Fshgp6P0bV5
6pR6JStYeCYu7EyR1tkS3cQVs6rBjiDHUAgJTmT1jtBXR8TDbUXwVz7pUuB2/kVngVunMDcRdHzR
uH4fy94e87cueBWFTeaCHFobTGOugZ8/e4yoURDkMEyPotn8FRzDJDRShdCNyprRwCDY9+W+Kmik
bfEM+qms5ULZepZh7YakLr+IeSk/C5o1KKfaSEB7d7nU7/RIYTCnof7m7dRxGF7kIQPqqoyKEj/j
ZIs9CGrVOARu1P+IpD4DAzt4ytYfPby9Z3rRXVVYdbeRS1+F2EJvM3/ba0J5ikU6JMF0O5VUdgUn
aUTpt1WL1UGuumjYiIklBJvWD1PDqXrXfNSEItRsSTLzZ8VTxU+FLMXvmpiYIkxb5kjyCPu16KiB
5Mq2n9XhsUk6hXRosKKNZPglv8FsHlvDVTQUqATvh1QG+YZievmmFArQZFqA3bYJa/E7vU5cmioG
OmpqCeRvO80v5JPXZX1i1/nUYYaAXPOhdReSY457QeBUitUNKDrxYBUyAOA6buSR2fGeBk3YpwUe
WBzaUxf5FvIOXmj+ziSGUYbGsD4iL5eOiWIFkK+Jw8aKYdk+oVcCN0c9tHy3jI9se1UIG1xhNA3E
CLXuOo2oJv8U+dA86PBUVo4UhW6zC9zGh367DLWPxHLrH1JQD6aDZkb5C6Rk+pYF2ejaWgHfb20K
1kes8XlfjczwHkupZ3zUG+JMsTuIY9R6LLZtyUArbxpPZ8fse5u6cu/4eX1M6iY8jV2XHqmfykex
7s0fRZ/DySKnfpLtyooTJpS9kp40bVCSh1TLzK2MRqW3KeMmvVOy1n0Q5VwoD0MqGR6qwqIA6Tpn
F41oOXuXy8GFaMwCv+uUw1ggwGdoVvaS96F/p5eDojp04YrRTvuioLPfZhXieJHv7UK/qx4FbZTe
1LIP4Fgs2hE2ciWTpedca9N823RS49GDLJX7vpOrrUJu9bO1Bih0dD3V6MXKerKSuS6+YtTK4c2d
vPkVT0lZ1pyeJOdVFidmpr1fPMjdtyh4VGgIhQcl+yjHzaDc6zDW3XbpS6ZJlikdmhbPKPxVl/4u
a2urqCICoDrQ7qu2fdS83xGsl1qU72XMIUC3y+TurmC2twJoUqtrUzQLLhBiHaYNgH7CEDRvT6WC
OCY+IbLTCJItO3vtvulUbqXo+EG6u73cBe+ugJbUCbFkOK7nlUtJiLVKqgUql42t6495ojtBdRjc
T66ypoq7tCxqZhND7NScnRez8qHDbRaw/buVSpW0ULOTJPZNbIN1ggEfL9JsRk+K0LZq9K5b2deF
5/IiEJk9Y7EAyFXQCUSKvjiYhYYQOFvMSK6nPN/+pAvrhLBbtajwM5iNfMrlAVL6wSrNAQarsE23
LjxMG1nI3oS+24ZGsjWZbev7tSHHhaj9wuYsDjEgbPTbEJtx09lpqRCwv91e1UKcDGUZETlpAW31
OWLMza1ArYaK1o8Gf08KWr0vkUdY4Udb/Hb/WpmnhqkfNu3YNVD3NxaPqvAliBA8SXVHMOKd4an7
1hP2f70wBsbBLXLZ4O6fb1etDFWADh/PGHwOldgQaLjHOJD+PlyDTwq+UhSqqd7My441HQgz9xHf
CKV6W2oHCMeIqD4xrHZ7OUtZJnNqpE1cMQK3ufcY4CVWci/IkUXquveijwxq8ANycU7dxigvMELF
r/DDaBhtvVNd3R4IQr67bdMW6D560X3qScadX7XWwfd0f+u6uXfnB52wldS4pVZZ6ZG7ieoue+5j
3SxsuWwZSrm9jKUawdlxmxeeshqu5TGCLQA4nx4/m+6H3B8DxF7jZz9509t/bptb9A5n526KEs+C
3LAOZEa8MOe7D2Z/ALA8ll/UteHTxVt6ZkW5tBJolLiV6XSXBuW0LqTKE/lrc8hLaRDnjNqKDIQD
BzT9irO1WG2QamJTojepU171R8AoEM+M330ltSX/e5dMYq2JKq0E7gsO4sLszO1FVZrIZYjZRuu2
eQKMedjHzYqRpS8oIrCBgLcIwdc8xatjpRpakey2pbHnKf5T5K3NCK2ZmLlSKSt5Kz1MJEnE3XD9
F7lek5Rb+FY4GokuOmRNU8vucotKVGfauAKtbor5a1oJPzw33iVuvpJ8L12iczOzU90EcanXJmYm
xGr8lNUJEcQDrFCxtVXar4m+4koXggmWxZIgSZ0ocmZHIClotyQaZbx6QCcqq5/CScGoV09IoMKe
tyZTtmjO5N+EX3SCI8zMhaNe6I1EZurSnpLGeKsV+kbOIV1S/Id8beZ46WkCtPN/1mbnomj7XggH
rJXC09hVtiz/rqKHWtv5tLQRgbrtkJa2TtLBCAFJsIwrRik1CuTR70as6f+oxtYy9n33EYefrM7d
FM3vHmj9bYNLH1OjJUUxnJlqavqXR1JVehqNXlTADtNvtcyFJyFWe7uJQmfwjcFp9ObnbYtLlwCs
jgUQCISHMieHSvw+szIjp2mdebbU60+ep+1RvvL/w8pIfCaOPkIXfc7GbA6DEXDXUshJtu14h0Qt
bKNbvyTtWUOWLX3Es8r2PEhSXEq/Y0yQaZTvmSjaWfB50JkYcQ/DWoPr6uupJtgGhOVh7Ydiet7g
GnNLj0TBiiHMqODNeGmMfS4X29tb9GcPLqojWCExAJwqkiQA1Ls8FXoDdViiAJw2282wVR/8jXxU
NundsIs35mZE2JxGl2NnNP6zTbrf/Dg55nal375AiHL5IyaPffagBQbVcFUcqAHsadH0O+mndedu
qofgmB2tB9Mufkf/3Mt29JRvzNfbH+DqMZitf+ZipNH0y6hk/RpvKUVcW1kbzPnzCW994plfUQo6
s6bE6iiWgFNVv38Pd/q3X9rJfBoPSJ+91PfB9+Ql+1Q/jj/1AEFgR9q6P26v8+rgztY5/fezT2yM
zGuJCj+iTJwifA7FnaQckuQ+G9Y6/de9sJmpWSLmxWIKjgZThh1/oxih93b+M/l8334RPsyD+lpH
sCXcXt3iLhING9T4wabM36Uo7dPBHEQGhSTaWo2FpPGv2xautSqnVZ2ZmO9iEIipMGIig1XrqbCD
ZF9vAM8+fQoN+5do+x/6p69gGiyn3CKLtYHLx/RtilA/9cfmLhRWfN5kbn6oAHLA+yxDx0EceLmf
URcaZAEKCGjpJHenVN0O5kdGlv3XywYqgrwS/8+0FWC9SztanDRDIFoc3jDIdlaDUE/aWuVoG6mm
exvD8s0HOhD+I0qWTbYps6R47LoY0rIRMZE4kZNs75aSEFJ4amBo1d34TRbM4l4O+36wZZVknYkK
LfhedV3l2mEWCsFWD4JBZnQp0N5iSwhLJ65k/RhWVTGhRiRhjeny6jGmmgi5PNzvAI3APs68oDsg
51SWrBI+SXFLau86alUJx66eDBbQTMtyp+61oYFgvy3MlVjg2tVjfkpPJUhmeSpnlxNCky6Ici9B
MV4udrURee/moJDgueVaOWjRlEXxi7oFsenVTIIVSmGKnC91hHawDSkNjn6uozKLlvHK2Vkyxc5x
PFFkBAM9OzphrghZF1eEpENe3WWmnr/ISPz8NHMF5qSVcypf3QeKkUwCALqUyYznnEZ9UDNMndP/
7Zz0E8qVByDI0maqPdkVSdh9vXV30b23NzfaNt7iiL6m+7XhsYUFX/yGmeOToqbuvI7f0Ib3mvbF
N75F6X/4qBc2Zh91iESvyUxsjOmT2zyV/i4M3m5/y2tnevEpldnUSNmPVS2MmKDPsZOk+DD4azDj
JRPWFK+p/GWyc/qS569Rp6aF6mJCCI1doBvPXRqtrOJ6BoA27LmNmcNu6zJOawEbxTb2t+Fz8tm8
F4+yt5VO1t63gbqMa5uztqzZPa4Cw6fijMl4JASlfNyuVM/+MO5euv3LRc2OmIcCWCZMFsp7482H
7RKhZO1V3eh2sus21aZ1zCfjlDriShN9gXTx0vDs3KG2GgC4IvA1X+LndiMRMH7T7uTnwDGPxjbG
vPVF+tI+uI62uX0cr9KyaR/poIE9tXiB5kmgrrV1HRRY1jMgp+mn8D1DukrrNxBGi/3P28YWHgLy
WuDoMo6YwHt2MHEvVtyUNSmL9DS0kLD03gb12V7fmO5+cPU9PMu3LS45DRZIvZwBVtOYI+6b0M8s
JhNIXgj9xP6UhD+aasXGdbCAhTMb07k9u26lUgoWQzhcN7RaP9rqq+ihh7B24a4gwlNFnEk3SgNk
0fK80VpptSlrap867mfxlL/p07GQd4VpE9ev1FoXtunC1GxBfie7fSlQDU+0O0EP7cRHWgj9cMuW
9DsG0IpxBae78AW5WqAONHDI1xKhsdZaetU2iZPnT7RI7YjKXjvs1Vz4+60SVYMSC7VkAN9zGIkn
64WRRm3iqCToQwDn9hjAqd1tK7V4vX3yFrzVuak/ZcazUwH2OBPHGlODXth9lT4hHf3ttomFw82J
kJncp7mO+NzMa6DgQUyXY6JrvU3iKs8RZDR+tKZ2s+TrRZgAxImLFcj2vKXXBJbQefGQOGO3a8bX
IL4Twi+efNTUjQkAWCjuRgTFw8c8fi7iT7fXeF2PJ3hkUobuGkAm5j5mi0R6xIh8V6Xq+tKhvGv3
9+ZxG+2jfWX7gz3srBeBPLaj6WV/FvZ/XXKerIM1o+4xkTnOUx9REIw2iLTEkSBvTCg9J8Hu9gKX
NhHRWIBtFtNHV1U4raFYpJNaIPH0Bc6VUX5ZDRUXcsZpFRP7FIVtKjizdEYN2kFPJNrMhXYXdRvL
Tnet3b8ED+NLHduFsPshH4rD7XXJS5caNhmaKebUg57zvYy5ltUancmJh9VuTlD+1RCIBnYzbVVi
P7UbeW895gfl0T2UA4yOiRM5hmZDkrlb+zFLDyw9qn9/zBTgnt3GaEzKPK74MVpjS5Ydtjbi4pvI
rp/DHemk+G68Bo5HghQ4j79XPsRC8HxhW7m03ZhpQFcW2+179DGcNpK3LWz1ufn2y/w97vsDepiH
7l437PAFGjnU5501xOifYzoLbC5+wsyjNwWqSeW0F9nWelPeW7twlAdtz6Fz+q3w8CK/5Csj59dt
FHpouCQqbBxtRZzf24bHvvNKRhelej/4zrCtHqh7PVXVNnruV4wt3KEpS0fveercXU0HDl6UlWOZ
4wijg5gI9jgeAnmNd2zBoWtAfamE6nhDmBcut9HUsiJAqJMjhPRjE20VVVt5nZa2CbAGE4JcVNTo
rrgS3dSv0sxInOqx2vtf1c527xk9Fd+eo3d/i6YHBYnKvn08l67GhdHpHp9dDVnwk9RMMNo51d47
SDbTfOWh+pZ/NR7kg/ykhXa58x+SOwnvtxJpLNQmLegFp6bHROVG/Hdp3LDGPncTM3HqjbsvHsKj
eULmoP8pPxMWvoCM32jH4Fv0NXgL9/XK87ngoPQJuYZ0EJhy/lzaTgqpZOzMJzZMH1z/MSgegEh1
8oofXDg2k5AhQuSQkEFbN/O9UP+ldZRGpM4Qt6nv+hq3w8LZp84A5IbiHJ2HeckhrZp6iNBYdfIG
UetoI6dPaBfePiPTLszcB/nBNKHPLJXCW3j5peTYVfWunZI9aS8lnzpznxlfVf0oaq+uBi+AXq4d
ysVolweL+XKa8PT8Ly0GSTsIegu5fF3vuy240B9Wu4Ho12bSdHN7cUu3bpol+j9bswsgjBHSPCW2
Uth2H5MH87e/0zfNTt7JT45v+w/iT3Et01w4FRc2Z7kswhSD3EnYzLb+J3Gf8UT6G+TGcMv+Y22f
oC/7/1zlLLcVRKkHPQ+BvcED/Ev8EnlObQ9HOAU31tZ9k5z41Bz/nvyVpOXs084OTlfJMH8N0zIZ
KRTu1NzpdEepEzsd1uQjlqLUc1vzwkqWtBqj8dgiDau2IgtzDEd9S+/CzbPxUr39PSM0a4Pim+Xh
QJi2vjyiptqm0/QUzrJBapbnJlQ/Ff3avl1db02ER9wCWTZNauKrLq3AOy2OJCnwYyBPJcG1IzEw
uSaJtWZkdjYKkKW122NEcxkvBiispP+BhIaVoO4DSI5S8FQRnq1E6nq976FJDGUOu7KZMEO3z/iV
Q/9jARsiRWZYAGcW6ibPg1aGma8vrE1abEzrVYotR/x528zC1yICgKN7kmQT5TmIws3KnDwSTECF
VHKM1G43fPX+Oi1gtAfCR+J1dp0EZLYWocp8rZyYPVJfeYEjZaOl0BJ5K35oaSnnVuTLPRnizm1C
d7KiREddFPdS0DwpRrX/+y/GQIyG4hpbT+Hn0kzbU5TXxz522li7r3vlwTBaW06a/2AGuR9eDGjZ
wG/NzAyjAMhaQ3GimhB8iWMUii1EK8/FdBcu3kI2ZhpRn2B8jLuYs9dCzoqUij6IauoZu86C1n8c
9uifbao4fO2FbuOjx3D7802/+5bJmQ8Izbww+hrSfVSGmCfeBjmAl3oT9VTs4p1a7rVgJS6b/sWZ
RXwbmZsFkhb4xHRuzmJCY8z0XKvpqJom0vERqUmXbycErz6ar62brMRIf6aEruwR8VLYggSI6tal
Pd9VGhcYPRpUbrFv4m2Osoy1z0InQwY9+iJJL77/bnkrnfGlVTK3NMmIUvhkmPnSKlFVFyQlxVal
PHk+1I4onwd3VW/ZWbtS4V1wTXT3iLORHAQDY81PTRrFaDVhiiAYBL5738RRQ+Xko7Hql9unZcmU
TEAIfJZXg8fpclVqmjEy0HJaNL1FJ0fKmwfTH+r7vCqgifOG/+Cp0HwAswR57CQXN7PXyYi3uTIX
opT1LaNMtmnQjlwrxCzt1TQDipQMDY2rFM+yooHTQw8xkyJjExmeAcAmfQmYhgA+ke2GdE1Retki
UqYKcCz0FGf5XmGUbVwWk4hGq/0TD/1eBjQ0emVlh2a0q/S10cE1e1PIeHbnqr6qM8PHXp4EH6Jf
Q9bWnybhlQo9QL1ci5cWXD9kOv8ub3bFme02ijjig5ppt8uFTxA27rJge/ssLhoh+2EUgEF9vMnl
mtJssMxsWkMfycdCealbbatLa2DXxRN/ZmX25bykYXRkwvL0vrwTS/e9QWtAGX95Qfn89+uh2YpT
nIB69F4v16OMQxiO4YAnbl/jznI8QbD9Nee78MJQnZ5Ed3he6LnO3JIaqggYMS3G8Ia08cWvYvDV
pcuautVLEcA0t+IvFs0BrYZ1gDGGK7a3ofdFUc2nV3PMT0Z0Hyu/y67Y6v/knXds13DwV4nPxDRr
GAQBBDZ8xdniSrFrRKZCwOpY1i8hNrdKGqxUg5aOA+GZQsuHMA1xnMtN4hLB4lvhaynjHMUm3TTd
8J2ehg3md+WdXDrfxE+QfRj/M499aSqQCnI4A9hKaBwsRWHe61AxSHj70F2Xb/lm51Zmj4euBklq
FSyojtXktzBq+sntlfI5k9vhsySMxoHuSr4HtRJTnDequzCnV84cQ2g9yQxuv+nJVu7WhsKXdpJP
bFG7YTLEmqfoTZyPaeyrFPgs91kJ8ue++Hx74YsbqUA1ggMhx5oTf8qellpDOVkIiig4tWKC9Gmv
SIVvh4xR/Kh9xJ7/3uQfdXmeTmhx1FlA7NaK4lYaTjiIk/dO/DpGyktOP92hzbK7beq6Qjrb1pkz
sYJBY/6OwyMUBzfuEH3Z6ui/gsxGVTQrFEdl8G/tHV267aCaeKqBGavy1by24JXGqIFsysv6iHLE
cQyaezfuQVgKtls2p0gtV77pmsnZN20znek6D5OoOzLupdu9+QtAc+y5W1CXafAf/Bn55f8waEm0
VS7vZDsMreoJ+LMaJdnGEN9TMT9lOT1ZQ36oh2AjJMb29lYuHtSpCGdOk1lXPBh+MfZaaBFyGTTg
1FFk1DW9UzP6LKa2UopbDJWnSSz8Jwb5e7k82QgjLWs4oS6tGyXqbJXn1WASMfrVG7agPBbumyHv
mOO8vcZFV8eJ4czA/ENt/9KuD1x2jNQJElcZtpRCqlBHO7cJVswsRUFU1//XzJ+J8fMoyBw8uZnO
pwi7hVd/gWwQftWdz7TNqnTa0rZpKICDDoN/FOT25ZI8TZBCOZ5iyt6FOtY1f1tFZzhC3fs207z7
2x9w8b6f+5bZ0+dZrQlgi93SG+UxKF8z04ATNOv2sebt5DH+1o/ae5k8MYu28iIu7R0ICDoSBM4U
yWZnxigYpmUSmEe30CLIMdQPq05OdJb/Wk0AlwYmDVeN8C4lmJlLC2olzcYedUJwjd+yAikRZTBW
/ObirmmMnMEDwXTgnEQ8bPoENS1spAZDQBDFZmHIU4/6rb6SHy7uGLk+JR7cCOR003c9O4xmBttV
NwLn0+valE61hVr3A8Fm3tuq2lmQiLRhZTIGJkePaq35r7IvN3dmU/ordZrrNZPO4Vn4JZRQzHlI
oykd2hlEAUzZW9tuGqvJNl6t2Wn6evuQXl8/DEGxQ0d6yrPmhpS205hPptLvVvep/r1P/h9p37Uj
x64s+0UFlDevZdqPd9K8FDQjrfLesr7+BnXPkarZvE2MLvYG1oOAySYrmUxmRkZEbl7u8FQFokxw
0i+d8twUXfNqc8EiVmuYwyg9hbRu5wROhTRKlEKIjDAOORpG1ygUCleEQdR9ONLoZsb++p7xbFC2
edyn8MkLPrLEHlt5jgCXyerWN/NxV2DYUpNERRKOGUCvARQGywqOMtuEIQrShVpBvbnsrB8gyNla
IeJHhOHCLy9nbYedIdUkVIomEK57ZkHcuJY2nTQHofFl9myQRaC8SWnk8PS4mOGSHHR4usbErpEQ
At12ZUMDvCrdfgi/foxB74hElSqBYwiX5bOOmhZnOHdAhmrWbgGmKgva2Td2lfh2+26Crs5WGpDJ
Cfz7Mu2h7T685LBKOqXGuJ6ZdHEaJrBq5/lz3bavao1bWgZGRS4715AoO5UTXP92nDihACCGGRqK
6MMk2fmZGrUozYclqbzQkjej9pGTabsg1yLGtLluif6l84odHPGvJdZLwKQUdfMMS739YtgOrtBA
Co1gmd8NFalJ0Hy5z4mrheoeoOQO4YMLvLOR1IPtoFftZW3/gpJC7YZq6pdaPQnSVW7UB/sNbSJQ
5A8Ln00NJc7tBtkcKgEHzU4jN4uaIOxiDPlOPxdHfcVMD3Sgy3tFOEYm2lYmR8j7KgRWHtsad41r
TUjjbtNpY6pv0HwIOumbZXrXvyPXY8DrA6IoikJic6DB0gdj7kCqq5hAU8UPswpOlNAdLUHeyjsN
gH3+jx20Es49s61quQ5NLCxVNFSu33Rn8UBUKUEOz3mzJREX5+XjVIEpA0w4AGbqSJTPzVkY/ouj
FsGyMY8qAdFO9PXGnIKZd1A0IhxTyAlzvOcmR6FhQPyqwaXtEnlKg6wvHLfBSJ7gVPMWg9qxiVlG
Gk3YlzY6armUqxaAz1HtQupcmFJd8jDhpgcNLLCXQBLiaUjvntVdPLRylrUhYtVsQHO5Do2jVRj9
RiLpXSxLd0WnG4dQnU7QUDzYdruX1OqlaZabWo0iXyoRa7r4Hj0kHbnseKjUfhdKyMgiWRsFceeS
X4T+VNvCRUspqrAn5z91akeA6LIYLHCSuamVYifHQMCasl+PjpfMMeavQk+eP6PF8FMl8pzxy5hi
2ioA7R9qc6hEA9Vx/gu6OkQHkkgUxXyIRvDltI/QjNpeP5ec2x5GwD+ggo8cNK3MMou8aIqaRAgE
CELgId2aKp6WIvWF301xJoxTglMD0CncGRcJe5frS6o6OJbzxthItx+zX/zo3Na3vaZzt+SzfXuk
oPfyeMruWjd/fZKe40P9bvlCkOkF4oPuKt7OePlZGDFh0/ohbUpFy7Dgas6CcnixCB2D6ufd0rR+
2w4+CdtHpW5t1+hEIZ+72Xh1UuvI4VgOC6TdjZYYsK2nzg8y995cK8c8FsGcOecYS/xrhsbi1Skz
yhZMmgPMJBU6Tbl528fJ9+tuw7k/aHMSHOkYXDNUVhzIBk1RVkj4nmb7qIe3Y/kNjD/9/Gh333R9
N4SCXJFTjQDx18oeDfurJfWkt0MIEYCLt/Gr9jYjboIyvOJPy0GX3iEgBY0NadxdXySnIAqrtAAC
PkAV7WQm9mZj7TQ15WN3dlK/tR/kACTW3/EeMn3dL/bjNvv8ed0kz0PWFpl1asipihowQzRn5Dui
VYc5Mu4S6dvXraBxB4AusM4o0jGRxWwcQK1zMBsbOQnanuybtvMxRCa4i3kxFA4CKk10ZEwL5VXm
qzlTNtszSNuWu/g0b8Z9B+it8l6d9M/UFQ63qPhrbIxZW2PcHjwUIarksNZvMNO5M7fJVjm2x+U2
d/GQFqlA8g4ZKM0p2Bd4u4sGw5TacYN8HoeMlK7W/cLb9fpHusSLIVKtLdD1rnzewjz1IFP5E01x
833/TfUwKkMVuEzFz07jYfF+oH789X4dEC24cVSAafFauqj7pRimHs0OMUp+VoyDpgZTLvIL6sXs
lwKoASN+EHFCvs2cq9Bo1bCdJzCw7dM7++bZ/KnundvlID9lvmcDKYa5OA90edc3lHe2AC4E+T1a
QzR0ne9nmJG4AgAAMato/bIFn5+GCoeobHSpf47PtjZDHWf12UgZgZyvBt095heJO/rICMHU/gx8
bba1bqpT+2rumqOzXwSh43fB+XJX/66POW1GjVGausD61O37DMPLXXmaELU22hPqf7/qE/SO/DFy
e4Bt0Tl/kw4BqPfyH8QnrrEXQuF5V8R6H5jjaEqpGcmUHq3vAmNnPXXeeDT9OlCf6srvNnMA4cld
c0rusjcvE7Fhco1TokjwmCHIscwtkWlXDkqeOJ3mcci3RYdx7+khi/0y/NVOflEJ3v4cjwbaDANT
lJoSHThm7/OxbXUnA4WLlshAPs6uOj301T0It11IEWL0QXAhcnzZwkgOIB4ypiNRdDh3MomMRoNq
EPjby3Fxe/tzjJCqauokCEKcKEdREMCg0WcByvHndkpNqUNw09LndyuBHFHt0ZI2ZsHj8BKejQsW
mA70GSihHqDv52bS2IrMYiI4mi/2u3XqfQuoyvDeSVwgZGcPhHMHVXGlG3sTieAQvDB7Zps5r03a
kmZoYFv1uv+K1/aU32tHqNPacFKn9hZPa9z6RX67Hox4G7teMeMwdtbAYXJY7YrjPL5WImZmzgGA
pAAqUSCEB/CdxSiqAwRsAMeBxFIb1DIaRBngJM9Kd4qzQI22RDScyMuVzgwyt1WdQcGjrqnBo7nt
T8rJOi5HJ5B+dT7xMQEnH7vd9S3kLpECS1BTMCl/wrnTAFNoTL0M37Sq+TA48xbdP9d0/tOsD7wz
3VCxtrKlCjQqud9NB/wIHWkq9818t2ksmynDsxQpfL+zoum2kIQyNbzDjWX91qlBF4x9+OmDFlcG
/udFKItL+mue7BP5pkcVY/Da8UUlrr3cq3gQJj/yYTsiuRJlvrxVrn8B8zEzY6Ys7GDbVsNFOmjW
oN7pjfF5/ftdxkzIXgBnpergnAb6jzl4hWSE0dyBhmrInuQSzehDPx97/U6SD7r+67ot6gvnd+O5
LeazAbIgVQWNz2T4YenbEhNY80lJbpzUv25I9O2YSAYufgXegW+XZnIg4b/d2O8hFCmIy/TyPF8P
akHAgmBMEuhJpFHnvk9Aq5vMDo3LeEX2te0pM1iBkzuIW2y+vqCVpd9VzFU6Y7RLksQF2PBzbdkV
OvgXnDSA4MrjdTO8BYEgCZABKFKh4cbsW54pTTqg3eRF6ExaTvQxt8mNjNILRv4EdycvQwNix6H0
+RbmTdjNA8i+yLUIttS0Pg5DdL8Qc2tBlgjli02W9TtZu1cwnZ43kEybb1XlyTTbU9QZbqN9tFkm
WDrvcbv+PewW9w2q3N2A37MY4Vs1KoHeKgejLg9pFt93aCTkAORbKFcAixC7c/nlc4gsAoNDeMWr
yMrZODqNKsmmHij5snPcQtnPigf+plxNvELCo/779Q/NOSDQ3kJJG8BmCMexGcViRi0pasp7uczQ
n9qS/McyCoK0yAYTvowQ8r1OGIOVLQFLbbgtSeQ3QookjsuerYRxWXAPzrLSYSV6trX77xImvHM/
FokliqwwUTKunaHXB6zFJF4ZATW3R/1RtZ//5avgjQ75Xgo4ZOKJrSypBTcEnbsCUg1952CAljiC
UMJfyh8jrPxOPA+TvICk3Culm1K/K6xdSkBoLAAhXF4rcGcUsDFCDh4eYGrPQ2NTWmE6W9gwqdOQ
sfb7WmtOg17n0PJQvUkJt+ok6jrwHI52ADAdhzQZk2TnNvPUylqIVYEo0k7RaHROclFunV55uf6V
6Ldmoj5k49BwQ8iHIRa+3mRNqpAanJfI+27Igine8OO6hct7kpa5kFGBtA6cP2wzESzjg9pqeFdY
dlL40xiXoD6dikDpyveJpAPiYlQI4t/lBzu/m6nbrG4Y2jQddDDJej3YBezbNHxxQoz5P1blaVYF
7zRO0w2YNGBG0KB1UFbX6Y9ZGXNkjPhnGK0Aw6a9r+I3WTO8tCCeaYEzr0Q4mj/lKH8KHVFWd7mz
INSGXQWAByD+ZCZaLEh3ekdHftxDBsD5rmtBOBwm/X2Qva9+QhhCmZ0OUSKss7dbEira0IFtHoOa
32bze9juo+G1VQ+LiITq0hvPDLHXVldllpFPyAyU9hu4E9xZpFJ2meBTJSZAplBgA5Us24/q9HGp
+t5ELjUfl/7eLLdS/NZGu2Y61uox6gSzE7wvtDbH+GEVlenQDjCX18Qj8n4h7TZM3qV516cirC3X
FqgeAPoHchgAmHM3HBcbKAJg1r1Ffu3tdKcby0OltZAXGFzAVQQZz2V4otyQFBdvQ2/zQtHUkPo0
quh9OE2Fa1mbyX4J6+C6210Gd2oD01cO+nr6BRt+lUKzppoyZPPVL4M8NukpJoBCCkqHPJ+jvObI
3NCbu9AsVZSmKDWLWlEezDBB2f/h+jK4wQhXB152v+Mf/XCr+DDITV3WTQpdntI36xc1/Iz0Oy3d
FyRzwbF63RjPC3BG/xhjghFqu/Ew5LgQ7UV3k2xvWA+GUbuWvO9E73OeC1ioF2GwGonvBU1CP9lT
acTYuKYBO0a7dTJgQ2IRayTXCoQKwOKCTBJ31fnuxW1loEub154jPRCndlXnUbJk9/qu8TwNicof
I8yu2VCgRKSFkQWHs9p3yeeiHGRFJP/I/Tho6SMrRsn4glO1rOvOyhKYsTPjWIChZYeqQufq0fxu
DeaNGoWF4AhxLRroSiLcyRhbYJKw2IjBCB7ibgqLnzSR6CyvkfYSpFz6avsPe/jHFOAn5x9q1Mu+
S6sK7kB2XbZvwHPpGEheBWa4/rAyw4Q5MzSaYZhgJoRY1/h9iB/r5PX6Sribhj4JxFfRSLiAYTsg
6G8Boq89VX0Y001vHGQnBFbTM0WAb+5iEHxkTBghOrDzuDG4nCatwGKmLtnURPNSYPdnnQiCAte9
V2bov68iUF5MtplSM9lQoHjszUlAFNPtq38IpXS49H+XQzd2ZQd8fbmqZLDTGvFeG+zXcon+5fOv
TDAnFcXjqETDBTTw0aOR3CXO3TILEjr+5/+7CubMdLozNAZ15E7JNnF0HLJtE4GsUq/cUVg4oO56
nn8jU/27HvYBA2rRqYMeCm6fMgZ5HdjFU3uBfP27OUB8CKoh46L7IDtPwfY87rLF+f/bTzZrMKGU
PDYR7CO8DurzqG/DTlTxF3j5byGulVuoOXio7Bo28tbxrfhO7h3XEmFyBT7OTtw0ZgXRUBVGlMh3
+mC0N4Z6sESlK65vQN4FGDvUeiCLeu7hmkziGBpeOLD1J3SXGhKM+UMeRp4FAufrUYjTRYBrrGwx
rh4rUzJDrwlhaKtshkNyW91WL+hy7SxIabkzkof7YWd9+dVOjWI4CpuFC4olvI11q8MjBzIhofys
gSCz+GWJIjj93RcuvzJBE7KVO6RR3mt2iHWZ5atdfszKj8zxRvvJnlQX2GDBLnIP2Moadc6VtTDu
cyVvsKAa9FTQ3fpeHlvXupG2ie9stZ/XrfHd4+/uMYHWGqW8mnS8plsJhOFQNYrnGSQb7mR8VMbr
dVuX9HJ4+q0/FeOLWT93RhfDmEx2RSB7yavuRYF1Ox7aXbZ3XiTXCcagP0hbbds+Jn4tSs1EH5Jx
0C6KIMhRUUkZqNoAVDDObwZQu4r2Xa1vRpGIKjeKrD4kE5YB/8vaSIc1tdQ/coskLsBPG9Iq++v7
yqmdnu3rb+DZymMwCFUDUIh97aOgDZ+N0reARFrS3QyFIHNXJbhD410oi8aU6AKunAsW+Lkoc2zU
YOfwwjZ7HZ1078zPELWETYzbOynYyFKvaf/lcfJ3VzX1/HhU4dLF0H7A/TO1mwJkas3kgb9A7b5P
ReUW0+f1zRV8RBYKgjmsJpNpeCkHDCqB6KLt68dcsgSrEm0lE2JUqTeWsYAZufqEtlPdH6whRPVx
F08ecdxO9H4QLYsJMlFex9KswV5Ibqz+tqqe1ebp+s7Rn3zNO5jQMjZ53TjUxDI9zeRDI4Ksh1vG
WoWTC1SwHUYmREXxOJn714VIj4qTurUSP4A/MyCmcUzKuzrHLGJhik7cJYDy/MQxgaS11UZOE5g2
9epVK4ZTmkdHyyKHXE8OrSN7C9SOoQUZGLMsuB/4MQxZvoXnEaU5O/f/Etwdg9bjMkol3cvlTzmN
t3GxbJQl9Is2vQGdiKAmxPUVJBAYVcKjGZQh5xY1jCLOOZXppWpJJvQ0S0UH+9mXVV3o7bAywxxs
fbBbJyXY0z4ZN4Vte+2U3I2J6hfar9gR0eRwGmDU3N/OK7MqEy+/RC9QcQ3fpdilshXmvrlpdxHY
cva4gQ7p7Crf072oY8/9fiu7zDLNttdGME4g7esVty8yzxm2PeQG5MVVq7dsFCRl3At+ZU47/3gQ
ils6VUKDOaxeJeB57beu8pduo4nuVl46SyvyYAEwIdjJ0tYbZmcMC8BXEOWR97PkHHH4H9LWvBnj
WOQqvGi5tsUcP6gmlJVc4gzMaraNI3+qHoZlh6oOJJtdqlg/Y1LwejTj7ePaJP1JqztWL6K6yaFt
63X5f4V9lIb/5v4FZLleLGn+dVM8D6GPa4iAAJmKDuG5qXYY+zkHv5a3ZBsrBOfFu2qfQlJtVNW3
IyElHy+Wrc0xDllUllYPHcw1yIgsfZ/HqivZDzZQRotzsisIpP0aTFOwSK67rBbJ+mWc91at0U8I
RNO8HSu8DgBYMUWUkLzgtV4dc7FqFWa4e9SxvGp6z2RPju8zEYU376Kj9XnVBqc2pYY8/15oEg2R
2SA+VnZ1O9bhI/IFwYUjMsHcpSX0wu2qh2AdBntO6OwETSd6KHI3ik6igvyZcsgwDo6iUpOUNgKF
hrFlJf7eybObilhXuQf3j5GLySQUwhK7mxH8LELel/45ceJ9goLv/NFJT2miPNgg77x+mrhbB0Ao
mrpQJwND7vnXKQGpsMMOXycj761zr3+dxYLq/v79+8ynmeWSjBJNEBPT3NlOchdnQAxEUMIOyb/U
PsC6awOjACyipjHfCLqpyQQeFHwjUFm4kSUVbjL0hyYW9c/4zvDHkM6URgdrztXMgCG5xpOifvu/
88KCkMoNAX9Xw+YVMvImK8FLFwh8MALkrg3eneEliQWNHw6wEl8IpNj4TADWgM7h3APQ8VbtEXBk
jzyA7yN88OfP6gCq/XBT7Mu3aDsfyi3xs33o5gcRApgby1e2meBaSl1PbA1rJHSaJspjLy4SDJbN
ibc4UJPK8t2E19J1l+fcVRj3xXQ0KP4By7/AEZVGGmO+DYjrPEhGXx9B3eW2lS85r9cN8V6eQLCD
AAjwW8qRwRyuDExgZmE6QAIaQ6CTYivlyybMMMjeLrte/wVQwK2BAlpKzFNqiFAOvHUCLgWsMaWV
wH/PP6y5yFM5pcAM6UMz+FquloEyZQ6EAKvewyEqfTkGZeT1NXPiCQbSMB0ABAKmEVnwo1oOJQkV
NMfyEJo8zvIxEVAvXLfBAZJCdAJa12hTUnEjtsw+LkZnFgM6VSbR74sRsCxY64+2YpcHiRA8r2fp
HnUp66gg//DUJf0Bdg0AuMwxc5MI4lnp1wn86E8CmB3sQCBHYBvRNVHlYtaw7tH4NJqnLMp8CD1h
14kbmo4gaHPiz5kxJqgOaAPLtQljczQDuiQZxFPN1nClmHxc32rOjQRL6KTiZYN9Zs9K2aBY4XTI
61oyZl4eI/3Pk0TyFSLtG5IYmzZ3FBeEcb/6uXq+bpu3SkyYQnAB3TXkDkxgKuPQ7gFZRwC04n0Z
gRuoRAFuEM3nisyozDFRSrJUFpYItG6rQr18iNxJNKjJCeZn+0iPzSo/7ksygNMRnUJpMT3MAluq
X/daoFfB9T3jnfn196KLXdkhKQqVXY1WV0S6WwtZYwP1q7r1JPCaT9XuujGecxigBKZ0bZhuYsNb
3C+tms9Y1NB1o9doKkhAZXN+rUrMv8l6+TPJoQBStWP6IrdDIXh387YUaEYb43cYqgY79/lSIfie
lMMMvftoqVs3Xdr+3ui7xk+MsvOWZR4E9nhbi5Fng1KAQUSAJTQAd8EY6RlW24CMYhxene4whDsl
ukl6wfHmlW4wgfrHFMtosFSFbiQ64ps+Q6JdMUaPVPE3oze9TA3fsqHdA/b6SWp1T2TRQ/V3A54p
TNHB7j/Hjnl6LJmzRBF9ehh3xW1+128cNwnuyw0oSRdoLtI2Rfcx3oBAyxCxy3LSgTPTzCkpR7Mx
E9o8M8i9onrq+NB3j2p2KlAQVwQnRWSLcZ98bJRl7mArmqdTOZhum3aePkJYNo3v09GBBuso+K48
k+vPyga0zkCBHbVFoMnS+1EBY4qh3ElV62Uj5g8Xy3JHQ7q/fkZ5p4TKXIENTEGNin0t22lj1xOF
Wwz4vyl7UviiJJlPIsFFwV3byg4TRdHF78ZUgx07nPyb0q9KzLs391K2sdV/+HLI7ikKHIy5GII4
P/iWNGSDZiBgVyC+jiDPCQLWpvf7VtkZ+tEWjSJyV0bzYuwhbkIWLBcadWH8bhEOcpTsmsVUwJIH
tBcpKnLrFI7i50l4U+fT12kdMAWPoQfwEOPNeoGU0RpMQCYEyXFd3FFGRwj0yc32untwF7eyQf99
dV+kWamF8gQbc2p99GN2DJPEw4vwCQn0HkOKriZZ/tdNWtBdA/8ueLgvOIrGYmrshaKVJ+VZkjwn
+m4t+256LtAuFBaLeFfU2hgTUapBDWMLpWj0c1MvHn/qKTTEgF+WtR856prhdEyMLyPLVQqWR8KE
/+DbMe5Zx8kop9SkpCybWekPS59shsncXN9GzuQ07Kh0sE/GRoJq/vzTLRhI6xqaBKrT4JraU5Sg
6Qp2OoxD+Gr0iRYXKlMSZDAL0Sweb1MhAkCBozgOBjubm8ophk5qnHUZ3VDJToIieZGt18E8RNZj
qSWA1jxfXywviv2mxcPgH5XXob9o5aZgKojSTsKeKrH6NIDsYijUIMaQYVuKuJK4l+/KFovgsOcY
0KcM+6pnP2NoOBRhCKUPw3xpoyRIymqv9nPjyrVzZ8vR6/V18nIMSpQNiCTo3C+69Wiijd0g4+J3
cnBdhI8OUiqA5VxHiryyFqB7RMaYs7EsmNJMFRgbtU8n2qp97ufpW9MEM8YZr6+L/ik2p1ivi7ls
26UDqQvFZI7Kq5r/AIfRP/x9tOmBBMagGGaDzv0jkvvIrh38/c4pnpR4/FALkUo7dwkQZsFrHrku
SIPPTdRyqzkVmnbgoPdzMG7LdSxIDzjUNzjRf02whJNlLRdyniF5t+6qxKtP8z7bkvvmm74xn0z3
R/0f1MKDKugCeytNrra/vof0G1x8I0CKqbi2BfYdNp6E/TilqAV7ltx7RumSDsoVoqlB3n1Dccv/
a4RJE8BjrtktbYNozktj7YvcVxfbw0Hwivmu+Ly+Iu4nWxljMllQaZLGKGFMnSVXAaefLkoiuXsG
EmlApsHxdDH7jEZLYqktqpskAv4OdD9QbstflLQT+DffDggXEBRAJ81+G4gr4rBSlJxtx9NWxgsn
yDB44StKJ6qOcb+Qg6IKAi2SRvaZI8lpBnU6hD9HboPePKTQvep/GXXmyuWzFj5+/RNRui+MOwDw
ccEt5CyQqCgtuHxN3noUOSVREYy3c38NYAzy/NiSZrGL3IYBc/phYRGNdYhFV4bIBnNyYnS5uzKF
DWJunPRBM26RaF/fJ94FuF4Gc25qeZDRhYKJaTzFKYhv9/XgCwXYRAthDowBFSF10GCl1bpN0WQb
AmRf0bfB9cXwLp7VC5N9uVuS6vQTDQJUA912Y+clA7g4Mz9L57/rlrgL+vuWtei2rvKG1BkIUmtY
qqEmZEIJojC3eSdI+LjlyPV66HpXVhoMR5J6wraNyfJg2JI7Nbi2Y8U39exlVHo/dnp8OILeL1iB
ln50yyrZ5Hl62zaz6MeINpfJ6HM570qdPt+Hg3TnPJEHaDhDxdZVLNfZyvtwR/wySF/sN5G2PTdx
Wm8Dc0MS3ehUkmKzZ9t5nTCjmyzVJgfhqVXFh1nXXQSvLfgh/Lj4BwjiWeGAOeUx3riDTsGiUXIz
zx8NCBOnAARsBBQnytN1n/p/rNNG3Qv8t5CQYtbZNn1FGop3xARXuM+JVmxQM/xmFdE+bWYka/lg
eJmRPlWOc5AbUm+u/wBOhMbjCa8n3NGYUWMfpKMdxloFnJUXVTFO5+dU2fAuz5i2+nhIRcGNt1yY
003AFlDSRy/j3LvzZkodM0X5wI6lW11BXmz0qHklXg91sww0lCQ2AyJ3rkzy3fWVco7vmWnm+OZ6
23dtjpUWyk1aB3nzWoYCE5zjAhNAx2q0woyhpPPVlWYdJjMFgKTNQzr4kh6kziYcj70mwGNx1wLV
XszWoFoJGeFzQyPJFCOxsI2juVPJIa5e0+n5+nZx17IyQfOhVRzKJTPKwgQmyiRIh5sGlKDgy13m
nSMSXKAbz+SKGOz7uxhm15Z2cuasxocB8XqRHEj9PkcYrfi4vh56kC6sYMSKjoJDupV9SeeFNHZq
tuDSy11ldB2v/KEFw0mFYO51Q7y3NDjI8GoHJy+Gc1mi/gzN6byKqW/fkEP0SG4TEA5K+2hfwNog
6rhy8tK1tQtAKnTg5ViS0SM7xdv0VJ/iTXJjn+RNtF22xrYVyotyDWJs36ECiEAfMRHLyso2Xiws
z4GC6oj+Yz8JjhHPu/GB/sfCBXIhUxNnVgZYkKX7EbrY3b4I/X/5SCsbTJplQ11kCkfYIA+LT25z
8IH8bAOyCd/id2nzD+89Fbx3IFBC8KOMQ+eHCWx/6rjQ1nRUyDNAkuDmRxpeuNcXxTtIKytspd+q
B02uJzwgBv1br3uFeizTt37ZXrfCuzHWVpid08NikOIEa0kdcKhDpWo+5ulGSt8c7bZcHq4b47kC
ZelApZtKGbBnyR5AkwHqIqDISaui5mZ27rTUcWBhoFWwezxTNtxZoTLFYMJjAl6tKQuExxCGqmyH
9i5J3wcR8pj3gWyHTo1hml7DwO25G9TzNOpdOQK/Ev9sNd8uN0mHGWMRWQsPKgC6oD92WEeIMD+s
ToC1gSswUDZRAJUlFNXujTDIA+lUi2A/3J1bmWM8os6SwmhBXunJHaDwNUhXKUxccGJFRphHi9M7
o5q09D6anpppl3ePabT/urOtt425VaUqj+wEKGdPMbAAaK+pMeb0BW7GC59I9QD9gkMDV8xsljTg
YY+sj7bbJ79b+iORRdAl3glFkx3lKwss9Iij525m2PFYqGAS92KI7dTh7FWk2qqo3KaV86DHH7ZW
CHaOlyyAMprOPYGNAkIO5xZ7PPSmiJYUmhlM92PjqtKjkUeuQSQ3MQSEGyJjjCc0GqBtuUJffGVQ
gVGQzIduSTdEgezO5rpH0J1ik4b1uhiPoFBAO6MTsuN8K4NuG7q/bpgGReF3YY/JlnsJT87rJrl+
vtpKJgy1UzaSscf7D7jbQ1Y633pwb2h6LMK98JwEPoImFNTKAG1nnGRc8BSPJFwWM7DRavbaWK8O
oObWXkl2YSx4SPL38Y8xthhZ9QWpLBXG6ijeTXmJWf1hB23efaKXrmQtv1RzHlxbkkXThdyI+3eV
LINJLKeTmdIJlsqw3aF5mSPVXZIbyMYIPtul3DyIbVf7qTJeOYQIuiNd4qTWP2JFb125M3CXkJNV
z0Eha34qx3ez/V02Q7+yX5CybdNOdXtzulPr52jW0VJNXBmSuP/gUFTUAKzCqMNdgDI1KddqC2dz
NqNd1yEvSPr/mqUVpAXcU4k+w285F6qAcR4ClA5Ae03CTW3Kz1341Gt3bbldfkbk7R+WoyLlVSit
/wUjw+Q0o9QsiJ9ZqnsE5Q/HwuS6CKrEXc0qGWBW0+RdETc6rMhm9oDf4mVQwQ3BeVbk1aFXRLkH
/8Ze2WO8Z6mWBaEMtxuKOKrbyj+X+L2aC08e9A26njeLQp5D+cXqWs/MRepG3EOyMs5EuWyWxjyL
cO+pcn60jadCDp+yeNlY2NmvfzxIuODtj6Migx3k3EmiIhtCrYKlqjlBraxtTrFIs4xbYgAgE55I
KadBaHxuI6nR9rBmGbef/TmQ5yi2XKiYYUL7doDDzKmrpk82+Davr4x3ra+tUodaPZfxwCUOBBoR
4SC71cueiemI6xY4XwkLQokI8HBop7MAqQbwBXwkHDB9Vl8yDY+vRIs+htkAXKkX4dg4/g/Apa6g
GaHg3cJe6BMxF7Pv4P+S8hM8CL5Jsr1UEt82OldLP6+vjHPlnRljnN+aI0WNJxgr8sMwt7iE3GkS
9Ce5u7daEOPjEHVcNGVEaWYByGtRX9T8McMseyz9vL4Wzk13thbm+p46Se5q/N9L1PkFVAEbqwfe
yGn81nZuyKC9QFApMFOR+4m2kP77yv3MRXXGiU5YSWjymgCUFBXo3PfX18bx8bO1MSfLtodIqVus
LQINSmE37tSLcHGidTDHaABga84jrCOdtSNmczBd5GAhuSAOcZKfs5XQf19tVwz9zQrS4/AGa2v2
J7vfzK1Kz5Nr9IVXCXyCv29gqwU9NPJj9tnXF0phOB2CO+hqfa07Nomo5vR78p5JVLGgPybYF19e
S1BVlmDC2Gg7jLEGuje75VF6uZXvpu/RCbjlZ+BvbuptGGStm30U/2WiH8G7xM5+BHNpGl1r0xEQ
VIZid5hcRznNhgfOKQvSK2AkGBQPrVlTZJYfqv4unYkesTNKvVLBat4Ybqc9FMX3ej6N8exGsyCI
CD6kxQQRbU6yrqFlVxOCWxPZ2pLo6c4PH38XQ3/ByjErCZQOnUMt4KVhT+4cBVO6LTIqiAbZl+0k
UkoR7R4TOBK0MeelgEEIXWCqdVnukynzhsSftPfr0YN/tP8ujYkeU+kUbSHDEkRfyICqnuKWiqga
Snsz184BEz8avez6IUGCIROgo30zeWvL9x4ztKP8XqY+Ud1RxBoncgomlmBMExMMOtalKa9D+C4s
VYr2jcmZlGaErtGMv9878Q+JTDtwPb71tbG5/nl4edP69NpM26uHYNy4UOeuIx1DiRuwxHURWHhB
5h3fmKVfqgdDROnH63aeGWVCRtKaczGYCMRwdHufBHLtKrvymOwRP3TVa+6kZ8SQsvevL5abDYCq
HOz5BsDelzVsZD6hCrP2FPlJIe81FCos6dPC0NB1S1zv+GPpopbdKolcDAMskRYTl23l1t2/nKuV
BWYLK8saBpneZS04163xE6KrkYjNjXtfrmywMdZuurTV4BtG/t10npboFtCEOQdvvgYEuWDLuCGJ
ChZZmHKAJhYTkhRpshqMvuMMqw+agm6N7c/daUjuaml7/eNwj9bKEhOSZCcdhkyn0aJ7lA3fkAOn
FkUkvgP8XQ0TkbRITaplwmomCQnTGEhaH5RqoNS92yhe1U5QboQyCOCWr1nxvRq9aRCcbNEvYAIU
CFyRW/dYZVf9NLVPzL1c30XunbXaRSZALbmzhMVMV1i+RtOjo0DQ7z4ccHD9ooN6XC0aaRA4iMNE
KmMpQ72ERroXgcjSkr1w8aYIvImxN4paUSJTzOEyp1ZdBoX6IgpHEv1e3xLybcwOhoinWmSJOWIa
5ugmq6OWJglA6WMixZ7Sueb8OYvAFdzoB7p/4KXBIIwC4HmS0SwEFOC0PSDbb1IPOTvzozfuu/9D
2nUtyY0r2S9iBC1IvIJkua72re6WXhhqGdB7//V72Lt7VYViFEK6MTFPmlFWgonMRJpzZOPgq7fr
RIx4u/QobfhSqZnt79ha64cjCSR1xVXTPhEhXK7W6bXOXl6Og/Mctr8nc3/dtGUqCFfHiisC4Hac
lJ6DQCrhntptjeD3fydEuD+TWTlDv5yT3hMQf2YA5dga/P2/EiJG96yu4xZ1ArxLEYdi3Z8Vi9mR
DMNScl5i2aDujdhsljKWZn8JzW8R36YyAL7PQupFivfnmzvCRQFPQZUmiya2xugOALPW/Tf9AbxO
D9pd5cVvADP10paZXnP8wlsQPLPqRpG41NXLevIbhIdA5WAC2VlyPoBvuFb/GvWVWxfHJDpq2DS+
/uVW3euJrOUOnDwJlEgPE7uCLF5+D8BiOlfpqxobXjeofkupV1XZxiLZ1+tSpccsOIkwKHIN4RFp
50Y7alg0ZvMG3Fy/MzcePLKft8UxuKn9/FXdPPKP5vB6Xf5qxnGiteA82lYj6by8mfnwzSy/KCCD
6GuySTUNDSbisDxJIslBL3/lNcMSnEkR9sHgLElOW4JAKWQ08IFNyBTZ5pbskghOxSZ5rY2Lavq0
d0BMObxJKV1kIgSX0tazqSLmwz7pxh6f8vRDutrwCTJz5bjEKDwBCLCgM9SIj41bbLWniGFM7gFJ
aD17/Nba5ppbvumb4Cl+I28qG3b6XedS74uxzbxMVgWQaCy2H6rcUaaOf368l7R7oM2TGUmCzboI
bIwsbU68HQT7aFNjqNTlRkxzx8J4lwRfsOF73ezXHcsfGYJtdEQPRs2BjCidvkRZy6LR3CRjwMqy
+JqbsrmU1VuGgRTAOQLmH/Wpc99S1WDGywwkHTbWmICSyWi36evIq8pDGO9VWQ9/vUKExreJ8Wws
fYlrRhnJm2zMJlR6n5pXTGjDRKIjFvsslj2Yd42sKbd6o0/ECaGiDrB/OtlQL1K/mtPBqfZh4WbO
/vo3W4O3Ao/YH62EaAA8jNwZCmil7JzHyVdvo4NReOlb+a1m2j7exofkwXID/7rYVXM8kSrEBStJ
MWWSQ2prHDHPqI5voSLRbHETF1ccW4MaGgAAjxdfYkOd6iTjaGqkWE9Wd1riN8AI1kev4VvTHtmc
vP2DTicCBa9fd7qSGAp0Sp1JPxKkxG7QWRjGUScZWNfq8Z2IEm7z7JRJPM6YB+xo8jjnoRtx+yYd
JXveqxZ4IkW4zzqubsM7SCHp1jHAv/CQqXeWbBFmDQ0WA7x/PpTo7wkYaEa6DDfO3MPGeqrWjIR3
VemPxSuoIZ3oBmt1UXDTN09TDNihDf2nt7S97GACk2zBxj53JYMJYOyBLA0wdKaM8WhN34jMO67a
44kM4TQNjCqYFnoQy3s9NLws+7Db7+3sa8HPyvQrGSTB6sc7ESecaqPwVq0DqGSa79b0Q9NfCL2R
Ft5W3zBgBAT6mImWm4ga7EypVeTLt2um0e2rjzCQ2OCqpZ8IEE5tMEMzKm0IqNttkh0A8SclNVyL
IygPAfN4CV3ozJ9/fKAPKKHD4WiNqcifyrA9UAvzOHMXW4cWa3R3XAVpkW422e66w1j7RMBKcTAj
CJABUKifC9bHfLRoPsJhkCfbfsQU4qjfJLIKytoJGuAGMQDHgnlecVYGLJRKWYXGcr10LwDmHrdm
0MMb2+vKrFgC5hyxnI1GDspeYnuhATOAEjlW6qrYfgd8WqAy4Hr+AzHMmRQhbvS0sseOQAqQXh7K
EtjlVboB/c5zg1YNQa/mulIrZwdSSANwUAtqG+ggzr8QEJZT0xnt1LW70C/q5ofRji5RVElrZlWM
gUK7saC7XLAw2SA5AGaOk7p9XL7nPdZmtPqBSvGt1j4RmB+x1Ahjg80J9mZHJLPMUEndwMkt36mS
+Ekl4fuc8NiPjO6YBeVdEpO3AsO+rJ/JbcAzg6ntXLExqOg+aSwZztviWIUgvSz3GvhNtkWwO3x+
wJlVatFchRk2b0M2gGIjme+s1tWSQ0Zfrn/LldsGrAQMICxIiSpIL85F5VhED5skzlxsyGCJouOB
G+SI0dqUBIjUjdLK+mFr541p3P+lxQBVnOCCtSBTakNrMrfrx56pMWm2bVk0knWKNZgSYmFRGlcP
SAL4sOeKqXMT1MWE1m8ZbnX10Nd+SG9zxc2qLU89FBy2tXogZc0a80fg+KH5Naz3QfcQybCC1wDU
zn6JcMRJzCMej13mJq/N8pCqPyqvAinsr26boAK5D4/WQ+g7frcjdzJwxTVL0i1MiGGGE0R5Ij5T
3+vA3VgsaZnsH2gxs7wlGrPxXnXBfRqy5fivW9SqyAXLEag/uLmfD4aT4kY42rzKtSxzx3FDuwOY
uvHvt8nS3VK21rXW4CKfuJH/J0t4DZgR6WNiQtYESP4s3OV9zJrIVee7dvYM43ECwlGt+NcV1Nfu
zKlUwf+RgMdFM6ZATMqSBXtvtONbXSuab0HgTLdOGxn3WkCsX8EwOuWGt12Ts5SowZ6rWv84TGmO
pqyugUtbGdU91fq6d5u6wfRFaXRa7qYK1X6EDSf+EHGEqBYbViNLdaPcBUnEv4S5OaVepbTYCwl6
S9J8WtMOFrMgJNsW9seEB6RVYarGcmCuSryMTe9AtR3xVzpLxCxWL/o4cE8DR84CUgTwmc7vJx3S
atKArQ4qdW1bj9rGaUJ/CgzJx1o1ERBXYRNOBycOHsTncrhF+maoEROHCaAJfjaE1m+lr7uETYEe
BxsadYEPhMv2KYULtN0+xx4L40kWyjqUn+NcosqGiqiJeWoAf4hDI/MU95bRgVrE2AB8OthrHrD3
2Oj/0DyOof7ukfvGwZ6YkjLdYfEh3oNj3c92wFTbjzeTn2871vnP+rF6zt1/2OvG7vh/fpw4bmJo
xaAoC+/JbIFs3Hju6B4/MjS3g32b95J577WPfypMsLGBw2Epy0kAQETX2aDU6i8NuC9PnRKlX69f
14t4g7lEJOHwgaCswqKYYGgaCAuijBcwANV4s6fmsUHm8vcidEvDGKQK2CEUQs5tTB2HbqTJhLyr
7IgLYJ7WVXgjybrWGutnX0hwdmU22yRbvhB5rENfu9F9x+sx18Gw1rDJ7wJf9X5f10v2mQRHN0VK
UlTJYrD8qTX3pbYNEsnRrYFanGklxGnTKkjZDJBhP79H/rzvveQb1oLuj5r7MO8eApaFzDxGG8Pn
m+vaSQ9UcA3WTOum0iG6+22/zO/9/Qcwy7dA+T48ZNvRTUrJF1w/zmXvCYt2cKyC1eulgfXoDsE4
tX6P+YPe3UhJnVdFoGygYvkYuEafWdFJ8O1oEUdDjWRWtaZtMqgM0xJo18rGi9cWIoFcRCkwVZbt
WEewDD3tEr37tIyoYNNkfvD8R9alR72Bi5rSn7Vmu5oZu1aW7GbwpvIkepB8vUXEhTc9SZKFr5ek
aqvVxmKcYKbzwZ76plJl2FgUu85VGivbwDKf1dpJmapGN6MVKV/tOH3KtI74gKdUJIa8FjaB74kj
QVQjeBkJPsDJh8RYEunY+NVq/oDBw2reEdkkhUyM4ASCLq4GrYSYpLgLYq8MbrsYX0AGUrX+gcEM
jkEkgjRODM/dkCZRUyWZyxM73vQg04lpfIyn6YV2b2Ge3tZp51Zq9NYRZZOn897S3yUfeKUCQYyT
n7D8+Ykta1oc8szET7C5F744JYtDlv6e/Mq/1xX2Nnj8WZtYs6f7fmCxJEKtZbELaegCImc7WO07
F97zJutNC5lla4JI7xXGxsZiW0c/M9kY86qaJ5IEB2jo4IIrlxy2bi2PJu9h2LFkVFmI4lfUDfsy
GCRdj4uICFh8PPlAhwrmNiysCbopfOprY8lfURkZWZaMk1d35j+0b1Baga/DvD6QYS8uxBSZrarm
OEG0cJMvI3oD6uxJbGRlOBBMoeqyou8A7UDchMHWiG1WCrI7lQO/9DBOr52zqeejA/h1EPhptmfL
IGnW1oLOZC5X9MQueRSAopJCpg7G2iLxNLia8ntv3BnBptK9mdyHlTvBEynvle6mQF8rVK/N9qTY
00JWi1mNn4DiWfB38Y4HRvv5r6F5s1Rvl/y2uOGUWeavYHwE9ZMSsEF/JgFAOX0NRKT1vZXcoIcR
AFClOnSdXw5f08gvYklUXXNQJpZBCAW9Ib3AXqZjgTpKiueDpf6am/eS2ADvdgCtJN26XJWE3V4T
65AGucD/tWnAw5pAUuOnXrEzt0gfNkBbPPYYCd1Zm/eBaRv7PmL0TmHNtgOsCivcr6EPMCnXYeON
5if7/M4B/wXbte8Tkoz+dd4G7LH0gtvQf71uq2uh2YKlmtREV+4iSeySphktc0D6hjcfLGeOHhwZ
DNC6DGCcaQbexXjxnBtDEzlFhz3uzM0na2db1a1daDtFayTOcaVoT+BDlsIKaqhwJudihiQteEpR
WxmanEZsHjT1vgeW+KFWq8wz6lZ97Du9O2RTqxJ3ysL87fpZrr/qbBs6YukIRiYEfwRapUaZDI/U
HQhoOjZ+jMSz6g32/HNmSFKNtVMFYTAIg4BmDI4KIeZqcdvZQdLjaTRsqPEtz5iqyLZz1qLAqQzh
SBNMUVfhvFwb7s02S/SdngKGvNgAH4fItj7WJkHQmvijkRBz0DjOw5hDo6jGCxPiKgZw2a/vxTZj
HLAJxdYGcWzqoqJ8nN2D9XPayWjX1oKQDdhSQEECYglVznMb6gA8jxohfkI94zJ0esziLpaYyeqH
O5GxeJBTT50pI4I4ZAQOliNBea7t9Sb8sLNGVvS6kOQssCAwSBVdH9w74UBDVTFJH/W5Owf2NtK4
q9uZlzTz5rrdX4jBrQNCDAweQ34G/jlXCMTV0Uw6XDyl2vP+qxpsM5lbXTPEUxFC1lWVxoQiOURU
eHgpwXEmfoThj17F/o4DGgT/HzQ6KdMKHsuoEqNx6kVcr7tmRm/D0fKnaH66LmZVqxMxwhXuKowf
txWuF6D+weBk1zXLlTfSvFBlX0r3FZe/TXyanNaehcus80ifzQHSUGlo0/eZ2yzMviB3Dsu31vGL
QmXOL7Xag9+BXddzMQBR8umtEgwEPWNb4TmCTPrSFHekvR/nWzW+j56vi1k7zlMxgpFkzlBhJQ4K
Bskzb0yWFm5jeuC3ns0tsmaJUmvhBuAHxoLzYwHcVbjGZj/mOu+xOlu/Z2h8hyD1jA/B08TZPwxg
ABxURfFTR14B/Nrz+1VbLQF9KCSp1o0Tb1P9kfwD0v+piM/IduKT9Mmoq6FavtDwNg8/9cbTajeT
rW6vetc/ilyUGiI9MboBirRq4epdw4B0dt0E1lwR9mCAf0MW8pILwrKkRG/B0pBqGEcLEBEZVnNk
3dO1D//ZPFVRjEbNVLhHdISjbTCvgj46GgjbGRAKGV5HesnZWG7bPPHiQeKPVjOLU5mCJyd5ohEU
jeFiOWh382PLa8Bf3KjZZpjcht+B+gED/tfPcuXWLvEDO8CGCt52seSutDyuscCIFwVWxPoFzzf7
FU8Yxqk/DBmg2WdHT3AREIY3PUKIBUAzwcbBucC7qA7QM3FNt38eTJZlbMIiw2t00+6NTXaY3fyJ
pgxQddUD3dNtlzPqERb7ZuPK3tlrRbjTn0OEyX9SBECfUqB7fnS2xM1fuJ/cBjum3IY3xiF6Vp+u
n7VUoBBx+ADI9CKG/hFh2E9ijscf250NUeNr4Kb7cvtTInEx0ysnTvRzrzIPWWD0CSQOmANnCkvc
8RBvHmZU+3OQPSeSm7n2JDw7UuHahN0wYBse8gB6fzSOc+9SlrCC5femq34v7jh7I7V3h0+MRfoG
7lSSpUiPWLhDeVgXpCk+f0Bz2+gb2BjZ/OCHN7Q1Ahu9cwYKHslWzopdA50NtSog8VO4JPFJYPG0
y+0euCCdhelAIHIQp2dT4vc22bTWTwfI7oP1XqJkRHmI9+gGBXuW0N9GPN9mqGJ2zc4cj9R+btU9
cZ54l/tKnXo2kE5lu1eX9335qdQBSIuN5Ff0nWpEp3LO8FPTxo+GJy37ivJFr+KVPv66bnvLSZ+Z
Hoh5CNjVkGGrQGgUizANBZ9ME5LU7YoCb4nZbFmSzqXEaV7EgkUKtZbmESLnhf8CxldJ8giTGoD2
mg9N0XwZqQ5W+5x8+Xt1bJ3ooNkzMEwjlp17ow1AP4KmoRry7xkqurPO3esiLlIb6LIgKKNxjYEd
TRwJzlvFSFH3Q2uq/DoZz+0MKiy0BThnefRqkX84ORT9US7BIrlui2BoRl5OyWzV6BxF9aul8aMT
1q+Uy6Dclwzp3AzwTl9arRipgigRUTBpRmVO7Kx1x3QTK14ePCSNN1DJFZRJETyrY41mOKZ5i5rx
zpp+t/Qhzj1OZ0m0lIkR3KlT2vmkaWnrgoGl3atN9EPp8+oNmPy/NAzMSL6QTJrgTLO0dSh8d4tU
9zeZfBq9kOaQynpRl/cUHwj5GlIAjKrgUXweIiy7cWg4xa2b8hC0TyXhnjlFMmtb1eVEyvLnJ7ln
NFKs2KVJCxA5x8s6Z6sv9AXK0qXZ/O0tWvRBikFg2qCCEN4hRZpFwOaAJJQmUWZ2lc4Nsu8tTIPe
A2pQEvEu7+y5NOE5MptdCMByWMRYtzdG0DesKpuIlb3WbjCmMjEyAIcpo1RWtVk/0D9qCrkUNk1t
g3KoWU/PZaaBTpKyfMa7wZB4pYtMGHwaGM+iePqDtxLAfOdfzrT7rs0jXK3cCRhpbbwhIzbpip8g
nmHWycsc6g6GDGB37WAxObHQ1n16RcH4q8jkiVbD+NsRVDZAR3vm2p5nH2E5gQ/Jlih5mXt/avlH
nJA3gBdM79Ue4gC74yfWnY0VvULdBcaDNXyJok3Wucj5/95ST1UUbl5fonuRppDJ20/+3rxG5guE
du6r9qMje5ddrkt8qojBPkzWagQe+fxDjiPQbB0LBIs0+mKp6F1uG2Wf5JzFxlHTEXUwEOJ4NsLN
dTUvp9AEweLdH6qAKCUE90F+VOtvsfO9KL9USuOCdBLzcLgfhrKfWoB6kHJLkSAWVrftM2PbhFgi
wRZJUMaemhsbgrmQ6z9uUVoMTxgv/8+hCNbdVg3PDQXWDeBgpgdPOXmPR4mMi5xr0V/TlkExCyVH
sU9S1zUJ6gkyAM5Zs4lie6oJh571JO38qcvv8PyUtfYuW0WCUMEx9Zk9qyPHtvRkF1/icdjaYeeV
+cCiCHzUmBvt0XaLq68lOtSx9dtI5ltT+5KqWBe2ey+3Js805mMd5NvrB75uhienITgulfBuRMLZ
ugbAmRrlTe92fb9Npx8glmP54PPy1s4Ofbe/Lnf1Q2PmE6xcmIFC2+rc+nPgn4cx9uQB2pXvLLvd
6Q4A7PJSpt5FW/Dz3DH+AO8OmiVL8FvYYcvQ/sSl7uvJDfoUQ02936KmbYGwQDP1FzMsvN5OHqc5
lMhei+QLNN//ixZ8mDlgmp4uPqwj/SGqqr1hyYLB+in+ESH4kHzQk65M8PFoOwLlyIQLAZmTqf2T
yzhRRXAZA8lVPZ6gSoUSiJfs0EP7He0wQnusd/kud9wH/dlhdGB4Xuymp38xlT9KCqZS5i0fUowi
u1GC5SQa+ylp/GHKJDnramA90VG4oXbQdHazBFYn2lvzximeKEJPcgTWe63uuuTxv9NKvHctNTCV
jCNNNa8Zbgk5kvHndRESAxQLKnEcDLRc0mOleBmNe2kSufr34zmJXiaGM+BLz++w0ZhIVgE16qb5
fVs/V3R3/fev5hwmpk5QfgU0npjqkKwv7LSBj2jV5DgkhBla/GyVL8QsdzVJb/qx+bgucTGli/Bz
IlGwgSojakV1SCQTmvTupDxUys4qfgatxNhWL+6JIOHrD1TlCZYKATPr3HeAEjU7LIPK5gRXtcF7
H4DEaDRfTO4kw6zEplHBAQ0Ib1k67kG8ULBQfVenym1nVfK91nJgDIAtY09ofgEj/9wezK4IgiKr
F6V2jfnmgNaEbloZo8CqVQAAEqkvWIA0EWZSQTWJOwRHx0nq1S0GftIKsbtxNb5DvYkpxeYfjOKP
QHEXOmwLjI0OEFgVW0e/q0F2VPxSnReNSGLi6vc6ESS8mrniVHysFs2AJkNabwKWW/Khay6dJXM/
nxwSoqGj7ovpA3QpUT8R7C+zJ86nsEXKl7PQxfrDgbjjhkws2kWsZ8neuh02d/Hh60PgUbd7f25u
Oi+9sbbVJmc4chf1d8mVuGxFI1Sf/CZTqP+W6lDXBmlAyXv/rvj8YOzam+IxfQOw3c18F79F+9l/
TFRmPVQ3HLykSM4lmeFluXL5CcuaDUgSwa0n8kgkdQmIDto17oS64MHYjl7ogXCod1sfqzcPBtO3
oWSC4rJGK8jUz2/NlAbAPnAg84PPLlD13tSH6UF9r7yv4MPxJheM8154MG9w6jtLYnGX282CcCE9
GqgRU5r3UPiwzM0UfjC5yVZxh83wYG3xjD2md0ALk53zYl4X5ndyzkJqxPG8DcoEYtEn9CrfYkDD
TkDb0fw4Vi/mvcMUj9zanurp20ripD7Xfa7JFrxUO1WDOhk4b+xmbGb2at+Pm48nwroN8bSD+qDe
U9fYmt7EkrfnboMMXQaUu/oYODUzIZ3q87YeSICfAPBvDSbW+k8zGzeK+3n18k32Xm7tg+FLV/RX
z90GnBNaqFjyErNhzEBMDe9x7jYDXh7GpTBvwfp3YwOwrw2IBG/iCaNRceVmmwAtLkkauZYvGCfS
xa/epFhPdCA90E1m9r5Op3+QYALwwEDrDNTb4pJTqaQRzHnEjnQau5g2dmNpR2PtCE0MVWHAA/Q8
F4jbWp4OcaRCRIP9f6/awUm3H7Ccmx/5a8l+8T1/mVi479z01ZEd4FqAPZUt2I3ZaMasBZBNkx7Y
KS7PvRClA1A8Xo94qyUCzOFpCOJANL2gICJ9XScVSK9do2PzD8qaheL7O0e/ynpMmVW7YJB1i68o
kAxs2kq90lp2dCpeMBSQokUZGZcznpj1Y3xPbmPgmwIuBluCzHGT7wYeGtn9T4nWa29FG3u4oL4x
MDUv7ofEbR8H1WDgeLVXO2VO8ovYxz55SfTX2PLC5NCbkoNejXmnIoWE046MIcQ+cOPWEUse+x0W
8u6BxnhT7pPdYDECLuc7K0EAAiA0upKxj+3u8At6N9dVXzFqC29jrMegRov3qpB5BHWThWOFpvpI
vhSFS7P70tyipggeNgDr3zuyzHTlA6OyveyTY+gLvGiCPF2fnJxoVe1iSrDfjhQDbmYQ93gIgW3m
umorTgcEbMv6OAptliUOSqVRGfWmCmh1NN03Tjl9B3qOJJta1eZEhPAR86hHqg2AXEC6VawtZq8d
7vtpe12PlbsPTpGlpbaQRWOD8zxNIFUXG1EJIbOBUihP/A7qgFMr+HpdzlrpdWHjwY4U3gwaSk/n
griWGY3StTVYtw8j0kPg/fYmgNEYVwDpsnfS2zJ8vi5z7Rs5AIw3DUwiYCBB0I0bcRknfVe7jZNt
8qDcp3YtMYO1OhfU+iNDP1drtkKSpwlkJCWmbAAGadRukZesNTZ1680T47MXtpuQS9aP14xj4Z6H
kWN2hV6EJJqXEXUwK2JMd0HwKxqfi+739eNbNQ3g7oOiBZcKw1HnqqljMeVT39fAtnqpKFYWDWCd
xoiwr9flrKvyR47glsM8Qju0hRzwTSTGndndaTL0x8ttE3wjB7ONqABjowec4ee6KHaUjoG6WF9W
PM5xsCy6Fq/1bHQYIzf5buLzjH3tMj8WWrivqfGVYo3Wy2eePV3X9pPQT0gU8VMAbKCjzYJILxyr
ZoLxXkvG2u3TkaesoXbzOhQhf7DTsfwxmfmoAy6ttDMGTrrE65vcuQuTEGt/nZJULhxavsNfXmxz
UBZgggZ5yXF0msFmNSW8YBHwmDnFdmCklOM2KtrqWIa8/WIRldQsHUosbancih7y0bR+ciehb+2k
o885TvZrRLH84wH8o3uMgkSDAdds1EdQIbR6fF90S8kqKCeH6VUfbcBUUvweQgWPJsfRVZ9jjv5B
yyu8nCut0w961zkyxLXPEXPh/Cj2g03sY4BLDuDo559yUNp5cuqpdnOiACn8C47YB+3FZqbzrnE0
ZkzAzImjD279Vqv2GaBALNTjNwQML7MwkYKp07z+luicmc2A5WMN3bT+b5ElwDW+tNN0lIeXDTLB
3FIMkKiVhW+st9HNgOmUohgPo/123ZRWwuuZlOUCn3ZbZyfvLBVSaFMOd4BsqUMWOph3ZSqJ5r2a
N8lTAqYobmNSBkRiD9fFr95b0KkAOgPDcxfZHBYRCq46uLcYDDmmGuaflfwYcP4PYRCfGotiC7U6
1onOtbRGnpEynms37Oz7Uu09rFmHWEOR4nSs5GkU+1ioW6gYZcAz/VzQXGlDb2eLv6MT8WmXojs1
EUApYOjnueZIGmde6K6eagMjTpP7epfzl+tnuuJzFza5JaIgZoGy5vw3VP0Ug+dr8VPIl/rudw18
AdPyRxl+qEyOELbqIs9KA0PKrqanG0qqo2oFr3HqHAYwYrvXdVqpP0EZxHwH1DtL/n2uUxiMZRov
ZloXKBcazzFYsMFx2g9gVpo212Wt6XUqS9DLDEK8RSfIUuiB1lsrbG9VfkxtGcrZqhz0l5DQo1yI
oaRzneIeHn4GswpY+XTgt+lInS2l0X5T0mHxhlj5l+t6raQyIGVDcxF+FI5aBBnIxySasUeHq55h
D80YnrJBVihbuc5nIhaVT7xJ35oVnSj86lAV2DHVNlSbvLZv/sE1Ylkea4/IWrDOKpwcjxytmJbr
bNYfdZa7Y/AcK7+un5a2XNWLGHEiRDCDjIdWg/nW2q3sz76LmrAxec/VvaZ9MdKt5YyY3XCH9q6j
WwzoX5e+UknGQeLNowK5SMf22PlBzoD6yTEDh5SaNMw2dyDtBNb0XYJiaOg1vYyUbS0KaMirMR23
TMSIcDdZD5yOqV5Mvhz2QWxutXH8hpmKm4L3R9PMAVZi7i1jeL2u5ZpFLhhNWMHE1B/c5bmWZcCV
hDTQMh6Br6MXd9i0/XvPvyya/UeEkBimfZwZZDEVS40eezV7isNlwFW247lm+PhaABxD8cq0RHZF
1K4ScBjk8IU19cCqtdHLeU+zybt+YPaaXeAFhGxgYc/DKvf5iVU2KrK6WdRuF2pVwVKKD8ZqgOR4
apbU1qYPLbJx+mp8Bphnf1emaeKlehXgP1LwI1mkRu3EbDVsdBaPbWWzdqwLT7VqZXLrMAZgJGjb
bhUUQP101svtAntQskBVx2PQ2/PBxFDy2zjrMTbHaVC9tQHNfCfUABmKtYToODT1/EjNoXxpYjof
esy6eX1bzg5D3cTGKurc4n81yjIGHCAxMotxFDd+GGBt7P1CL4qdkmvU42MYPDiDXiFW6vawSc0x
d63S7LdGNVJwaWEfBy2V8AHQz9FG1aoANFHBPikUfW8rFmDuZ2OTl/a0mYeSYkyNTvdUV2csfijm
0arw2mJh2hWZb+SJ+miMJAdC52gau2lu5tepJlrGBjsuH4wZ/XGWjmEbMBDDp75jhf3LmI7atquy
5KvCI82duohg5kgJMPh0/YuvvXkxT4WkAo4Oq6riA1SnYNhJbTwMVdu0j1FQlXfdULd7kECbrxht
C2JW593olcro3AHCNc7ZGE+95BqtxSogLKIOg9QCQFWCMwSAYKzmCn5FG6usmHrXHJ4Nx58aST64
FudP5Qj2jQM0pjFD9cWpOch2NwVNAEPkVcNz3zuSo5XpJLgG8OGmfZsgf1GziHUALwox65z5VSPp
Hq3KASUceHcJHoKiL+84bQ29gU5GG3pF7tXWbWk6zNZ2101lzZueWorwjVL01MrBwjdC/nUcE/sp
ybvtdRFrcWLZp0FFCRjZgJc6dz8DnnGNiQosJvw0d+4A+lZgzSUEgJSSFh8F1niC2NmXRNa+XTML
4JGgUgbTw+7i8ucneQWlg9IbyxHm2lGP3ELhTEe5MU53aM39g1mcyhJKZlkXj5nd4xhLoJ8zUL5m
G4WoL21a1U8YVTf+5WadZOuCxfOsmprURvHMosEHweuXcYx+NXXqsKGwn65/v3VT/PM0EEx+AlpK
BaCpJbUFpSRnNUn8Un8JQtkhXn4wLDwvcxdo4S79HCF/qSMQf4KzN3O1FGXx4cXA8Aq3nhTTQJFQ
gjN6qRQmPKCTjqIgKuSicURB1tMpNZEgOYAS+K1oXjY/dOPr3x4dcEa0BQIDWLMmFgnOTXCyBkBg
FNYC4jA+xsYHCONuy9zxKiIbHV/JPBfypgWVYqmpXjwiK5OTLLchCsg/3tgdegOVph1FaDRvNMsd
Z58AMiEevsb2DeLu3+uJoiDejhbwvxBwzvWkHfrPZY+kWkVEDO2t7eyxYY9CkIyz4dJd4SGCaQxM
/Jsm7rZgIo4RpSWdIAiw5u4Ud3cjNx+v67IuArkSQAXxJBcxQPVCrUPTynO3mvgemQw6FX3547qM
Netb+EwAQ4fK9MXQMw+7yDEDcJvP1ocDUAv7a12Bs2OQiLlMMNXlk6iwPFg6cO/OPwvv4mTAvCtO
y7wpKnqbmbYH7lvJx5dJEXwfUIkGQ4sgBdMG2zmqj7Fl/szyTBLlV88MW/U4N8DWAKHpXJk2smJa
9BDDyXuUf4xpwKrGk5LprhTWcWj/kYOFnHM5JWkLKx4gJ80bT6m28/jNKA5ziGoeSZhF7wpsWFdu
+vdzQOdyBdPWK4psNljkmq0Psj437ymCleP3I7rLxhNSKfevrZCqcIAEK8ELSbFwa/MxiNqxTZAj
U9PlIyq4mD4KjNdglDy9Vz7dmSAhghDQA2nGBEGNkWbPaBLqeyAJFjdTXX5L7FC2iHz53lHRnABn
PUVFDWuggl6dAuZezYCTaMrkVa1QTOBdx8BEx5CP3hoAFghM/R/OEo9hoD1gCMm5wJZMbE1xorjL
MXZM3KHH9HXo0XxiQfXX/Rfs06LA+4n/isglKBf1Q105NlwHkHoOTpaHjGhABDLwTPp76zgFfhAE
0Ukt+yGBRhNQLCL9paePRupHtWzmdy1ynSFMCEFyDEIM4GUQ9D+kfcmSpDqw7BdhxizYMuVc87zB
qrqrmcUkkODrr3PsvteZFJbYOXfRveg2y0BSSApFuHuEI/WybHQ1HrTENwe3MvcKEihV7NaS16Kv
ZDceEm3FOReOL1tFXz8sHVh+xjyNQe1y0gWFwIWNTkOKlPnqoPuKWq5EUQvBzbmZeU+jUO+UXMph
JoqBxQo/uFY/6nLpMVXZltWalyxam27ISeYUGl+zwzIRtZC4NWJQWC+5Kg+y/pUk31HfejGomdc9
ZeHGRIIceXiIR4F3/c8CnwXaitTK0OLF0LSE3kmFdiT153ULi2t0ZmF2gNTy0ESFDQsk7V0K2MSo
sAc9y4PrZhYHYhggFGo2PEKfzRpL6FD0MsfBYUX3MhGPWrLyrFt2dpCdIHEP8qg9z/WXCf65KA04
uwgfwkm1uHwiUBjQK8d6pEjt9/dEP5FvGe9KWrDN9QEuHcSoQiIBOsUeSI1f3m1Ub+vQGAbqptZt
auJlxH8lnR/K48ppuHQCa9ATmoZpqaApXNppjIIragLB31QjJ3Sv8ERpOuEASJydb3rUypJi7Y5Z
gP4BHwV2NOpCaBCDnMOlzXzklPIp7Qim6KseiZ2ZFN0HybVDxYwT7VrTHfX4yWzIQ8IFd4wsVnaN
zuV9WNQ7Q2+0oGI1VIIU7fn6rE+WL5PCqFLheJmIURB0muffmspQeDKgFNZwVAlbF9nZqA6q4jsE
JWWwn7p4xY+Xlnl6bgOJgycBVuFyKsAXNxKziagLdREn7L4IQVprBN9gZZkXB3ZmZxb5WTWJJauU
IJbSPzNx19OdbAgUO7eVfVKqoOL/4e4D6AHZpGn3IPN8Oa4EziuFPEZobqVIJkHJAlCxtlFWhrV0
2pybmab37DzTGUtbxcL0mfYdJ6XD0KfEsp+uO8XSFkHGAMs0+SvwFJdGrKQtgMxNqKuImzA+FY3u
WGQLTA+jfjz8l4k7MzZbqFhuyrbIU5w6uuzU9UFNNm1erUzbT2F6aDMAbYVn2aTipM/z2dBOg3qO
hrOtrlvHiDWHm5BHQObH4SLdqWUYGFwHoB0ZEiPNXAXCqgY9ZWj71aOLTl9zpzb+GPVaa8clL0U4
CQo68D9g7M68Bsd8yNMYDzrKiAdBfuzwP1nVbkrlmY7gkpyqwru+tksOhLSnDjkplJqw7y/XtiIS
g35jjrWti3Rby7kOfEksTqWWm//FFOYd0bsto7w1O/V0+FFIbQyubMaTPUAaUchPJuGP10e0gCQH
sRBW0FgEYuM/uTGQBysAaMeLlRobksXPPUtObf89hL81zndWzFAa72QXOoCPSiJ8Q20qT1Jlpze6
NfrWUnBzvnVmY87aqEX3BmydAbJ4BMxZtNmLyyNLntX+v5ykfzfOHMPfA1zH8wimIuW9srYiu2/U
p7raXZ/dxfP6zMrsWjZtnonWgBXb2tnV61DdoidIz1cu/6V9MLFMJiycDNnSmVfqEepaSYFXWKRF
nt19y0iKwhpp0edZSgLUgF1rWAtEl7aCjfSDDegT0mDzrZCkpVo0BCcPonjfBj4nRY7eIvfXJ/Af
zsr8ij03M0V2Z0c2U+q0k2yYkVCtfO4yowfQqk1Y6vcGGR51NKoLAzDQqeEA/tAVXqXY/SfOKg5U
hxKhp5zV55KLkEApHyxVYi+iU5JJaxQwKTQkAOwnGGIIkdpNSb6KYbQferPJK2QCFOsxDVP7Xpjg
xvdF2L7X+BWI/gE/95bXltiwGPjGIJL0nkHhCS22nZhBZOq+4ch0edi0rXDTtC4tV9XkLOCx0KjP
gd5pA9LmpsPHUfPahlR3VViPBQD8OZDKXcWIS4RRBTVE5oqIoQtkq5cUJO+4q2wIH/H6xm6YMjqm
KehvqSPJ2yBnEOpJCPSNHbROx6tK6FDRoW0dda6eVqq5z3qieSqJ5Ede9yI9dfpg3ilxYQsffZk5
KixCzW8zNek86H5HphPr6Bem5xAGRSdKOXyJK1uQU1xAKBB4Mo3coibc7OKoIYFIe0QHg16l8kan
NjNde0jJM09rND/tuj7fKA0rg0K3KhqkNmsh8ZXo/ADRYvEZynHauVxIlR8bapWvnKRLm/DchWbX
RDPyselTbI8CUlVteNOFDwRJHyt7uu6rC8U51MMgLm5PLSKgMDYz1KayHitTgnEQt7TcxsRP5WCo
ny10o6zSQ0h2mrS9bnNxF56ZnEU0AiQFQiVkRBpotFdqDQhsXN1H1fh+3c7iHELpAzpzkMjAnr/c
hnZbjz3NYQcF4i1Hi4WyTp9TzXyoOr6yXMvT+NfWP/9/tuXFQHmiTKng0dwq1pc83DM9cQfrU6/8
cfTb7D5t1lpJLDwyJnAdlD8gNYNIwpqd1BAzjRqohyNJZ5+i+q7kp0b8iuLPAcgVIxiwYZMn7HMH
3QdBu3RK1UuyN5Z/XZ/mnyf55Veol9OMblFWyGJ8RZ+BQRA+NkPmUVm44cTueo0TN1krR/50IFic
MOfTCx/p99m4qYH+g0nMqJuB2l/VUqAn1o6Ha2YWkq+wg0gNUlcmJJfmqkEh780qH0vchNx81O3+
PunjZstie29qSekUasbdWMMjjyXNLinr2reAqVtxrZ/xhQLZP1CKAKNED5e5iNUIZGqVTJnYpG1P
iGXjTVhYnccGiTn2OCAba8Tqvz8VppGbmFwFkTM+4HJNQwWy5UoGo0UNMOx3Fg+O1mAlpXep+OyH
G7SYHMa1us3isp4Z1S+NykWYR40ORxLGuE0V843FXVCCd3/dXxf2KgY3lSAgaYx+ZPOsh4zGIWGp
t8gHQJqtKG4a+6lAtFGAiQE4ll+0pyJc0w//eRZNNidkDaYUd+/MZQvANeyugcu2xXfTZm6KtgIh
6GBrmK/FOTyzM9uMIbR3BtRicba2+zL/YoWv8JXwZlqGy+jmcigz32hSu4MeJYbCmvtRLh0xrDXw
WJusmSNYakuMmGIQGQTWcVPsssS6J/nBQi8M57ozLB5eZ/M1zefZuV1UVooSCwZDrVuJ/JZa0xnF
TsPTJVSOXAmdlqkrJpdGhx01CfYDyAgtqkuTtlZ3glvIMKtM9+LidkhuKFDk2lq79yVXOLMz7zTE
41Yb5Bh2YoUeTIX6DJTuMY+86zO4Zmbu2SLv9U6GmQ7tvm20CImLxquK1UZzk+fO3Q4nEYECPUSm
ED5cThuveZUAZ03dKuEgAUU81AOVdckATCPTihMapSBnZtXSDRBiva9BhObD4kV/UFvIOTu8gdDn
vx85dAVBktdwLuMuuvyiqrcrO5GhyRuZYCA0Rd66Uc1Dv6uU739v6Xzs09yceSnRGh3PBIzdCvvH
MlR+t0T3SLnyrF7aC+dWZhtboe1YDSFWkvBXm1WOUqJ5XX0PtEMsjwg931C2/w/jspBwQiZkCp5m
FqMqyapYRYo7SawwSGvZ2JeQ8ERtMzdWFmvp1Jr4d6Dj4yJFsHs5hazNGWDrMNV1GpR+yruEmu71
0SxeLKiG4SmFcBps+9lw4jBLofuAOkctOieaSElbVd6yPtCYr9h3qhk7rPvX4BswchUNUuVIdyEE
nNmUJFseKoHkNhgCAGRBLmQcdoWu+yZlK6v1M0kIU0jTA0KHMj7g3pdTSDK7bsZEpagoFs4oeWMf
OYr53qgnyve0eb4+m0vH5Lm1WZaQFJyNRQFrMdLGFt1oMkNepXXKZGUGF1hRE6kZfyB5DRTvnEoj
jU3e0mlcgyF7lsECzS68BGLOrJXclCgeH17RR88danEKcxKE6bDiOUtjxQcgjQxFzMl7Lme2KIBB
E2jygD5wbRAWvzor9goIl8t2srKGS3t80g4F8cqeKBbGpSUJqDfTliDvbadaD6WSkTdOyBUCskyr
Q6rMHNpbI4k4ZG1QnsRzEDHif/gEsOkQCaE6Pfnu5SdAWd+i0BSdIC23vcWDSYeZ3RnWUUt3XCQO
Ic3K3l9yXJR/0GYe9PWpKnNp0TIjobR5UrrC+hwVRLF3BcTUWyV2iPCi9t8zPXCKyniXTD6F8t1s
NdW6rNCRA/QBtbPqQz3o1h5tNABQE3qa+BqyIBvGrHYVZzvdgPMbEmRctJsA/hStamY3pJH0GGhG
kH2loaNpHA0SHmvbEfTDGG6TDKzjW9PcjDULru/Uafp+2kU2zUSzewi/zaZXsUinR1Cxcpn0Kenq
gSI7QqO1WuXSAY6AHTkKANQ1MKAuF9GElLZqQEDYJWrsNMOmLO9Eem8WyKltYnMrt0dVDcZEdzli
KeW9kFfinIWCwj+VPHSYnl7cYHNdfkA5KnJmSzLAtpv2wXK53x+Ug7mjjr4Nj2gQCEEN+UB26sO/
nd3JLKAjSAgC1DZ/OfAo7Auu6eDY1NYrkIJbpTRPVmysDW+av8tVvLQzizEUo7TqJoedGP3u2/oZ
Gps7E+TPVh1wkQEwL23UvntsE6jW8dapWIIEbf58fbA/j6fLj5gtsk4KJeEyyMPGoN12Yewmeuun
uX6UzAiN0S0fNRuvhPnrZn968KXZyffO4qs+U6GpW8Ns1miI+DWnUohfrCkQrQ1utk+QMmBRb8NK
k7sWhiGeAfzXtLch/MyzQyjW3jY/b5XLUc0cVi7NrI4RO7qN7sfQ6Y5dar/KawJyi1YMtDCbNADB
450tGc1jGacdiDdoUCCLDfrq8A7CK2/XV+gfatcP9zwzM1uiYbQIHp0wo5/GN9I52hdg/Ij19+zV
3LH76sFEMPItre2Kn2cq5nB6tQOiMAFzZzFPEpGWoEUMdh940jpApPvmDzE9ot72pUNyT/TItm2v
j3X6zR9DPbM5i3wi1mpkqGBTEUGW/hFG50wRSHrD4rWUy8+bERjdCcIFXjjAznPgcRkzUjQtNr1h
nRp66uJTo9+y6kUb73t9ZS6XHOXc1mxYnSqNQ1fClg7iamz6VejpZeVIfHd9+tbGNLt+E0VPShMs
YDBlc1CiUQcofyemGqSUOSbVXLOz/OsWV0ZmzECaI4+6uommWaxuy+ib9M/JmDr22g205BcIz8Bh
QfIKLP6ZLzY0l7lEoA9jkMyx8huT76G36UA+Dyyn6yNaOhDPTc3WSui5KDsTprJ0F5afMtkZ0ff/
zcRsmWhZgWlpwARXBOoqd1L1q8YT5rqRxZX5O2XzHIjdoq9lqEw+l3Q6Khu0AeTYAOIntMxbxQ7X
GsMt+p4Gmgw0h4Gtmed2TFZZDTq5wJ5QX8Y0jVAPEF7Dh4OcU2dotVfT/vdgT+xhZGnxdEFU9CNA
sFG/iRoeQnejbIBYxEUC3dfYy/XH/zCXYHAhwgTe8wfkOSqVBkRgAvIt5bscKUyUGWwpcqs1MZal
exKnOZ4HQEiAQzq7JxOup207YhLr/rOtDkB4OFq5EWgx0XioRSpixdkX99WZvcmJzm7/oqIRVwXs
qeO25I6mehF7J8qJVh/XZ3BB+WmiRKCYAAaGief6fAerCcfJjinkJ/sGuQjlNdtW2+TU7PNnxW0l
BwJXd2iT/m132+xLClbML11m5+Znu1pr41a2J/N9UN50EM1AdvUrP0ibxGu3celeN/dz7yHTArYT
GO8AFKGj3+W0qoUEddQkbV1oSwBBy9kpHL1BXTntF61AexiMLkwrmdeC0LjWUIcRqbc63QrjaEbP
jfAk++X6WP5Bn1/eyRpkPtFUEjlbwHfmL/SBK6MoQOCClJ/kJL6Kv9uNctBu1D1UOCOn3LSaIyOF
5cR7sks8tPA5JF698gj66an4CnTJxfsOuEkQk2ZTqtsp+irjt3OoFo6epDhFFcTlXdWseOr0Qz+G
e2ZomvWzLcGtKEbBEcMV2i8oExU9+rN8rUzpmo3ZZjB72WJShsHI9+xYu+bOCrRNj2lNXLbtgmgT
u5WfbaiDGMFLfWMnbyxfP629rxYiSw2JF0DzJ2bK9HC+HKs+jCGXIR3jRi/NL/SshijbrbmJHOmb
+HQLyZSTsh9WYN4LyNtLo7OtmBi2SNTJKPsFZLlHnHHbHBNH37WB9NHcDNvrk7001+djnF22ipXJ
sdTDXDococ9g9r/KNcTC2jzOo6CuUtW6HWHjpdpZJ+IU95KjyE54fLXR9ImdlNP9/2lQxizfIewu
Y+pkUB12qbHT5I20Ftn9vIoulsmYPYqHoiRhmMMEedReET56lZM80Q1ZcYclmdJzH/whHSmDU94N
0/rsmtJRoIvnKkEe6E/YC365G4Ju+2z51Ik2uRMmq5Kh6s+45XKcs9dVZEah3k7uyP3QjY/6DQvS
98LH6+ogHvotwx4k2IvyLtnd/BF36i36L/vJVwhHXeu8vjoXs0OulGmqhciPYT92vubFxzSgEMsP
bB9y4V9odfwibdKbx/jE3XSz9vZayPJczsTs5LONwTCyaSWGvemHGwvJycPgK9AO/D4Cf/MLdPl7
a2uvvI2m+Z2ftyglTbcLCFDg+V2eQZVUDzJTrMYlibzJWXFoonJFCnfpCDg3MTtxIAMni0kyygUR
eVtV0TbBbqk7ugLuXbqicDmBJG6RiccySwcQLWeopyIaLbnxmcUF8ikFAdg0Nh44Z1ZADXXlIlna
oxDeIKjpQFkYl/Pl3OlDaEEeYnrvIaGbRzejbW763o/HXQzUL5jIRbZy8CzFHGcW522ewtqQh66f
XkflS1TWvqiTj55OPVz7tVzy0sZE+8CJem9BKG1+OSGDnCXh9KAAY+iQRezBLDL0tqvNJ8HDhw46
UEjZP18/Vxf3wLnRmauAQFM3hYw4kUTjHVB2nllYv6x0dG3yMaC7QxYlwdBga5SDdG+W7Q1okhuZ
PMs59Kz1fk8NElRZ9HD9sxY8C9l7kCHVidP24/lbGlFjjWkCAVEJQJxTCvVOUnkmHvTWWpVkAfmD
3D3qXEj5KOj2Pn+CoK+ebJcVYtc4ReMQiLRWkqf0lVMlQ5DgYU+0UgFDdkBaaHygRupfH+riXj1b
9ZlL1xQ46rDAAihsDMKuuRG8csu4XlnoRefCSEzURfF4nD9HANeGMp3AkVCID5MBSTRErpy6pnw3
im1LJOf6qBYWEFpA0zt1ojNDvulyozK5GeXUwqjy4p1pNLCU+r4Y/9AepBhjTQV7cWxnxmY3dw0R
QFL3MBa2UHeh2TZrUU5zzfjQsp2C+tr1sS2u2Jm52bHXAIhnNA2mcgyBeu+5n0I6WCTSygNgbVSz
e7qDjIPUhzgOBBqsSNonWnxJ8qeSvvbWgUi/r49p8Zg7G9M05rNHQC/sxk5aTGGZqw7CVa9mvyNB
dzl4Sf83S7NLt5Vok8jTi9+kf0qIr0qqk7VPFPpU1+0srxJIiJB0QP1zXqCHZIBOUsVGZkHTHcD+
bhiAG3Gbba+bWbzNcVb/PzOzVaqx2wxS4Q6sWCZ7YZko24FHmn/dyrIv/LUyWx6aQHjX6jAYsz1C
hCvQyFvPdxXbQBCytt6vG1v2BTDGLMBpkemf7V10Hh7tUIJ/M0tClzm8B8Eb0yC+FFN1JVBZHBcK
xKjWAh2FR/2l29WmULQQTaSQFIQwkPmg1a9ESM5YQg1GcZU1sNnSqYS0NHCe0CRA8XQ+jRrq0UaM
o542hpM1Nw2k68rqfujfGv1fy3xMItDI0QFuDR7cHJBMdYT40F9CRiRSjG3fRIij1TTZ0Mq4yyEi
9XR9zZbcELIiKPJP2JofTUl7WpZ6wSLojDepX6jRzRCJ4LoJJP6wGrPIFcJAaEuKznVQ3Z9LNaal
VQxGlrWuheTW3kjT+J1EaAerMA7QUK5m2RMNJe7LWlTupEQrfrHSMt1eC8vHvrLipxBI1vtooK2f
UQl9BNPEQCLHko5ca/qbjimcOihOYpoqLat/Cato37JcaK7RKtUbdOSt2BVKJbmhVYovWZKMhxac
9Jsmt0PAV4t4q/SR+E46s9BuRKjHu4hMcVo+yuYfU7Cy9bQ8VnfVKCSfR2O+G+WYFB6zMyM86Fmc
Ho0K9QSnEIWB/hg9UwdvEIOJDgqSjh5jmVnaKjq5qWDNhmOhxz5ab2nUaWXS4hnBY+7nstn7eEn2
f/pO2C36AafARdtpZ2tuyEe6GxRNHFJFKo5tXvAnKxurl1aqn6GqegdT/VaUFJz6QR7H3mHEhtJX
rBYAnYWqFoCFn390hFnuqFT5Q4f66DZqbQX4cxU6e1SgYgyJ2KSpfN3MeO8OhWxCRizXfDOV052S
U9XPlYnlrgmyhydJPu2bdic1fb03IFu1G8CZ71FzEDFoF9Cv/pWFnRLt9XzMXXx1Ze0bZialX+sN
ge5sLFS3GDHlDkK2EOcFldH1IG+ySRF6qB71JkkRvGa4vcC3fymqZnCYZNuB6ENIfdbE7BxLb+UP
AUIGFIzycjA93Y4E+tCA3hIAH5BWbl310WM3tsx6zHPRDW5vUPWVclZsK11UimtCLDLgijL8lkkE
taBGqSq/gDLc82BjzTyFhmYJQIQOm2pjxK86pIWtvR7V9hMi72I7sK5VQwdNnrXTCCKa7UDf17S2
VOnYUajokLpvUV5AO4tJ95fWMlr4lbYVGg7UgobeKalNRqdLKmR4NF72QUep/pIUUYYGEDmle6mQ
5W0VZs1W1NDFsZoRiFcweXQ8mzKVUCeLwiejRx+LXsjs1GnoRBbjJNu3Ma23ocTso8bzRIXtKEs9
IrNoy9BD4QGY/HGncRRUgWdNFL8MWbLRxQjBpMruocdtGDzyqpz0u77JAMYRiUDDBWgP/NGSPkqd
tk8QXvSqQB/MSIRHTZLyR5mU/Btd3xJ/sEd0deMl21oApX3HkoCKn0it8ZDRNIQwk6Hd160iuUmB
PLijYcyBUfdoMDNKUfMB/nyiOqSoonc1TVHLqpLK4nchpcW+CXMo9Vgyy+913tqPTK2ju0Kjwzsf
2oEEcqbZm5GrId2ORGqPsZITXIBALfkFy8x7iKLJncctKVeOTM6rB0Ni9KBKZvqnNBA8gcFkowyo
Q/fYB68WrUTNzOr5I+MULS0gPLs3RzJ4UONO0RxTIcPKvb1A28DDGIR+qJYj4Qgmw+UFx21SGFaL
btdohyh70ghckkCbeGJ7tkl83HrPRv2t5w14hDg9Oyfbfw1R6dHyBJnjr+sH+AL47fJjZrFKK8tV
G2XTnZRDCrp/glSOl5IPITRv7KI/Zf2rjoxjHCIcY8xJVsFSi0+t89mY3b+5IuUWFVMCn6f7lHZe
V6NHQ6u6TaGD8aZsdSjQmDkAcSjngo79ujIBU+Qyv8CwGMhW2BO85gf6T6pTyObjAjObrywGIruN
A422H13+Wspg5jd9CeR0GXl5FTt2JVYu6YXAChTWCWQAejzI17Pho3+5JnJSwzyrbw3Q47FV9j3d
U1SsV0Y6laF/jPTM1PQpZ/F8KXUjYV2DvkBV7SW2L6e1j/ym08ju0L+YyUbE+05diYUXormpVTle
l8A26gi6L41moBuHKOchvMI9aIz8BZTI7TjKaGhIiVs12YM0fF4f6EJEB8I3tD+gA4uXrT6LVeNI
ksa8g8mkTVyu106kxiDn78Ic2o+b67YWYixIs1rIrSuI6tFH73J4PY1bvdIGJAq0X8CkO4R51w0s
+ce5gWl+zxYNxyDwhBYMdKxO0LtML24oD9/yNBvwWsrrFXOTu819BMwqiMAi74Ga3Wy5dCPFFW6M
WK7+seEvcfoamSsZwsUp+2ti3jgxHqShkjhMCE14poBq1lr335VBmDMHoOGoc1OFha75svptR57/
Q40a6pGogAG6jsMDXOLLZdFGyRiyTEFsncSFY3W46yEzICnKG1WrYx+z+zGOnarma4iGpf0EnDfq
nZAMBPdvtkCZlkMKSVZbt28VJyy+5MJHzCbF4BjmT0JeyTcsXg+4pyDxPSXezPn2lQoxSOCp4Hj6
oB6oMPlt86rcIIralb9r5gwr9pa8HQwp6N0Q0Cqwoy6nlXZ112rT1ZgpT3UJ/d4viRzE2km4ZAVk
A6DmoaePY39mpYvx4JM1+EdKb9vGHULh1BpCiH8PwNOAcP5rZ7Z3jcpmPMlkjAbdFuSSbNsxP5YI
VHMqrxRslzYVNF3QUgNqdEjmzdxCSA030hhugXDjmFvjccjWTvKlXQVVKpwK03MZD8rLtRl6WUeo
AFcAdztyepOCii6SELIuKL1fP/SWulsAh469hTQ0pMPt2czhuVFLRmEjKvHFGx4+gPke2Kb2dXc8
VOilZj6GAfHJM+rvzlA6zZ6uJCEWB3v2AbP55HaT5TmZPiCH5LTYU/qdrSluL+XZz0YJ5sjljNrQ
JxHZCCPSFmF/7Z8Kn32hgdsmD8xd+St8au/4K1qIrwAzlorPsAvZDPCWkKOa530NoncNlVDjahvn
Y9yix0ryEStutHusZUfdFpm7Cj2ZnGN+r5ybnC2ohsYyPAsxVNntd8o26jzzrgeB1Vdc6d3c6g/p
Xr2R7uTtWgV3MdqeJB+Q27PBWpkXpFSjGmKNhaB2bsRRfUYKKfWSTbgFrmADBfEarb+aDT+8XPfg
xf14ZnX6/7Nre1DyrrbTqeu7uMtkwwnVFdbK5IA/J/TvsCYHPjMwWj3exhEMNEeo7vWH9A99SQIb
rK3f10eyeAWcT+B0mp5ZotRss0THBBbomHrD3ugx8SUAKwNjY+/ZJnu9bm955/0d2OyYieIo6RlU
KNB/r/FMxXB0SPHk/Om6lQUJGQ174K+ZmUPifVwRpYcZ5hU3hiO7tf8GWpO8Cx/l4LPdJivDWiCH
XRqcnSi6KZK+Rx9sV/sFQG9xGmVX5U731j6hN5a2NrylWB8JRrwr9H+60M7emLpRKimp4R5A8LO3
dqO+A85ysm6NvbHmH0u3KWT9MJtTgI9HzKV/tGlb2yMUP1xk1h60x94D0pEd0zdrFz+Ah9YdrIB9
ppu1/tWLG/vc7swvwd/TsgglUVf5lfnxC/USAWVIRzwAn2246o3+kUqOjJayay1CFn2HQD9ch1IW
IO/zm9BMkjou0fbB7VK53rY0Q7LaYMPgSXEq7eKSY/hjjUJQpRkFzlVLTx/HWm6fSw42WVgoYltq
Iz1VTSWX/nXH1hfOhfNvm/k1G62GQjcB5wLtXRXCc6XEg+smFl0ZyV50ncLLbkI0Xq54LaforGgR
xDWjjhyg9qjU71yNt1nRuxUFuqD4rir5vjfilWzF8uD+v+F5s2i4u9UmAyY+TJWAkzigSr5ZGdyi
O/8d3LwzS2wi8zdR6F2+r45g2iL9gmtSfkazxuj7KJ3Gz/yP7GhrxdGl8/xsTu0pz352yrKxjJXK
NNCfmcovrFK3UdhuRgIMHNHRGrSOXKs279pKf78+3qXj9tzu7KDItQbIHxlTWqAde/5VS3tSPV83
sTijOqhwCtqLKBACvBwarQdhkRAzWgBRgPylcWsCTy6/Xbey6BtnVmaO3yWSjqbv07olv61q161B
4hejpolWh8cJuIQ/ePs0RWvjJELUpKGnMURga4fcyHe1Z/6qA3vXbcVaZWpxRHhiIq6fOGf/ZM7O
XGI0KcLwEjdGr75I/JjJK/t4cekhiQly2cTqnVdDG3AJoJ6EAXVNCfCxgEjTfT/+e0FuPOaAzAUP
Em86pNIuV5/zGCchxFncoX0ouV8Pd0228mpcHAhAGniXIHMhzx0sUizWM47Lrh7+eYvfhOAGpbz9
L358ZmbmYdZY4HenG7xOodCZOUW41c0XuVh5eixulzMzswmzcxmp+ek+HYZtUR0zsuskL1t7BEwf
O48fJ2DL/86ZPnt7cDuh0IKAFZW4Y3qUm4+ceDY6kApfWWscvXxh4tkI1S2IzGpzAq6UG73O65i5
3afV+XXvi71FHW2T7xMPkuKpY/Ue1A20lbNtecue2Z2m+mwHKbSBjEwz2d3zDbmVHvCeO5Wdy07M
Zy5777bXz6DFpZt6MoJNBR73XOhYlztTaBB6c1PlmIyGC2HJXdr8zqRqpZK8GJRPMhj/a2m+fAbK
OxbuYSzf4HZVYJkHo3pVhteY7jJaItmwY+l9UTlttIZ0WY67zkzPsmtao3AidxikjTadjv0aPyoP
kN+IHLoVkAZwM8mNT/IBLZmIc316F332zPLsjkRLB2wLmjEo4wFe+FCwo9ZBGu+mSI+iXmNbLeGZ
0VIWZ5cMaCEwANOpc+Y8chqjz0iNcbbEa08Q5kWRbD/6wx3ZVFuUHE9a5RS36sP1MS7WQwjkCVHr
ARIUQpqXZrWS1pkxwmeZ17/i7HfCx2j3Hp/s7Xi3YmpxPv+amjtRyi07CkeMsHrrfHNT3xhf2Xd5
Gm5F4wyBHhh3WSB/RO+xs5oPmMKKH8fPmem5Ew1cK7tplL2nOLZTbPIDuaHb9+fQhTz4muMs++yZ
uZnnKD0EUJt/JjWwHWV717vJqXeIqz3kTuSSY34qvtaAzFNYc22I88hqEtiiYFiCdXvbSIdMvmu4
I5nAA/nX13Hx+psymSCiQuBk3tcF7+O0SNE9wU1s0LV1xeH2Vx/vrhtZDEbOjMyO0sxsWGenOHAk
I3QU8YAq5XUDS9M1oX7Q8EueqHMzj4AEZVFYETb3iGoNG2J3jPJTKWw3gjouJc1KFWLpqD43N/OI
iGmg6lUw16Whk+tR0DUnqQqKNXr0YpLv3NDMDdRGpFGiYuJEoO3S0qm3hiM8cYD6dnMAuM746A7S
ljv0Xqzt77Upndb07ASr0PodGXWY1jfGL2AESmf0Mt/29dumcu17Pcg30W70Q5+uvWbWLM/PTqth
Wldgdm3rs4j3OXkacoAftt1aA/ol3z+f3Zlb2h03OGMwZACeWFOnjDcqmuRcd83Fq8BWLHDnJnzH
TxZ4W3QWm2LYmvqRVAIIc4jy10bfoe1Llx7kGG2h0BkCagXHVH2CamcYr6T7lib0/Aumo/xsKWUI
jRM+ZTFZcZsPj0AQOMCyoOjq2Olab+mlOQWeB8fJVPix5hlTImfFaAmEhslwq0q/6yLQ1sqmayZm
nik1ba9Kk4mhVO5pigSYGQYQdHVXFm46NOZn8PlQZn6Y9Wjwi/bEuEzR4TT/7CS/Uf2o/KMZJyCQ
vXj4H9K+bbtSHNn2V3rUO71BgIAzdu0HYN18d9ppO/NFI9Pp5CZAXASCrz8TV1XnWpizOFX7qUe2
XQ4khUKh0Iw5g9y7Vd1KGrhwrsJNQNoIzkikEPPGpFH1HHk3rBp15RvG9w5cQnnuW8aDYoCMy+35
US6EshNzs1DWlQnnwI7hYhrVd1VRhFabbjs0y+JytzKhC6fAialZMBtxW3R7Ot20unxTt9lF1NDN
/240M9eoO80xhxYmuvx2NJ4H48EdH4p/cGXEQCg1oamNjuZ500jVgwuqnBIC1T8AhGMnh2KNFmep
THZsY94mYmgtK1qBc3lweYhO6dCLch+9pV9a0PiTqNpMIq5jovZVMtyfn8SlG9eJ7dlpOhCiPLuH
bd16ScWmzy642JfJ01htmvhzZO9b82GoDr0ILf3epCsBcyFanVifeSTo5S2rgt4oiKCtINZ/1F7s
ZzHUH0r9qRTdisesWZs7JYTQeTbduqR3Z5hvVpcGbgEq2vwSiM6VeZ2+fBZQUPNE6mahyd9CWeM0
Dpsgpe5chpHZA9LlSrvS8bTbt9FdlcZ45mVfygKA09b4hNeuW9dKJtq8858whaxzXzA7Ccrc1Twj
w2hTBWSS6/YGAG61EThGtcYJtDixR4OdXUWoCXZwvcBgZWJfxlq0FZZ9YXqdnxEOmqAf/2RgAJ/g
hIUszLwcpUdjzAsDA7Org6UgQQzQ4u68ieUB/TIxiy086SqmKZgwgAtVji+g7zQWV1m3S7On86aW
dyDo7f8azrSORye2QWKQChhIvoYLPJyxa2PbXLs/8BJzB1J0+8La8/u1U5UshucJi02hRQ2A4WzX
e4bKjC6BzfZRbtIQYiF7wGC1yE8CPPNuzF0eqk2+FX58QW/wgyv47qV516yBVBaIDnD6HX3ILABU
Gdyy5/gQ+5YHT9klGF9yGpA2dK/QRBUM+29ZKCpfeyw+m4d4JbVfPH6PjM/igQ7Eb1LbWOWB7+s+
0M3LlgUW2STFJ0GrlVC3lBueDHXmU6WqM68vpznfihAEB7sXEOh3+zT0Phmf2g045oYdWzmGl53L
BWsPAbZ/ksI4dS7MbtUTneP4otRv0G5U0gkPPfrQTb7mNgRP0JVHaLShSRRwg4D7Owul/YrOupV7
4eKWOvqS2UrHsaGasZvuUegh668tDySlFjql67BfExJa9qojW7OFTVyRCWPAqK2L4uoarzLdXXrX
7ukjLlKZT30zSLbyhxbep+jdPb+d14Y5W2Wd9NAHiGFac4BaoOhDabOwBqV72r3FvbXmVAvPtyAO
/LW+s+Ah0iJxbQFzg/asYtuX1aF29jkDx5X16NE70Gr4SbUyxsU80oUsFBj28Nwwb3rURkJlWcMo
A83ygHK9S8U92CWMco0Ne/r8D2fYkaXpS45io21X4JyyYCnCw1MCCgsojOjOShhYNgKmFUhsuehM
mZ1eidu0ma3nbdC3SIUh8Jw27jbWm/C8Z3w0A1IQ9FACfIW2KPO9QeZoLEywNGIcAF4HClQAaI7u
poaklx939srDwEJpEKbQZjAJIaKqTWf+nxu9ljhmjYe0ll4n0Q+Pywuiy50eZ5s0++nYaaBBfdkh
8lDqa4qgH8+Wd/ITsBeBfhF93dMOORqna6SglKxgXAzpNkntT1k3/u13nFMTs9SGpCrVyxHAXUmz
rQPot855WMZixc8XEvNTOzPPMAus0jtAOOVXZvy5B1JT0fuGhFl1QeM04PqLFq1RrX3cXZPR6a2N
gmcE8kin81dUHvBsTQskpQR+LWfbIpU7pyS+5q4VC9ZMzWKytOkwRBZMxS7dKDXgVJhw7N4tUOgr
NaaPZ+00KjTOuRQB64OcOhqxvC6ysWQaD/L0qS22Rdf4zPlc599tdy2vWB7YL2uzuFFHWWMhq8D7
v3FN3RoCJQcvTvzMXgkdH6P96ahmvo6Kgu7wAaMaohyo+N5PxE9Pby5U/NxpawJva4OaeX0ZlxXh
JQaltZsESh6Z871l/W2z5vaTV58G3dNBzbyeFEk76eTgYj0kXlhFLAN+uL1vnf4lIv2NHHrgywdr
vOQ0BeTgfJRcNA7GX7w4TtnpHFfeodykGzmM21Dq0SDBqF615uDliV82D1z8jNYKgwt5GYb7y+I8
WI62gfci2QOk8g1k2BdkY4E99JPYDNviU4UMGBF6p1+uXZkWXhpOzc4ShQhvKrYrJrNPwC/HobZn
IC3qn6y3fFfsB7BIy6D+iePbXtmJi+cQQstEWWDg3WgWXwCmTko8tE+NmNee0ULrNxyceuWwW3h3
xPCOrMxCC7DgiWk0sJLWOxtU0REqaE4ANH+og/U/KjfRsKtSz0cU9brH8z60uFGObM+OvyJ3ugSd
A0AGttblwGFEr64gFrarE7o/b2oxAByZmq1iDoB2KiKYKrR+p+XjjgwA6OZuUFLuw8c/nze3tnbT
z4/OViWYkLyAOcP7Ioz7Etqkq40Da7M3i50294Y6HqbZq6G5Je7zdh85F+64stEXhwJRFdBBoxPy
Q4EE5LltDLYphM7ikmthLV7jtTbq5fN76n4gU3L3gbeiQqE4dwlSEbt9Nly87fcC143xy6g117ZH
Nt0oXgoDdfg1hYTF0+7I8CxUJ4D6FeV02iXmtvGqoBwRSFoQPiAxpyizpdReYYZadMQji7OgjUZB
4N3c6XzVBd6NiLNN3S+KdfdGpQW5pa/gCia//nBG/DL3oTen0OO4mw7YtNUCISNo/YxrslVrNmaB
qqjRmZ2jJSywsGpIZ5mvD/oa5GTR248GMotTuCTalpzazqQUYdLpdsCIuxkdAzkDZC3Ob98FnAmi
IkACjjvRIAMXebp/q6YyBjJg2tAJUY67pLxL2RfWXFnRY2ta0Bp+JvZBpnciPjTxlxXj03x9XLNf
xmcbG6xKZZFIGLc4+lUvLXId0Wc73UPvhPOHuLoybOBrVk6bxfN86o+w8MqBdGg24rESUGpMYBTy
PLihGjv07Yc9IRthg1kfKjrCSQM9X8UNLA72yO5ssKqJXUWnZGlMrsYhwa0fvM/MHTaqfHKaPDCG
pyKWQek+2aDe+CczfWR8lhbKhpvOOKXwLZTONOu6LG4c+3VI0VDgXEhnV7EwqvfMuT9vd9GXj8zO
oo4WjZEXdzCrkU2TuvcV+uptVm0N5+m8ocXYfWRoFmzQ89PX4JjGvcGJDwNuQK5WbK3MWzkiVsbz
Ht6PTru0tVMl7MmM8phf9eo5Nke0+uKtTK6BMJbvzL/G9P7zI2NxZkUiq2AsJT8NsVEgXIgODA3u
leaBnGGry61q/A575PxcLieCU5ONPkGIIPZ7GhPKHFglJ0LG2wL2EXUsyFQUWqm2c80cYmrlnnC0
4Xf1wdLTjYWJ1kbngYMEnntPg/kmcnlY+aLlvfPri2YxUdQ5GLjrDhcAlHVAyNrddjwoqvjChoKX
Y+60BgLJ7caLVpKp94euDxHqaCpmiRvEnS27cDEVY/WljsxdSwHTV/SWDlZQ5s5GoEJtpPdtPlx0
rgIFlX6w4xyEjg9g5gDtP3us6Pfe/TJ1heuSwE3ii87JUh+g811bGm8NrzdRBOKI0oDGb1OkPkSk
gr5yPp2fwsXT+Gggs7QQ/ZEZ+AExEN6he+kQpa8VMXxLDyM1rKzWcoD9tVizAFszyEux6cJUkcuW
PDRM7XRxb7S3Fu4UmuMT5/H82JY3/y+Ds8ga1TqnVg/vEBbzsen3jQ4GDaU25838PzbkLzvzIFpY
kHjCi/iEZHCdTeUGUQmdez3o60OWBbmUYTf6eD7YrRievOzUC6E0DDqYCfLqTCyLpxtSeJCAIjoS
YJFcNQwtYNYFhcfj+iLT7xlqMSoNuuJK5WGNdl7WrwTXhQsp7E99MmA+W+CZ1Sjog83pZhhVKCE3
KMpsM/3SAq8Wq1zo1A+BU96hF7+GVPfY4FHPDHl8qw/F9vxEfHTi0++YHSeQEwbFUYXviNtRbFER
6P1UxXpoFfUtA8+OXxBnWLH50blgE9JbKDCB1hsvU6dz348ErToTn7D0bri1j6rHbI25c/rsD8s7
gUNt9PlNyo6nJrqxMVxQ5aA2hKeQoYt2wM5vpAtSHiMmoceumhjo8PNTuTQsMFyj8R/00+APnrmU
BvyH3lsYlhpuKPg68mELqqHzNj6myzhBjmzM9qWiXkSiqe0WkDhXg9uk/H85itnMJUPFmZoWJ4+D
DoXl4abiL+cHMX3kfHGOBzHzOYnKgKdpMOEUkFmUPmcbGl21zQpKas3MLIHpJzzOtM0CVV2b6kfZ
P7P83jVX6vDLK+KBYgIabzjcZ1bygfbRwLEikvR+G22zdmXJl4fxHwNz1QKWDC6ksWFADA91vcud
p5g9kG5NMOrjEQPPIhRN1ujLAa/bbFNGTgJBgWm2WBeZpQ+NOQTeUTD7B01l8RzZWvZjtET7OLIU
b1ANz9jKLWLhwRqfAIp/HbUCy/nQUz6mlLjDCKRUDUb6ascO0Vc78hs7yA8b/mQHRUBvLscf5oMT
9i+uj0o2+l1BBnfeOxeeU6fPsFwoN0znw5xE3qxAAgcxQjws8pBcqDD5Sr/ILUTb/fwqK/1i4z1q
f7+759QmOY1XrtZZceUBXIHjiHaPZE0WYjE2HY1ptrp1q6XgysLfj82rWuyp99lLw/PztmZi2ihH
uXWeeL1muTBB3RvNPkRu5ltrIsyLewFqilDfMaeCz2yzdW4CnrYUNvKqRkvwN1wvVQl6Knd7fixL
dkDigjYlSHtNm+J0LHomFbx8esfuICDvjln3wJkb94F0JfmusrgsV7xu6RxGqRaqSVCMBO/zbPZQ
TsjMtgbQzeOg/JY/I4qmpRJe73S+bann8+NbCloW+YPj3qZoLzgdHx5xqt6cpAMsVe5yl+LWs/aq
uzgggiMY3IZwvHlbqAN2VzOnOIENosKCbsAL6NeQKDBfrfbh/Gjel31+oFA04oGkF2woH5erESnn
TTs1HXv79oVcm6GCFPFLf5MBfOuTVwiCb8cb6n8uruntcDfcfgHRx97bOz44oUErcf57lmb3+HNm
m7nqIfsZC3zOtIiKoQFneDpvYYESA8ybRyOe7eekzE3CWpgwt/YNuy53+l0bOnvnJr+QX7SwuxDX
1Oc7sPvt8yuI/bL9+Q9Y2iDH9mfu2pKmwhsO7E9seZxfuckNK7WwxEXr7xsCESecFdsChJwzTy1S
q9fLqYOZRHEA4EOu+w3gHbl1OG9nMXrZMGB5E0jAme145VT50IwOqsjxV7cDuyHj/kDvzxtZ2hN4
LP+PkZlj0NjRqnYyYiGoJHdj/8C7J9xEfAlM8HlTSz54bGrmIGXEDD5aMOWyK+rxTSHzlZWZZn6+
6Y4tzFyAQSRHaB0s9NZLnuxVcotc0RCfGxB4pC9lvwIHWMroEZCnNjekWWSu+Niqpi5TG5whvHws
zMzXiOnX8Y9YvFrO16RYcYfF6TuyNh8c83iPmhDe54c9GqE1sVLJX5w8yPQiOOJxBK21pwE4A1lB
H3UI93b33EZXpn6TCdRbvC8OELpDUPWv591h0b2PUqvp50eHc9HpQ+5OqVXaWZsKhW+EzA1oFFfO
zTUzU9g4MlM7uZf3Ama4fQBDJ3RHkSmu3bOW1ub4cJ7torEyIy3KgbEr+udOXOje5/NztRTbjv/+
bOuMmSHyburRMZq96H720Av3hl2Xrz19LEUDtDfh2EIdYOKmO52swTBSHQzeYMFRodHHvk32nX5w
+wYXopVwvbQux6Zm7qzFBYj3KqyLMFHeHLPQjJ8rNwnPT9yalennR6uvdbQFbzGsuPpFbkD/PXum
6I/5J0bAtgZmK/B2z3WnR0k82nrTUMgPVgWORYI2XuvxWXQBdM/9ZWR2Q60jIKvAPYOml5b7o5mE
lABYkhl+LB/PD2fRkjNpZExPpNSbBQIiUO1ODWSaDnCSFrtN1Z7pG7Q/nzez8Eo6cY+hfQf3O+og
0TxdG5UNCUnwXhF0jhVUtvOUWo5vmWMN/GLjj6gyDbm9w9Plljbay3njSxv22PbM+9yhNcue4RWY
FGMg7fpu9IyVW/hSPAV/FXqyLNTYnXm2GcVjXMBfJoxOhJAjiy60moiEIFUGDK60nUNbsywkbv1c
WL1ceShdcnzcFuEwJnJq3E1OJ7dzCHPGBKeFkyJziMqgF+4Vc9uVC/KSr0xsbhaasUAcPidPkFwD
aalCSk3ZhnD0qnZl2EJyz6u25xdscTy/DLn66XiqoexjMeXupt4YvW/UrH1A71Svo8iRY0ect7bs
m0fmZrkXSvTlpK2EcYG0J0t0n6eg/lI45MGF6qcJtKS9OHTUrRTjWp60lFagEDlpUBgoFTqzpTML
gxkK6NCAoQ5reZ+EAOGrrK7ijISW8aMFG+D50S5F/eOL3syg40lltcUU9e0eTDJtHAWRnRR7UpG7
tMPrabWy+xZQOtNdAaT/zsRoiyP3dDVTDvxh03fo/jEBZcROz4YCVJvWRUJBLpcjXZNt6pNE31T8
DZiQUC/lGt5xcY1BOo9vQJUMdZVZnOPMGCvrnQwhkxcMHVY5df20lltJBl+Bbbgb7tI4D434x/n5
XvLlY8OzUI7H+AolHlRzVFSAfHtfaJXfqpV0cWlnggvRNiCGiRaZD+wAAgyBlCJl0JzdyHZ6unPp
d3tcW8nJN+YpN1AFkOeF5g1FL+HpSmaytyw58TwY0R1Ft0o56EGS8X1nNAeg7veJPTxQ8SUzoDwS
QVCyMi5IsdZQsThWgNrR0+HqwK9Oofj4lNcImSh1JyQ1lKvpJi0jP6834Cw8v3BLOxOc2H/Zmdc9
VaE3UGopkLIW6SczSTeVIb6OTA87EoFL9ceQrMH1lg4RwOwhV4VeTaByZyOzxpx3hhKAvCdmGuJw
zPd1iXtgqtidaZbXqodSACk1FoBIsfzbKFNgxtHshOqnjmvVPBANKm/Seihxo7e/p/1dl7+NfaCa
LUin//68uiYYXNHQOwEtZ6NMDKVFGcHVnbrPojmk6Zcmec3EF6m/sk/nTS0872FQlkUgbgoeUvzv
qa+kfSEHhDnMKErKstsOeNPqt0Z8a9gQ/Nm6aO4X5JmsXU0XS7jHdmcZh8oyU9O7Zmp43P5Qwb22
b+qt+/WT9uTWm6TZ1E8rUWYpqru2g+abSY8TD3qnA6Ujx2sMkUh9+Ri49pUFUjDjm55+jtWKnyxt
v2NLs3jG7b50k8kS8jzfI77Qv/VZYLGVhGoBxYSlOxrRzE0i5ZjKnewULZCyxr7zuV9cmPctKvJh
dVexwH487y0rI3s/Qo4CC+vTP+cwQUWkZbd1+VxCIsDL17xycbFw5TJs2yVgMp7lG2PjlJ1VqokJ
gQYQ83vcloFl+u6t8TV6GIN0V90JXC798cv5AS4dRahO/scuOXWSlkOioXR7eGXzPYLUQnQdedvz
Jsj0N+ZHxLGN2Y7rdG6WmQYb3RY6TeSpumChOriHJmQP5aPRhyBWCiBcEkbfeHAJ0HzwT661x18w
23s8dTRT45jdkZC7bNS3Ih8DCkDH6N51VX14H/B/var/E72Vd38Mrfmf/8a/X0sx1EkEyNHpP//n
VrwV/7rj317fmv+e/sP//OLs93Zv5c23/OMvnfw3+ON/Gg+/td9O/rEp2qQd7uVbPXx6ayRv3/8+
PnP6zf/fH/7r7f2vPA7i7fffXktZtNNfi5Ky+O3PHx1+/P7bdNr91/Gf//Nn0/f//tumafm3AiHq
j7/113/w9q1pf/+NuP8mBg5mvKJBs25KfX77V//2/hPj3yD5gswEfuyB7NdC7ChKgLh+/832/g1S
I7zwQWobzN4osP32rwZp3vQj599gygW9JeCMwDXqIMj+68NOlufXcv0LxcS7Mina5vffZqF56h9G
/jLZh2a9aUEL8HQTjESQtk5SIyykTi5xI30R6PvaacZoX7XjAHVYIy8uPdPzdi60PHZmPeSZ7zh8
gumPkMUACZ4EA3O0RjlzGn7eP2w6MvBh6KpCVJh9mMNSLe054DuVEtVl0co88knT40OzGsFOg8Lh
0Zr9OTXHUzFthF9bdTKIVANRGuU/RCLgxE9nwgK+LmkUJyHUwWSgQy/uoja19um8ldM0agJeQ0Ph
D6SLA749axZ0LMnyyBW1Gyam1K8UG83W51WiQzfSBAEyIdHnSOLuIaBNFJw3PTtD3kHfSKRwI8dj
3TTS2QiZa1Zd6ahogxfVDDIvJb9oCvSlWhZ0hKBsYxY7NK/1W4+mua8h3Wv9MZZkBygzvQHrJr0F
L8eaeNkMevPHV4H5GaWQiYPuQ1LiCCvyTBaxkClT2wKb5Owro2xav9CKwRfeGH9KVX+bVLK5FAMe
G+LBiPcUEtXPWZHBAQ3vXpM5i8PadNDNvTJp04IcuwXKQChhmRAvwU6ZBNNP3cIdHRRq6wJhO/JA
lpt5ZqinVv1NlVLtnSEznq1cKxMfCkv6DjVE0OpArWjHgIS9BCV7u1J3n28LfA76gBEzsFdxXM4L
R3SkaoibOt7YqYuNiDua3Ig6djeO0LWX2PaGFdjGktcgXUQQwsMh+lfm+4I4FU+TuEo2XlXy7aik
AwHAstaBfhj6IC6SGE+/ff+zwhKgtaRpbwZhZ5uSGOICClLaZ71Xa40MpynDu8/Q6dUZLdaIDOYc
LqaaxkZfFk02DOyW9zXKAptaJygyRUzti6RD6afOvZWpnwcIqI5CQwSvUXjpRu/SXG+aSGFKj+Hm
A12WCEjRptuNNi9X5nvBijXFPbBt/YGFO/W3gmoQdsxYtlFZgwmlbUoDLs21rOvDDIJbHgUIlDod
3KwgHTAzkyBMZGlKw4wOoPIisXUoKOMQNJIt20FFiu5SLad353fT+230ZDfBLM47DA3arRM/86nZ
1io8u9ITKyzzUWN7Lba1n5ah4mJbDlW8zXujiYLB5LYe9lo91BtWlDn4kiEp1Qeuq9VlqOFs7HwI
RbYPmVbF8a40eydwBzxHBY1NULmvrUF8qp0C1SrHGtWnNLWjK7iSeZv2qXFfAU5lb0QLuIFfgcz8
KoKylgpSaQ/cF7nOrmOXlWonEQ52jZ6S8gbTaNt+18Vq0xam2FYa6ZRfKwK0Q+Q1MvdpbLRPsVD0
Rtfyvth2Ma6k8JM08pXj9Wg5s2KzCrIkK3ufSIc/NG7CdR86q6iLFr0U3YETCDfcq66I9oKW3N2Z
xmAnIHLu+NfWtke28cyBPymPQNnBzTQN/HxpbCQh01szD0ytd75rJK3rENJlqU/xPtsIjz30Caue
uJU6QZLXxVqP9ZInIRyBQB27w0BwOl1S3qQjYUB0hg7J8eSccLbDVYZuaCXz0Bx5dxNDRGpz3pFO
c3cEgMmPCBrqLKg2QvNyllf3jEXSjIQd5mZNNyPJvU1VQMmNaMXf48t5N4WcAMagFYLqxzuW/Oge
1ECBC6mTB1PYFZfGUOtbFscZ3m6EdQE/H7aUosH2/PgWJhW4CTxNA7sICWB9PqkRQOlqzGholF57
nQ3qlsUORwmU1aDuRH5C21r/+3OK2xAeQVE5h6zHvDBZWiZoZAYLA00SawumZQr4k1tszSpy9ueH
9+EUg9AwSnOA25qwiETo1Gea1MpLQ5Z22FBAenFq1Qe9SJJNqnvjtZHnasXejOjvfRFdw0EfNOwh
r57TpnHHrkqZxU6Y0xYJTu56P92x59+TeEweZZaTF8tFQ+pOL2tjhBhhNX7SmaPETgcyFiS8wi13
tM9Q4cf+ArF0ZIgYoNxmODQQ61jTlVrwbhex0ZsEYzBL78i8I5djjSd63E2dsKgK70rKJAd/CNMD
KhoVnl+JJVPIR/FSA/5fHKWzgNx1HXrlishBpTcvfAjzJYdU09yAIyqvLMKCT7sOGgNxC3IoYv8s
ox9i0rhpl4KwdbTZlRwZHrqQLwsfvPEQ/mt5emlaZrdidWGAoJ22piqQhdZmfTpvj+ay9LxExWjf
CKWTFRuIyCVBTZrBl5Eiu/Nz+dGrcYNAXc1Fwxma7uevXrEap8b0joYF4JpharF2U42y3lkp10M8
KvKVotDHVAHoNEjwmFDawHE6x4iy2Mxyj+YUMvOVvW20ob3ycMKueMjSqAD1sWAJ0R2Yz9MJBMmu
JjyrscOEDl6gGYncmXksb0wKpVMKTc4Ve/iT+IunSQJiC1iSIFnr6QTZ7qlFnnke7mFgfmtpB6B9
miiUnQvD6ryt0Sqv8IvSjFnYDLG4aFQF3UzZt3T0WWNA19N1RfrJYa5XbxrgCXkIGp78sUy6tAgH
zWRZAAZAtIc2YEcAD9nI9lmUAvdT26CoZIPgrwkrh10MGYWfTZ6Ut5FsOdlWDrRbfW7GvdyWPc5W
wBztKNo4WZXcqDGvv4IgA2mL5li4jYsacIvCbviXKkU3DdpQIhn5qV7LN4AVE7DjiIgnfm+S/jsr
kX4FHiudFlfqtLrEJU1/tWqhVIClzz83UlafM6z2zyxu2A2gPl6CZGQESQC4PHWo5FRakQdZ5YDv
zG0MCy02uiq/26XVsgvP4fY0iWy4s0FRUgQW5ZxtoRuDTuYhj+sbS6shtZ1COsrw22zkuPy1iXNp
ygxoMk8BNU/aysF9P6L5NyraCrJmUpBHXBa6Z56BzyLIeG9EV5KbKgI6Y1DfWVejG7sRrgVWVTpm
lt/1Rfscd04htu1o4h6nSqjkbrOkasbAiIcx2yXKsZE6KbM1fXwUApKqef46Do32SWRguA3LiuFD
ejvDFMp6oNaW8Qj/D1JC+zWvWfyTkq7HuLIkkltwvUSf+MCZCEjVi9uaauIJqRvEMjWW2KOfdGPh
AhJTkREd5Bq4tvpMM0HJVZJUBZFldJgXdBVqftcqyAZTs9BBSDwqJg+Suu1nXuY0DmJJwWlnVkNx
0ZLCTP1sdL1PnglekV2laH+pQ8YXHQiGBVJL4XkNpjVpGrR6pwW7xAoqAw/xUGz1B6jiFv4QaU4/
rS1+0RFGgiIoM+WNdMtWBp5WO4+pXoCoISkz173u3RzqzXYR/yAl8bJdWprsMLY9HTZZWhWHxCyK
KuhMPbrv6EgeYUjneMuoy6ce0uGTJnFS+iwW3VtV1p7cZaXC15Ichxx6tVh1S+vE4SvZxlSw/rDJ
wbQCNvYJXz4PlomyDQ75PjDDxrq9qwpahjiCybWkEKRG2oE+PL3vQ4fhWbbma/jCj7daJHMeuMMN
VObA3ToHGBbEqCqSlyQUBeA4vpGPVVhzMobuYAhw+NhiKy0RIUHRilA0NfhZrNK5BRlIHrq27K+E
oa31RX88qrCdKa61yFKQic1Bx62Wu72WGzSsICCFqoyR3Wlu5flV7PEV6OOHuh9SWaRd0+DBoo5n
4Nmx6GUlAMdOa4YoP/YHVXbQzU7L4grciuBvgPLjt9h2irADQA2Ag0Tb4AJSgiwTkqQVZXHgyAGB
yrXWIGsfkwSQkIAPCtdfHSnQe0H96LhOOO0bI4V8nV6X7ZUue6/3TSAbt6UrwJuR0eJJa8Gpdv7k
nj3KT/khSK3BnOQiZgG2Mj/kxlToiR33NMzRbwHBYwR8lAHFoZAtSjuMyu1o4myhWubcOUnrHPgo
gaRjetJ81cSYv5z/HjARzrcHCsagkULbxQQRwsvP6Rlo1EppZmdGyCA6eWHFfLS3GcW10K9MJhKA
1IAg2tWOlDdRBGx8QATcBxrnunkRwYd/dANqpoE3Fs4BxIM6fJrHGTbVaFtAFtTILwNmZ7U44MqM
WFd4TF1EwvVkWBsVF4GITPspk5DAJtAlJzh/qw5c8I1R70kaR8LHKQlsvEwNHKMMgp54gR5s+hzb
UUEDfRiMJrQzYkLnvZXJDSckBtaNGNPz9DsHBcpm9FVAAB264zkajQ8m5TX1HbvuP7tuXZr+YLVD
gZbHPjoYWIcXU5h45zb7CLLwNQg/Bvxy0uQQQS7RXp8PUncv+KA4zrVEcw1Q/TnK4KW1NROH3Nqm
aD7TsR/brTGa1a1E3EXDcUuNaGulUG+HRhWtHxsHpYSNJCo39r1LtDFsbf06L2ta3HWIKS26Y8HB
FZSxzp8qGZnolAaacNeqAgWvWDRNEVaaiwcstOBDGUgNQHIFwLC0d6ps7R9p6RbaDuciz9/ybtDb
x2SEf34evRiIQ2B9IFkaDXWqb8xCOPICB3dzGHtW3ahG0O6qclLPCjKTATY4cFVah7Rvq3o3xG2W
bB27q417krlyq8WWWYWydnXmA1JTJ4EtRSUm0cT4FmSbHngA2rR/1CNlu6hf4MEBqxlRUNPIWmvx
+cKoQqIznWxrII9eYzDY3OOgjl4dOFHij1lif0fSS03f84oBPIaWJl4gyo2DsgCX2xfcJyWKV2nN
0iAuk4odXPAYgX8Q8BfU6vIMlQKvTVI/yRrN2kwiJI9NQ6fQrwa+a4fSbTY9qGUey6p3BLRoudqK
JCnToHRMKX29YVm2aTUl9e1YwE2hgZ0J04+tzrlNh8QlQWan+eADMQWiqIK0zROyhkb3tdSLXL+s
k3wIR+w+Y1vzJP8MZJyWb1jf20jvtE689RCjj/fCErIP8sIgMkgoxCd9Lmte7yoe21ATqz3uT+pD
5MorJjvOoDX7QlmxBNUjuCcQyhu6E1B5j/127DsIoI+tEleqYfrn2CjggHgH0b7TPnUcv/ByiFrU
Y2Nn+9LK4pfIVv1eyz032iTMU3roGNx8GYsBfVCtHDS/lYxaAcnwmBAODYB1QNQkiT7dWrUKSjX6
AJnloVBfew2FxBCa1uplBKNgFUTgnUGhSLfKXVWrKbOJ3BetBA2rL5vMK0KoOFcSyWqjf5ZNG4Fc
BU51oUYrfbOdRruPGh2C9QLkrd8NGv9f9r5kSW4cTfNVyuZOGReQIK8kfYtVEVIsigtMESERAFcA
BEHweeYyz9EvNp9LWZWZqukqy0ObTZv1IfOQUqR7uJPE/38rDLKOduGXVhXB52UVVJynygBxNolL
SgGY5hNudTbXLlu6L63Ms+clLuznNEJCnluy5Vo3k0TqmpkQkNETsz3ExdS8djOlQWlDC9W8bGey
VqnmkJ3gPrP9zg9u7HadQtNQCQROeQTbp7Mucxikx4oxT9PS0RWZRGeiaReTpoX0kHWRwG3ZRbcd
huquUkKNSIHC2P+y9LylVdcqf4Hu+Qm3RdrI+BQEahl2FiUnYKJykb+ZNW0c4pvndr2kHSXLfsNm
+ZGtyj2v/ZCRMs6G/KG1TXphlIqSOu6WFekGfGuu0W8okzJqaQR9eeeQQg37cUyQfttTBV7GJ+kR
B4vmlRtdPJyabg3FabJUBbt26cVNP2jlKj1jA6ySvMujnc6ara+HKGN30zSOjxHnYVaKgohtF8eL
eU8CSIXqvJEB0gV82wDSH+xSzfhgbaW0hL84WNvw0c1BkZcJ7kp9KBBwga89JvwxZHHS4UjRQ1GN
K2qbRxGOqnZhC/qqyce2vYVsdsjqvJhXf9iKovmeeNVmRzfa4AnftEapeZyg+kZxhzE7bbpsqfgS
ibZc8qh4ttgRICZqJDITcwlooOtlxndFa7OHhQ04sxo7du8i2kIQ5wFtn+awUXcqBNFQR3YYrpQX
W1JNaJk+607JyqqZEC7qkMyB3rlk6MF05eP62mTxuJQx5uZnFqntVfOALUc+DjhF5yVphxpfpr1a
iRrBMdEUWO08Bp7uGHgGRzVk6Pl8ns7saKPnXs+TPvIhyZo6jPuF1Sj9cATJewHih9Ye5MFPhPAv
Me3X4k2PZvw+/0ue/czHf5r1t2/z9dfp17/5/yHZjsnnD9PSmcz/E9t+b/v/+N+D+PYngv7Hz/xG
uBcfzr2HSQGWE/H+P7jz3wj38ANm6zPOlaMLkyYEQ+9vhDsBS49IsXOnUIFAEuBU/yDcSfIB3Bcg
WIy+iIgEUvZXCPf0B8P7h8UHPskf1BVCDjB/Q3z5CwyWj0EL01EY4yJtNgXKXdixniYAPMcsCLLt
4xLp1qclNVvT309iGbubbiUyjkstHXNzvdmxjd5526r+BBVLIY9ztERFhYSNvkdEiDg/YTEUsrrT
IQ5WHKNp8RVHqkAtfddE6pZuCY+ufLhuwXGW/dpJ4GG64Z/bjtngeuztD7tI343jVYqUFl0NgkJ0
hNy1DFPcOEb0BKbF3Idq9Jdjboe7xAqznYRtyRM0DucUwX5Km71vXH+LXjbARLaheDiXaohG5E/O
G+7XEoSyY1eMttqFNQcNEz6EoH/YjcpDPx14X5y9isKbuERTHRyfOTUpqYuQD18I71m2xyN1AeeX
42IoZ1nAvO6zGaLBzSZIAd5WpRG8jOBXWw4RRgTY9HOEpfewiQf7pqHjVA/GuOa6m4viuk/W/tPU
im3Za2XcVdg5hIC2YsFRjl9BvMzzNt/DYw4xj4daADHdy5DscYhm+a4HY0UwSraC1wmex74Mk2ax
2B9C4AjXJB7d8yQxw5eJ0FTsOoS9RWVqYb0vG2vJN+Fn/9jyvG5Y4ZF0IQzByzbZXbfq8WrLekpK
PWcNw2EVNe9DT1p5CFhw36OWztdwvZuvrMNZVoxNj0MwJ1d8JtuTz8OSKpgzUtpMFyD+AH8ZaH8u
HZi4uBbxxh7mgcnTNOXddRwV9o728boHxf4ZxZYhMB7ZvzbJ5muAqR3KH5LuLUwxtwA0Gfq1altZ
3NI2jVYAaDgP6yiy6WWIyNiXzmhcPRSazbWC8mjCr+XW/DtmWwtMItroZ8u9bstBpCh6Z0OIj1uj
+bDW2C4+9QvG7J0ulgmTIkF3jGqTAZ8WrtzrLViXqEQwfdggz1dtpJzS0AZ78GkpQtzj9hyZaRq/
Qx4Wj8vzAaCwxUCXq1Ob2KqDdv5+xTPdlpHIxyc7q83hu263B+I6vaCrMhIpjo8FRpMVdVE3owji
sAzX3G77nC/686AE+ixjkaL1LJHLk+Mgyut5SvxnazLalVyzDJVPSs3B0Ys57UvDNLKBC84fQDRQ
jjkEJCLUAtzKenV++q5M0yFxhGl5NwQF1CHNhDlLDamkO7kSRoHwZTiMmMcIhTm6NWiZGfFVxMEY
XfazNLxEhq54Z2M8+6uZY3kD2pRkdxiymocij4iulkyyQ5Dy/Gu6QI9ea2PyRzEPRpXaC34f5k2w
7MJAyVvAawxwpdbDaw9+SJeBxZ8hcICu+MTp4q4aINSfRSfHe20ppOqwOcYouiuYg52OmKcAErz5
iirrjwu8o0EZDay4Fn0HQKEzwEdrVBmAzSKqXSCd7LPwNg8mVuzl3LY4or2bEKWsCOKXqA3MO7gR
921M9NadBugxmo/ppCCF2KLQgyGd8Xx73Vga6zMbPLw0eA9bOWQ22a6CrYdaePXnSgae9O1b3vRk
3etomjL0KAT0YV4XZM7E8YAcDLmMukchYtQ+RFngWT33FnlqRbJEIKRl/qYHP3zMXRfJEogysGD4
yJNx31uOOroAIYB4cRS4lr7ops90XhBlHLo87PYBi/n3mK6D2rX9ND5n6Ho0F3O+zCB6kpVdDc24
5vspjbatmjJm+M54FkJ+kgEBRoRbgmSeXDrPELG25g9JHBRF2XS+N/tztOoNsGKA5Txd4iNbZUzK
JlrlRzWhvQUPn47dsS5A4SsBQvlRYUt9zuJ55JDnYmQ74kWXtfIhYQyJeAlKDAEkEzTeJYUXOxiN
R1BfinVf+9CBG9MOz71a4eYm1cRz2e2pw7paZeGUrnXSKHOXbRF48IWNSJ5HYjqOKiIhbCujqQsu
JjJOALoHs72BL88fRqhcv22wR153NHZ9ZYqmfTHAoUQZjdnIAN9HeO+ZC7am1n3TfjIA+ABbxASZ
hfAyLbCRt0jncBbL38EhKQMgrqdoLJdhjyaQQC8iLeNiYChPGvNe1i0vhkd8awsav5qRveeLxNOo
S7elqXSCh20FldL4MKpBX1qRezQGrRsCa2aXS36YTBveNwCS110OOhqIhST25B2NRxjV/HK/FQYg
JiIMzFYi46t56kLb3FKvXYcUkXiBYiE3OgemM263xLgirPOkcTh0I7e9owjUXQgqEXJhvYFQIVo9
kB0gxfMd5oUYktGW0Gc1rMmXCJa/pErnAgQXd7kuynwryJPtfHQfhAPA+dgIXK50mejRRYPliFxM
AROE8dhkex5knapcEYAkC4ck/BpSgpAAQyAcLwHJZh8HD0ljuVlFzJVvOuzayUD8x6DF26k0tIy2
HpsYWzbh8d2G/xDscaphPfCJiB5wdI3tRbrYGOeeXradwLoV7ODWYFM59Mae3eTjNO3HRnsM9EVk
8RfRo/685Qs2vSkjwQ2iure+dH2Oq6ZXk/M1hXnl+9J04Ge4GrcAIBdELGUaGPuG/wfrdqAZ4y8N
9oCPkw1Fsuuw1eH+4lt00SM+QlX5xCkUaHkqPhXbzCEwHPGN7AiGCF3H22AusUcC6GhAzdKKI+AW
g38Utq9busobtUK3V5JRETRNIMNhq1ESMN9FiNNCwQhqPw6yMzlW8TVTpBxzjyACymIUzuUSHXQV
R97zc5SwVdRBlKqrznpbIKh7mwXQswAPcJ8W9ClFKyP6XYRJHsa2iLYDIN4tLYc52OzeOHAleHob
TnZkEw42ngmvhDpOOc6lJX7YjiMQpb7KcNNAf8xd+jkTG3A2xfH5V6vkxUdZJGKBlsyiLW1FR8W6
S2kW212qA8BtLoNIFRjjEr/aAHgXZgyWfzVt07zMq43URQtQgOKc7+a+bHOwNl006rbmOUcSpJw9
6rWiVpK8jNVi7zgPdHOxgXihp55YgFt6y8+3EiD4esKRIK8iT8gKn9CShsiN1AA7jF+ie+d9co/O
+/bF0R60WTwaeUgBD0jIm/Pu3FsAYuYjaP8WA0c4mGHfi5xjzEUd0JxeY2LNAQtma5tdbWIZ/G1C
WrftAtnF9JWuXOCw2SLAC5+2AvPRWIo1AvPTNGbhjxiYZXdgIRvcVey3pLggWzCO90ZPxu2FRcnJ
SbmcmT2XUcTeUqFbvk9Xm+efEz8U6ipNmCf3iWcJ7LJRuMV/TUQWgxuAvAuiG+xACJzOfkH3mYyD
bJK6qXv88TXRraiLkfZvf9i7Pv7cWf6omP3FRQbSgACZRgoAqubxuP4narjQ02CCWaEuhqx+wJTR
rZ8iOuPZiZET6AbKTaarbBqlhKYLI2KonaoZFfrzjzfyP7vw/zqLcP5z4Xlpu+ar/mUVPv/IP6Tn
GUgUbMKQLqYEe+8/pOfxh7MHiBTQlvyw6OJP/r4JE+jVsSWfd1M4n3AN/b4JRx9gHYIq/SzgQ6Yt
cmr+gvQcSs0/cxxQgsD+iDcXJqD5Q/z//sxxEOjSnGWLqxwojFtgLnGdBimBY0dDS0sVX5dqahnF
OIzd/Fvb5Tj9W3RXRrUIjXzKsJxEuwVq0xtNAJNXnliQ/GLrI4ZI0Xl7jkggcB4CRMHw0C7xOYAd
yzfiPtN4rOZ41cVp6pi635IBY3AhGsw5LJ9iWaI8J7+zQQrgMTo/CUumR48lMu4Qq54UTfSuInw7
sk/XR8k9u5rZhpddmrVlpZ4mGp4AGlFftuxbjE6w0rbN1JSQC/C9dsMTGlX3oH9uAYfd8nR+DjbA
9C6/xlR+1coVPhtTu6Xds8VW6DLbxXgWs7jfAeE8sqHFQR4d8fcE2seTZdetaXhSebPB8pgmoBqK
MHlN40ddjClUDjy+lrmuh0IAddC7nGZIkJy+qpnesAAmlFxeTqp4CNv1zufgmAI577YIP2nBQwfN
tDPoxYrW84jiRGlGrPH41w7CMK1LnocO7LfHj5AN5wrCqTF4UJs8Y73e+6E/aUWGdd/D0pssQT3n
G+JJiC+Bnr/Eai2+dEIsezFLokrIMta0HkeCATLIm6cAdM9zpEYg0jzpgm8u9ojAjIQn14vuDfaF
VQblChmJRryF3mYkCgrMOdPUT7QslrB9EFrrG5iZINIWTUKuPIePYcZReNm1SVfGrURKebtorBoZ
F/dzNvMHMfHG1613DiwJdhQIceUyYVNwAGSHnjeixjEs7ptiQj5rYiJx2eFiPjDYtHctnfu7MLN+
Dywj3DvQAWWo109uUVjtKPpCv4eiaKsiWyA+iYYGfELA6A7aqeG7566/xJW/HucmhPgzZQUI52E5
oZjQHJXplsoMhr/5eSBRGaSjAqvWt7eNxPnVsOmtIdZhU2T2+6BByhSK0L1hPdRWRdT7/IKuI2Dx
fEWQfSWcEkNJZ7cUFRvZ+D6v2fzM3Tw9xeAWh6PTAKnKyCXFXdJJB33IaPAFwyeq33WR6Md1K7qn
cJq7qWRLmn5cF4yGyGjI6QuYLPMEu0j6ijMv6kvYibyoB2kGnH8y5FjmZ4xNfajSW8akT6spGoq3
pHce1xiPiwdf9Ni1+p52EPcApn81zWZzjF+Ng1aQ6XjccdUUYo9WDI7a6KlwV6QFqYVilbD9ZgiF
8DaeVn1lHIF+rjMWv/oCcrIvuwmD99XYkf4bFHjujSY65DcRBD/6tZUIHam4M8NBhU5u+EaDyR44
SDu1pzCh5kcKCSCpBw82osY/TF+uxifPuHjwO+LpFJebYmCR/IpovRKk0bDW1C39eNX1VopTGw6Z
OY0zbfPraABDOKRIOrkDr2TxBMKMN1YxbgBScorJrvRz64NjEjRNdIXVE+pst869KaEHhaSEz0XI
bkDBjiCwf0B+6w/4j/2AAmMZT0NJGnQ3Y2Y9A4VD5zJ8jCbRcTnY85Om50WSlcPqGn7TRLita3xU
ipYOu+ZRJrjsLkg0hV9g1AsxTsdne/pECiB4SZZD4iZamkPolgSr21uXNYjgZjbJ9r2BiGTHSYhC
XEdShjhpbmDmiCiJdthX/QpsPcjGXUF0mBzzH2Bo5OZVXa5DXrxF26wXvJcJyibyY1xagVIA3uyi
DZLtM3NVYbTFSKUKk8/gR9iMsbQbJN+jn5o+FxAAbke+YP8A8nSeyZSCrfgUh8MWljHjCtlFxZCe
lS5p0F8kP+a54Mds1zd26HYstcMBWdG5/bh2JrnxIwjEyk96bkA6iWY8Zs6FrlzB4weADWeJPTBi
E5imJWERhvTRRCX4uC7ebbyBgymF8A3s3zyLb5vKtCmDFoTXLc0ws15RcOR8t0HEdgoXXMYV9nkK
cXUDyniXLJDy79NhLQjc+q2bT25Nh6+F7pYrphwiIuNz71QPXgWkbJhIUuIHl2jvF9MN5bbOyyWo
ISKRrwBlWWnCWazVrHuVnoIitF0VtBsWvB4uk6acg5a8aGR+NTvZwMpYh6HXRd0N0OwC7sou7Toh
UMYFmKKdSTtZh4wzW+JQJ7gAIgueDVACBvgmBlpTJhZ5WyiZmThy9XDu4L8g82iCw4vOKODOXYxc
aK5z9J5uyTKWpkjMi7d0gaZsAim7j4Sk8PRK1kIaS2REdoz4LSqXTPCiXhOOsGKINSBmo6OiiJ3u
tvG9N2p5tckKJb2yEGrhac3SK1HY6ZtRDbjqBd5zNP8OC7MwkKjaRPEnBcX7LuqxtsDtw8NPUAFb
rNRd1x9tBzcTvEadv9oa554IgaOrjGe0YkZGjrWRLn5NpzEEj8+ccOD1InGxtI257BZjul02sKE7
9CNk1gdkUgV3Pu43sV+asfmS0scmbaEowz703q/adzf5QtYHHE8J6MOmQ6NSnjXFG4BAgYSqbfa3
3gfAjbh18aPEcxmN6ZICaQw62yAjMxmyT0AvkrdknEdRxS6dbT2EbnrLB6AOO6YgtTj0LO3QaxKy
JCghRwlPXKE6sOrXfn72YYCdV3iXFWUxRxn8nnnyPWUueSe0oXMdqDV5iV2Syt1MKKCY0WeQDYG7
dnj0QcLa112WR98bNzlSJtMS+z18f4Bl1DZmKzxeM3a4HPrLHqKCkd6PhqxRWWyteUMSooUoxFl8
fbPKlhkxjKD86iSLcRqFBQYVIFTwIOURGjVp190nWilgEdA46nJUxaiQmL8h9c/QAly38rK1VdyD
Mq7NsCpT6i0iFwsw27xMB6Aglcpbt/cTzVEFtqCStHbJqO44ExBFNFbyF9yzxftmNpfX6ZYxIA0+
R5elbIAJ43noFmyhMV/vu5AMd+dOnq/wcmHPhhgH59a26RmAcpgzQNM4Li/GTmP2WAceBUhch+oT
VbwSuzyFPESXJjEb2W0gWgmCqbf4Fcxz+zrj3yBDGQ1AVPcawoKiSAX5H44RjuGzPxflNP9qsfqs
xSDev77/zQ7vf/s8vn5txj+6e3/89M8dK8jCD/Dwwo6L/R+LETamvy9ZQRZ9KBIsxli0Ypidivx3
vjGKPoB+hN7gHDl+Zhwhj/zN4BuFH0ICxXoIRTeE3Qho+Stb1nnT/51thHkWjs+Mnv9HwG7/Wf4O
KX6zqiYtMM1gPIXaP9m5df13hoU8+fPLYM2ETA1qaiAO58zU8BeXpAZXEgBNYVXAJPsMbyucUp1Z
UqgwMDF/gew+CMCYBSqrQy/XaLctAmECkHOvtz4dhN8DskfUUDaFi9lleCyYPdAizN1JBhDM8DBe
r6aE2Nt+Ub7D+Zivr6Rn84WDvb09NHhQPW6GcLqHADdM60XFfqpMF5kvWzrpj9qTprk02QYChaU+
ueuEjRUWbIs4DHhwcKelUdADbg4bmZ5YN+f2JKlCi2liIPjRy7TeLOD7M4gm2iI4rJlH6K1iZLjq
h6ZFMNIw2K4cN8YRBEHw61WhK7bvjjqowGLZjLdtwMXj+Xkoq9hk9hEWRgIFBxkgZkbJhId+msrk
BAkPOcWy3S6glqJbmfUxoNJpS5UrewwvUH0LZEVUY8uB06ft6Em14LdBUQYZPvdbvsGGBTgALIDF
1K9cyu8mEkAVDW0325/VwNhmQSXlFZk7lEwJ1fZLRYI2vgmWNn5tmzxB2D+Yhfc/3ET/D8Dol4sR
0xhNkRyaIc0FMXvw/P554W/7dY4BewdVshl0GKwb1pOE2/2/fpVfYKn058sA7UjR+XN27P6infQD
sr4Ka4LKm8GdWkHvzQKh8TgjADmHCrASjLHLSI62wm0r4cKW4t+8h7NF4Q+33Y+3gEwXRBCdhQj/
ZIpr5MTWop8CcK7cXIO/TY7CCCwFBI2ZMFfG9b/+nc+f3K+vh4cMPl/cinionKGWP8hmZ5KsLQkl
Vu9+nSqypXPdQT1eDQON/o3L5Zdc8B8fL4Vm+2y7xWWW/Zr6DDaVCYMhrMIKKoKDioV5DvyC3hDP
A0jrkwS7TB3Aj4kGoNR8HJsw/OYw7rR77JDJFXxtPK/WYVxu1YL3fWBbMRclrD844t0MMpWBNRKY
m4otr3wm893qNripY9Pe8aGg1zIb9c/MuP8KCHH5pmerv/0Nahrztz1OiK8z4iL+GwhrogKXxX+O
Jt7/x/+xwy/BFz9+5OdJl6YfoAWHYzg9pz0ANgRc91NXgz8BXng+yEIkmwEIxt3wG5oIQvwDxPVQ
zUCOg+uloLgZfzvoghiHYH4u58VRmJ8TN5O/ctIl59v693sAAg9ouENoeBCOgcAoIN9/vgfifJsz
CX69HmjLgxvqWnfGOQBR18sK+HGf+AA8Oel7XLtkKTBLstgH7jLSBJ2a65BtapdATrMdggX6NhAd
Q2FOQP8CVy3Y67oLbHiTg86Ah6TMFeZ6jF15B0cbjnJskBAlfhw0hWPAglHsShLBqw9vAdXvDQG1
Ar7KJvdzK0FUwt+TdjigCpPVwllzJI2DKmFJpmdjs/ENFD59Re3H+PMZ/F9xof83041hXvpXl/el
QE6oEWb++ifl2I+f+nmF59CHQWiLjBYA3OdxDVfQzys8K87ysALWBBRj/0S+/36FQx4Gwyyu799B
8b9f4EnxAeozenZwwlkQQ8n/l65vmF/+dIXDD0qBm2HUwuvhYMt/nbJ8MLRQKhB+NJBjrCUVGyhU
UPkHZuP4iJMthUWpA0e6zps9tol2J0pFikw4FRydH6ZLp5fuHdBXAF2HER8j1n6Cc33TUNkHajdL
FUFRhlUOS7Gdr6Vs9Xe1blEHUU7E6hS5td+WpYPzIV3QHwfCjaDJ0VOwh4aDLO8htzr0a/Kocj+F
5Tgx8REyB9wKJhUSzTpsIM8NKdhbBInwhVxyDSOBIRif0iVgt0MfgW7O0o2XS6jLfmyOYYQ6Adt1
N3REQ2YJCX38NAlJvkVCNAfjEB0AweV4giluPQFJ0F2VcbR2IVYqu+s5xdoFAm+ne2qeOJIhThgz
8+c8c9+XYkJHvFi66QiGC8B/mzQhbl0b8s/wvnQX4ZiEWCqdejM9XJaadgzKdH7rEXxTFcTHogbt
fyTz/Co0KAPw4VsNFO6cRIKJgmLlg/Bb7i2VV2HifZl3y44LKFAhs3+agzejULOUozJDpZ19Cboi
QEJqk5X5hGZ065oXE7TpjYAlGrU8Ovvm5jmslIzuPZteUOL3PM2MonkO4FgGMDDjsLE1FqIy6Fdk
tcKEv51nvSHFTrlR/eoKoJpYp1WBaAR0LXZfhDC03HSO5jMurtMp0bt0G6t26C81qvw+ga7wj2S2
p7ZIdwOk7ICDj1mf4FN0OxL6Y5e1URXm4gJQCTnnAL2j8xC2ITANrWXoClEvkZQ77tuDQSjblUIi
cRVA0lPycRuqLv+GsNFSJPrOxmY8znn61U5FFSmQxJkp0jLse4IxjYFv7/2xdfy5oOEjTzMB+CDA
ZVjyPkdIb7LLOIsqKXt3IhncjSXuL3sMuQl2sMJRWAnpBjp8k/HbBLUnB0JZeCBdIS6Bu2DOgqp1
yUFC9HuCZxiC4diUiOIUNfZzW/c+0jsZd7ggSO+R75L2+WcTdtjnl5iWGWnvga/2+8gs+MCUk2/d
WXydOkgRQyWDy0LH8GSkjJ6ZJJFcutTeiwwiaHAE+Q7n5LKXwQyxedvzZTck6bXT5FMGvuMZ2RPr
YYVDRsD7mvrR7FmaqVPKxHyTx7jFNtOzR1hR+qc5vU9BRh2onuUBKGDxaYFTqUTYFPV1nwv9Ebil
3E2tUydQ3gkp4Rpq8Y0s+mEDFCMhs6hJOCCtso866I0gvdIgsb9T+KJOMmSVDak9QlHa3IYcSdnj
zKcqmuFmhHVU3k2hmi5iMoLDc0XyNaDg44JpvVzj6Cq26XBsTX/vmgh6e1r4E3Sh2TWw62afsunY
DXiE0FVfp2MH+6ycw4dB26CUvTJfIcEvZZdClj+ji7CgdYzTckNllQ79fEwXegwYq1XR3AApb3CX
DOMub6cCaaa33dB/NwFHjU6jYPTEVZUuMAs0oXuQHhDrpADkcH/CO12vXTE+IWe6hmcG6jepvqB/
B0iYXi6ME58iiw+yWRBlPC0VkNAL7nO4xIYdWhc2yu5WJ2/gQbowlu6QWf3ouzGFStKxGw/pjgB6
BHaqAMyZj2XfTY9CLsCyuos5G74FXKUgHkEWXBfrth07rw6iw8O5wM6nivBLlqnmUlpxDuDEBOMi
3O4UZbCRlvUcBtesl9HVUgzxJYJSTD2jVbtroS6EFrbuQ6RN427FFd+X69L012gY242BqH0cTBXN
eH8ISFS7HOBquHVIKcmHI0R6iPuFED/cVn4Mw8/BbMQxsuGGp4G4AOH2jNwhVUOIZw8K6SKl8elz
KOxTNrQHT7upzkje4wvr8PQLUY9HWnGJkI6tRH8ejCLmC9BLyFHxbKm7tAFPh94mWO2gCBPEHB0M
vEnv/dESrW432lzCZbDjHCorxDHlnydhnnrZTlewjd2tyNMdzw9EZg9mnsB75v5iDemBjcsOEu/r
QMIqoQMcM0V2Cz4vhXI1BjWSNjWoCL+fMitvyGLni17hFiral7hzIMhStdMTHJKQycwvQGsx2QHO
BAKcvKwBch/DMT3Bgo+N3yzPEBwNcKmkL3nPd3nA4BuwQ/g8ZZeamOB2zXrYcSI+3afRwRXDRTZ/
N8UKyVQK+FPAZH+znpVj0HoPh1aaEwTPzSE17tCEBcPZpm5IQj5uXtbIgGYPY5E80KKViHqB3C5O
W1PLJaFPLHSXm2k9uNLmibvgMlsHwOWJKxevFtTa2eWitZPbm0nFFfpi04der+RjMsO/DuUWoGmZ
lixgZkdmDxIzbivdzs8qZG1c4swjB87oacky0Dsd1s0U+YkQcldj4XwViw3uh2ZDnfXYmqNQUI+L
ls8H6KAQgjMUNRfwKaWhtEjPhXrTjPSQT9NTV8TuapCAcR2MYdonl1ls5oPx42s7qRdbuFot4CYW
PsFBztttzxt9M0Brm8TJLfz9sm7azu9nxg+SGnRYptH3uc1PyegRTzV5vqMAp/FaeS0zADYzg5yA
gXpT8P9AcQdtq5LqYYrkMWpmEP5G0etxovGnTMcxSKVGVFx3ALn1EqK+F/RbJqEDX4f4vgnVcMUc
uOpmnmVtWDYctzWcHlWitgPndpdNHq1kDpsHp8cYaWXjFvvd9H9JOrPltpEkin4RIrAVlleS4E6R
1GrpBWFLdmFHYS0AXz+HPRMxLz3TtigCVZk37z05DuFaddnW0W4kAYpGHgasjfKW8JozgqhLva1U
OB49F3+/2dWrkDnNHrv/Dvivh51NbBdkJ6Md6lWh8Zl6jYWXeXTnXSfj3dRW21xij5tylsG7vfmh
BH5jy252dh2s8tmxtpPHzWQH6sl109d4wE5NCXcxwpFfocSr7biC8f9oMBCpexWNHnkDzup1t8T9
vlqMdR8wU/TM/p4mBXNiVdXc4iBr8jbAO1hsExcjXm1d40DmESNQHflhfChyWEYOozsoeOFqJtW4
djvzpTWmsydynymS9WQzGcE03IRnJWPKrNz8qC2GPNXkA2GyzGKvsVVFknqE9cpUTYP/lCKJB2m4
D+JJHnxNsaAHFH4My69xxZVV6vJrpNo/EPMTq3JMnovEjvxlcE/wv5NmZTDEX9mJNA/oHVhlzSDc
VEVnfUiJ7jfV7TvvzB6Gz2YsgQZarc7+AoDot3ga/b1ws3jjzfgrkxSznI87bEmae4civMZp5mOo
KE803xn3L4cvsb/AeKEgRQ6Mh8f8PGV84u0qmfzDoG7djdLmJhurS180h4V0PvPsdBUr5FzKnmJt
9gZug7Jot7g0xq2upoORlH89jJARvejeXoavsreDUyzwf2AOsLdOOCW/tQ9CYRg9a1sVNaMjm4jp
nmQUnnplLl+dzZBJJFO8wznRn9LenDFR/+d85bFagsp6Cxvv24ntbteI3sQzl+JjWKp0DSZn4hEx
ZP9itrGDkEtGFMGn/RRNOTEVywvryxW1vxIpEanAzdUtZUvkPvOWHQXYobeaF9+fz2k6G5E7Zs1L
mbp4E7Gk/SAM1+u2FtXZyMMF042FiXeSddQp2ayaolv2YrYW8iWN/ZeAC/bSOWy7o/DqI/7Bf13g
MFquB2zLiMJFvonj5kukdQy5o1AR5k9/V4ZOvS/EP0dza5ClvQXBzHIYM2BTbunuBQG78tGbeJWX
rPLuAUscejCvrv0n6cp9KKflQpG4w1gQ+Y+hk0TQfiTYT5VhWhGRHMzlRQPq3TdHBNwn7+GyrUrn
b0KQD1dnt5/cFDBSYLg3YxBMH28jcunFwNoSMerK7o8s5NpOeP7F/BykzuvAr/vCFID/qq/A/B2S
tnX94YdxtHUrBkF6PJ/fl6z70wbZcyedJ/BjFc+6Nd1iH/5J6NlcXqplxYaPyajB+buOZ1k9wBj2
dJotoY/Av5MbgZrlKiuEaauXyUnAcNwznGX9AaPXTRuU5tOgrW2jm39xKNeFVV0YcsL6Qf+UEDw3
Dfe5HBaNEMJOcP4Oh3FtUl8YHutfThwY6yIxxlf6Rpf7NQ3XNLLDv9Qf4te4ltazGCv946SKtEsY
6CdbmfbAYeAVf2Qb2+ckdgYVYfsnD9SkxHa57n8l89Dssth2vlNy0idoJT7EQsqXURl3xQbaw4JI
WbdFuGXQtxoc9c9TWE7J765ywVeQ28V7YhrpDnt9yqmhPl2LHRpGvGxEjBpUtxOYD8TfzRgOwmAS
uxwcGRDOdnDR0JpsSjWn60pl236GFB8M9ojbSx2GEY8kb93wNJpSbV3tqY1spk2ccXpW8WDt/bT7
JsyTEWMaNnbInzd4w4qExtuSWnrdO45inNFp87KM1lNRp4c5190OKoB3hFOj8DowhiDKmeXhGEm/
6TfoVd1FhcPFLgi0kPEPHT1j6lo+q6XrgMgYXnMN4xx/q6cjpR33I9DZC5Om8uAOOeDiAKerLudH
MoRN5LKrfvK4fRHNtPUbh8s681eSf5UtqSRLcRM8pdmdxuCQDXuDXEGdH0CnXdJKHUAH2L81inok
EusDE8DeScYnWtRlvRTtX2iOLMXjpOztR2OJEFAx9yeJv5GhNUfa8uU592PvVGM/39CCknyvWmdd
5V2U1AMD9WYRJ7dMJgY81dStbNIUgjhxMatr3Vfbgt/mi/IQUErb2+MOrtb1UsJELE+moIrRGL2P
eNvEusUc8oEjFiaMnmpIk01pRbWD2D32vXOb5sDBsyGDo0M0l7jQEl6ygU4T4kaz6+P53vmO/mEP
NpwPX9SbSYXWCzE3CgP96BE8OczpVts1/gVFosrSZfwShqoy13EBhgX1ajxPja1eASuAyJjbpF0T
F0i3JIeTZxtnR5Qvid7STdY7HebVIWDOtM8ZTW2G0QpiXOd6+O4Shkqta+9Mlf8ujEZAVJIu766F
T2kV9+OLwo59kpbXHoTZU6Q4xdZOkjqSgyhO85x/OGK89YrANYZ168KOofYFTtB5dBKKXt7hVdha
NBx4sYIIok14Eoy7x0HqtTLFcsinWu2MuR7X9dBnW4JV5NQRVd/jmY7brmtjN3jm+AM/SyeRKoKV
j9FAMlzkiOf3TRFA58oG4Q+IRpSbjZfjGy9Ctvyl1dcEpDOM3VUVqIkidDj6XkvkmEklLfsATK0z
6u1gDaTpXEOSA5jCjXQLe0dKKHifm/kjmSjUisKr95pKDNsOL3c4GF8TG3OjUtmv9dyfejuvdgwR
sQS1GDLmuL7YC2+maXlHJsbGppqyjJbf4H0afQNjgZe+dRxqQdvYXKtVcRnkz+g5XEaSfHk9BNXB
zBq5UT4qiZXbb+agAGZKmxUzAd5qJMz5YFrhRXdcBIkz2WtD2RjwLMT5RwZyZ8WAg4KZ0WRt1b+6
RIL6TzLGrQkJC99qnN0yq7PNdWNn0DsqtyTj7oVPtWcyAE3LP1NhllvGmX1kSgqpzM+PBm6cVTrg
+FpEeiGD9S3j6h4b3d+hyLdmLl99lSXvbSjyDdEnay28UiOhp/bdnOSNhGL4Howe170u9EMFK1ez
ATWyhs72U1sGOzoC8eZD7Fixdt6JatPfyiw4sbVySyAg3FDRw6hx81NZhKQb04xaR8oXa7SvZT1d
0iJJoqGznqlTSbVYwjwpL3hvOnTKKaUtduSZOd+mlC4GPRXcfN/71XTTczbNB27+p6HvoqnztpAC
N8p2953Hi2zP9YoVIEzU8r3v6de4aJlJ+97UbJlwPvsNG3GFRgHz8DWuRi4KXnHyJB2+Ii0neQ4b
mfyO3QnpsFdTtk2LVH7KZJg3mp3XK6QVucXiQU3Wl1QWnkhXxfJsddIgypkll4XlMOQWkmOjTX+T
xMa7hT76V9XcOzCxj6Ln32hVUhEcc5JtnOMaqg60gdZGdjMd2Lj1Mi2idijeh2zcI8hUf92k58eL
JRQ0o5DbonK3hEiqVxT0kRxIwCqqHLguHiluEdvpnyYx+YROHWtX+tOrKtEoq64dP/iI9aF23F9o
vPx0lURnwPW8NnRd7WK2M2ztNkj+VrN+rhAh8F1zgfmjsX38Rjb4dPC3kEja98v4qhVCldnSDuRY
vjbglcF5gGJYKcKu22Surg7fNwrV/GxjoMPU3I07gCy7vGp/UGKSyCpmf+OIfowYPzdrAqrIwDh7
vxqOwxWnzatgsu511XPmq3sxzmq/zH4DLoVvOZzdD+yINyNGq2GcbmxAFMS7djL1ZtBuSSw9tZ9T
LIR0M+nO1fFnreRl4PmFCmc8D3ECP71bkjuxnWPPFA0X9XzQS0WSNMYyO9ctFiGsnF1qoHmVVZRY
47Ed2efAa/1myMT/o7ToEKkKdD5cTciP4dkzdXvVFVX7UrV7Zag/kBPXVT3srHrwsU1wf9rhURfL
Arw2/UI/fquc6R9HPHnJEG5MzfatAN6aVm57Zvrhg8xW0x0ne4ghmqReon1ckNRAzTpFR4naLJz2
AhDw3kALTiHt0mHO+taU9Wnssh4UNh7lWGA/ZMZdH7Qm5JQeBXlDQlBgsYbQxC7uL1RFHPbY4BCb
8vicYCvY+CKD3t4tm9FqvoyGCCQO+gMlrcHWjMo98gnHp5juWRC1Wrd2/GiFdLDiA0o6lfq5IIKN
Ux6IThk2+s2I1XAK6+UIMTUnil7KJwrFDnk5f0s0MiJYnXEDUdB/7VoeGyM3znnet9tuCfbpGH6B
AZU3cg+7uBFPDc6NtdEspzm3fyd+f7Pn+V9IlTulSxhVZXxsmNCskgoZw0N+/lfF1r1rrVOPpBma
KiF8F2+bUhKM6/65A4D8GG4I0DZ0Gaczn3vXvtaLNrcz5Jstvp0iynJqsdHuwdm08ck1m+LqCwN7
WuNUP2wDvpf2/NxLufY8wm5hZlGxz73qHnPIHK+xe/FY57abpd1ES8/x5OZVENVNe24x/u1EjiUq
1QYnRFcLHCv2Xkpz7ceEDfPqYVGYnHRbs02s9z8xmatz1WjyE7Vex9O0JcKAvE0d+uKRyr3JxHCi
JqaBKYFAXos2PZmueghddDJZ9VC97Hgly+GFJNVTTKk51Yjk1FEDM5hiD1OwBoXTHSt/KrnPUe5y
TiZzuPveNbE8GVk4cLawm5tVWJODcKVzM5q2PIVDuGy9FAWkqfwopS62jW6KbG0veJMpxJhqeFuD
P3/Tt93WdYZLFxoHelRUFjH/hcv3F1hwsCrs/M59WRxKJXeqbjcpe832hG/X2nkPEtv8h66W0zYE
eUTzl/4NBuMzpgxatY3lHtrEM9ddbA1k6KkY8nSnC+NuCKl2TtYc+pzgvwLZvCNjeZiyK0yfvTPU
58Bj0ivQ2PvexLjPhneAgGm1U0kmN72VXrDIVldOceIAuZnsbTHGZ4H4tychkJo7LEodotOvKrPl
cUDE4TGcnDdFB080Ijt5tbesi2bZZkHDHKLvmzPtxbdXOC8yZaDGr/Vl9IINRZpVJRugl2rFdo/+
GXI13vlUplE7K9IvbbtOcGlvNIVNUutHFC+Lf5f9DIlBjVPUhDxo2G76vRWmnHJ6at+HqSjQxbTb
vJjzMLwS9jmrbLjagCT/0l4+N+ViXYZep+WTaPqOUk4k2e/UFnjgTcwgTDPnWhJ89uLnWdVeRKVJ
cjoWC4fUVDmrJZ3bR+ZO8nYVxvMom5vfgckE7xhNGdyLIB/3TArqFQmEF1IuJ+TJheNz2AGZ4kCt
ffHbcM0ngpdr0zoH8EXdMjAOU1PQnbSA19djbob0SdMfBY4yAsD8i+jnvMMf/Yw4y1kwoOGmI1pY
0jxbttORNixvrAjfOzlaqSYNHfSBGcGg2ocETzLgEovxzJlorLtmJrkh5SvowYgAIRwFgqFjZAf9
TxrE2IdjJ38XnkvDioF0HPKN+YhHdHZ5p+1bxy1AXkdJpglGdsszMWyUMb6MOaEZZ5CRIs08jfXe
UBj8zXC8zvRAtL42wK9cr5csZuohFyLvcXWUxbfVt3LLOSjUunjwpWJTPc1dbuwMozSe5l5sxyW9
kCoO965mmOAatSQYNAqC8cMYHPIWNKsXL0+pOba7enL55wmpWxBV4SMOz3iDU64UzVMcdB+miXAH
zVysjS54HWrmjzMc0pWfpfM97TzYn2WscXy34pjg7G/Jrr2bkKejhAuN0Ne4rf0bmdDjWNv3nonv
iivHjjrkvZW1jPiEBt+i/y8veRw+qcC+5gO6djJmGzz2NC9y43ZDjJc3ZIOEuezJtPSbgMQJbAOi
Y4uNRLUkC0oChsIVoxPnBfKZt5n68EgWiJed6CwSI4Er17rQ3QMVq729Rw/DeTOQj5azdXYq51/Z
Ebg3JyqUgvxI6YXbeKhjoCXBkhwwVZFC9Yem2456AF5PkeiuUl8DWQtydx+2k3WoYgodxk/xvJop
6uXGKov81mfK2ARNZr8xgD1BJd96AEg6P7txZe67wA94SMrpXA+SaI+f+nUB/Knj9Z8Nc0cvwsd1
q6isTPVpi8F+EbL8NapF36DFpoqsKLg1Njtkcg1EQezScNSrZlRBFgEUjFdw54K7kaXXxPbJjbh2
vwFIYd9ireav1qN/74BUnwKjfEexVRtKVGOdGH56ctIkYfakk83INo+cyBZQ3vi3bbhPFsWJrn7x
za7DjBoFjGmU6bHkR2BCmw5vGVebtrPI9GcUmVLsqTTPS/MYCQxHwxPMgUropV2FPqqnq4qL57mb
1HMzgNgJS9qlftrVOSJEITAcAIMxs0+Pe8ksxhsk12s453m+HoicrGctvwfn9+A1jJXTnNyBw75S
q/8W7tNEOTUKf9vMyz1QqANZ5hzLlnBJaJEuTJrxEngpxeqRLMw2cbqLyNRpIrVeznjkwe/KZ7Cy
PwD/9cWYshz7OT9yPv+ES7GBkwGsh/50qVtOpEHfYgJPHOUkIBe1Go3kW+n6Q3r7ah53lsTXSdRl
XVr2Zxw2yYbk02GZa3i9vqXDbcGvgfFDRZ9nPfZokqIyTOhZuWscQH82u4qY91o+KFe4Dj5LQz+3
jYqMxgU1NH2VrouOjZOmVfkRLEiE/e4Z9lBwdGOC6aQzjkLx+wBA4ZxahyFH3VwV1v3df1JrqQLU
ylDc3EYwbhqyMqpMYWx82zNB9zQcrQBJViSyh3fgbeHG0yxZXZVx9Q6R5sGlNFjsZ/knwCqXiRRa
4BXfWjh31WegcJvKOFUgC2MjD+jsu5a/bJzmtfbSY8/CGhQZUolFUlFw+jSvWFLXRib3DBj6iGgp
DXdT+xffKu3INLvAWvnQZwwCE8tPlSdEn0DWbB1MCq+LflDRvbYOD11TA/YNiWge0rZxPlj9ipOC
oIPcScs2LuN/04hCEEVbt/7MlzYEWfmZ4fD+mAYY1TKpPXKqmDx2qdXwIJXGu1uk/n2O/eqSdUiK
28yjtZ4ch6cWestTJfrkLCHi3sLR7j4fuQ7WsE3hTwyJKSDOo/MzYgMLCZaAkcXcDMCDVV7zczVJ
eWD4GJPfT5xTl7L8h3lJ7L5iyq531jj5zH79PPJnhW1HFAtDktnbzabIf1womWsn9lFxGpsMXJ05
AW1pmOgdSXz9NDjFtDN57LaWk3rXQlVEPe3H3NbU6sl/sCGxvInvaUrPk2ON34i2+XqOk23BeKg0
1R7g8RPJxezMb0ude3jeX6Y1m7dl7Idtbzl1VKckSJJC0jIZ5TpmySSrNfNlN884TEUzi2cnGKyf
EndhZFWs4VBzPFPsdbvAgy8309ye48L7CEX/jmPAZowab13yjtvGHd0/4DwOvnkxw+lCnhSSh29l
X5mYqSL8mwACVRnTx1jC3JpE4u8m4ryYutVjwOo9gw6co4z/AFocC/NfxfL4a5U1fMgReEvYjvnT
bLKSB0oEIikxtAZM9UBhbb51KpB6001Gmq6aNFtj2urW2mBjzZw1kECchKlDA6IDDg6dSFFOp8ya
T6YdyDWToRA3LVzVmqvLMZIorfXjteqY+eLd+nHtpljT++OPsTEacBFsMmaVXywofHggweYWuusj
Eq/OPWAD/Tptl5Kl2tl+SOWIOgdjhKGhd0CuDyKsDhalP/bO16QuRtAlsDdXnMdMA/D8ZkzjgvRv
0nT9FS6J1e+1qlG5qzZDuPl/Wc2ChyJxP0cxjbhCFLMD4X4/CDt+Kco9iZ96kyyjPHoPzyTDNfph
MyiOumcQ5rdouiU8zSPWNIOFqnPw0bTjEFWiYUwNZPOY5z5BWwfjJ9ggY35qJ95wpgHVQzOeV0tH
xSwXj3DXTI+zGvqWjVLeYFffMldlRBxtPBERXbbKTotdUTnuyVJjGgXdbH4si/jhWvrynfDQpFqc
UR+45hvH8H7P0D5PLUxvLrS5uiDuAU/hZT4bkxSXYWymlxo5mq83NFAaXOsNiEcTQ3tqxvM4qPon
m+duj2+2dOgHvJ5buT0RbuW0qYysvijHLwHmxMNPBsHpRXjD8GuyGwF5Rw3zskbcRK+39RKPG6li
/5WIut6nQ5vukasy4oL9c1Xo9s7GLevU8OIfJmuuDz3H8qnydXsOUxezkRAxruyunC4EUo2fpMOr
1QKs/GOmgblPbaWZ6ZmTw/XbA2mcdTw9V4kN9DFbSmLn3RRfE7eyt6WRM5rIA0iofcc1hl2ERqu4
WinffK8uNsUzIc/Rfx8t+agC/fSgcwSa0ovVvVUNDhYSFTvXb6yXmeTdQfTwuTpJf7OavEVdK4QT
wnczgYhu1M7KdtiZCKJ2nVqsBxhyDco4c4sP/HcNwYY25GcWP52RAvVRjbqYltWeLMNJ3txi0D4Y
TCOlEEuuGLMII+P/qZl1+myCrGSv//hDpV4tbJaXumbPlawvmNb4vi3TWANaLW6AQcZPWbf1P+LP
FnY7QTjQaezh4mDeQWgwk/EXRnmWrHsGaW8LdO5HUg3/EjEPT3GxmBEi7hRlLYY5UXrZs40FfuUU
JSaRaczuYyFoJfu8zPbZYNHvS53Hd1tzFHUAhAgmVtaZ96vbQE3xCXegec1ElQ7O0DtqnbJgAF/F
FPAJQvlp9P58wTyPLQyNZNV6bXowk3Yhd++wn3iqhi2rr4ZToFuDgjBJNskY87nZ7wPP2J/uKo3H
d6NJyzt/Un6is/P+CE+3bK80UlYOFG1pveESyFAdS1dck8C7EV7+cDMWE0MXdgkBkl5c6iDcJ4MV
PJuoZe3OMO38mizheCmzefmCscXIN1/Kz3CEAipzJ3zyoH7vfaLAm67D5tN6mbl18rZ8AnLqIYW1
kkw3mFDQI/W5pK9Y1U4JLDerY5xyeXIDjyqwIKlkv8S2j4gwlPeYZN9OS4gxmVUxQVhq/8kqOnL8
4JMiDaU2yjoHWJiL522Yk3NnBTxX0yjW2RTkR6tgxrYKgSNem1RpUF8TquDcNPBFuz78w/6e+KUk
+Pqm5ViwuKAJv2UqxD/wweN9gv1y7QSk2IjJV7FnohCqFU97uEf7fxRDQVDcW37kdBNUqvgpCUy9
w4NDOjcebkKYSU9G0r1nLD4htFv4v7NHtv3R0ERxCwliE1v1dHaspkTyXlBIRaGus1Pn665s+Wem
8rba4KwPLcN+XcRI+iprU5e9CpNn2bhwcVrR06rgAiTI3de2ozfSGft/cAfc7WzWnCY1Gh1HID+C
DxJ8X7LD5zqMExtQUkLlMayMy2Bh3Csw3V5pXpN0b6BCtSusmf6ztDi9utLuIb2xyjeqZkq5tEZR
HOGwquPo9ZzXbudYtP91/9MHY+Os2AllnZTLzHNEBT8shjdsQok9b5JGu2aSsMCkEuLoFarf9lMr
D3O4DGcX3i7O10GMDOt6NzK0Mn/FKpwjpmaM3rq700qEfFpYg6dnI9Pp3gQv1uzIK5vSlteZLMu5
S3SRrHvhPnx4VXmfC6i/2VhZp4xJQwR4EhmT5ZkcSgXMeqm7kzXq5FalxHfDmMJuNOFse3HV7POi
VeAqgAifSoE0zzjZ2GCGk5uKlQwfqT3BngAG9hju4XhKzerHgTN5n2dIPpN6MOt8NrUvwJh/g0E3
fzKhoTYWgNF3lLnt1qjASeihgmUNjmqknArrb3v0DDL3jbNxPQePCgDAX13aVLdZDM0fmn+cMtgJ
pbIPZvrNppN17eCJmqc8+2f1bD+ojXG+zI1HdLb2wubuYw18PFPky6xi9J6y+NalIMskUYaXUMZY
DpkOm28ZQ2W+GtDCr0z18NYqE3azxkTjebEwV9yX6d/SsTtqd0ssLymOzXU+l9OPcjAlWH5m/kH7
TZ4Z/SAML3WFy6o2PtKBw7aI5wRzSTHiNCX2xAzWe8pL1hoho7d/TW3bb7Jkc4uEwHGey4GiwquX
k8BdsDe7jgla3eLkMRnqrHTFEcIYPEVQyer8bvAJj/gybLByRn+DCrU8SyPwtoMDkpkfYuQcaMvH
8jHJIt/AGSAbaCqhkrWEGseax+Ct58ElCs+1AiwvNLP7NDmssjOb55mdBw/XZ8ZHxlq3WVKw9K2L
V/ykZZsgfPvqFtP+wv4kzshyoQFVlCcEzmNmDy8227rKVa07cQ8MBmddOw9vht17b27a57txUcxn
RdKjJUwKkAYg8D1O9u4ILq/6HlxKT2/uS3rGbthV9pJzLcCCacvB+zEANoxxM++MOoHXwB+4kcPU
najvsPcbHXEaz0AWoksAGpkLI5IlgkziE3WDFsiTXAbiF94l9u8Zcf1sFaDbDJk9Cs6pXFZGMIV3
ySq7Oyj2NNI+9jw4bsWz2TdfQYfVdl4o63xpFBEvP9hpFvMxSulTsOuW/1K7j9Fmaz4G+Z3ysGnh
gaeXysTWKXT2S3be0dJ1e6FPyc5CGd7nqFS2GXPYCxi8pgfCUvaHefLnl6y1DJzEvWUzeUcBvWUV
nieMAsaZMHmBUO502T5N+/qpHjGzrAQgOswGnkzhYSKHUTF39qfbewmsfDDmTurLP8Y8Idf1tFFJ
kcbbAIbRzeVVa4+ujaSJ1AvgxmlwRIkqKC8BlLMD+/pMXjnfSfaikE63Dw3U+Il2b6XLkg7JS7wr
tN9iE8QFNHIFrHG9wOHB0sYqLeD4wZteJvXFSijx7IdJe/I6zMBlLmbcrPCPV/BeFc9gE7xaCpnJ
SC3GBfyvBAXCsLhmcdExOm8ZogQI16+wBPTEgMbyx+Ogy8pGP2N5SKenMspmF8Me/Mtq56Q9uiaG
BYYsmbaKt0HKTwjHbbNdQjF9YotF1qkz2u9FMIBdV3YZbEiwWvvSz0Hr1F4izjzs4bvopuE2lcri
w9Nrroy6pA8JetZFSCKBOJLjIYh6uyW8P3rdW8xHPxGIGVZuUwAtqGWOu2vAaOzg0dxUDTApFjW6
L04KzzUIMOlOA+w9v/HTXaPLF8hQV1sY8WnQEAKnIF5Ovm+WHwRvYwgroKdABHbrLrN96Mq0nTSr
kM8YofwesmYAJzWDPoA+m+1bU3SRNaXZtq5wZ+XoPq+FcBOW/JCMjL0EOrIRi6vVs26twjR8mv/D
VyWzvR0W3NhJ58dr8LD0hgsmVtg5qTG9Sgrpk7JIUpedY7+5oXIJUBjlTQYNC9VUWL/MjSh/6pE0
ElydMb24wmLU2+Egitiu4z1GUHA34c+bXw4WpSsrk2YsHtwYninEHaQGYNwiNb+yTo9n0BZcgvMA
kFUKueYZL69O2Fc3lgVkH04m+22HuYa1B2V6hZKQHxnfozrbbQGEkY6Nu4OpugzMNEIgCKIqF/41
1P60yWZbvsLjmD+UQsGeHS8+j1LN26zxgp8iFdmni+f4r66CcSVx4Kw9GF00UG65DQsyR6tClt6T
M3f+l9cW82py85xwzJyGGf4WljYEmQ/HSZbwINsYXdjQOHRn0VXA7IVzQBGOP+FHFHfpBNNOtVn6
i7XI8PNrf/kjG0CuZu72p4ytmvsHhIIHa5Ez0vJorgYDIRF4Mo+lMDIWT/HtiKAYzqOy2uNcO+qY
VrBbU4fb0JgMMjZAAjbkOCas8pVa0/71f3UyZScNs+xbj4Vk4WuLCcgVhPUpWFLO9C5M8mhxMhru
AU/en7J1BP8P2yIXEKIYKu6031YRpj9tmj9TAE77Dr7HqmQk8Y0pvTvlQ5Yf4tT3oD95vKfcsoHZ
rPpwTH4HTT3ukpCDDHROvUWi648BctKa45QJdUygoCP2sq56bI25NzkHTUrli1I++Rvianyzcb8m
OzZTiCPAYC4okvFYe8gkQZOaS/kKk4r5fW8Z4d7xJ3cz+/yNDgv0GAzqaUeTXl8mm7DN1C6apnXw
CNZ4fk07BI9mzsETga3sIxoR/8VqMmZ4RM2ko63fnR2678ry+j3gSWctIcC8WmlN+z91ApkShNOq
qRMcZ0oCtwpZBXB7WL154cc5x+4wPrCSYmnYt1GV0JRmTf8QHznobebodszCaVf/Y/8SKklvJXDC
DJij+6ZJebatCfDKugzG5CcVlbt36jHY2lihmceE1R7arVoLXiGK7dCbjg0vKFXQUOaH9n/sncdu
5Eq6rd+lx5sFRtDGAc4kjVJKSSlfbkKUpXdBz/F9kzu6g/sU/WLno6rRLWWpJdQZdw82Gti7iiaD
Yf5/rW8tZywKK9Pe0XX/LVAyeAgjp3Co0tKxGz2//q7t2TvBY8pfCfh745jQW2eiXjaRXOrBetRX
f5U9/dWpntWO6NfkavB6a4AvSopNTTX13usS6NOUvk+pnX+XkSAfltSWgPqKZEMJSp2sOyBkkIaM
PifRxzR4QmQp6P/qoN6zAMkby4/4d46I7Qe37rKP7F/8dW0CkvuLnrXSpRmFp12g9GleWe1PgtLE
LbpmJsq8tBHSVQZSEzF0W2kKhFpdMG+7eoSP22mDpI2wOWuQaW+qBhYfivMfmvb+wVUFcs0hH2jn
dDCyIEgIi7aqnWf3HX3QbJvSjcAlWNAhzlsbO39N20euAnZDF6bTZadTatgXeljO0Wk67AH2FadJ
a4EM0yHNF98b4w+zV9G7ZBTSsWJbdMNO4tJv4+4rYDZQdVmst5NhRPdxiyh5W3l02kcLOSMsrO4i
rxHbQ6Q1N6BDacG0YXyXj8ZHN2Mn2RIjtvcg1O/J+WsexjkacWzk9k2IVWhfaLsEAQfvKEmm6OYv
q+05k9tefNrMIl1btaFOKsfzgZNSsYorNL6JeGB9ohvfLjaHNgAwutLOzGkDnNK3MAziTQZgMIGs
k8/TKiwYYZ4nNQnvA4mXyTyflNVkbbopl9XqL9uJfYyKlsIW05FyhufzBl6ydSHhgV9GpGB8QPVf
PYQIZTZ/xYhvxtIc3B0cjGSXRBFikIaD8V9tE7k+TL7odESSd03ehXVvuFO6hW8x7IDl1LsOZ9Hq
0bP7H/vy3yT291fc+Xd//78lKJr87//vEUpzrf/+/4tvcfXjGZdm+St+eZm9d/YC8VSuy2bJE2CO
/+ll5t8IwjlxLEM9tkFv/tOtL965NFpIwEAo6DhAXflXLOBt9N9/M6DSMJ07/DF8VWgKHEkS/B/g
PxfCzRO7vmfBqbBJZPWlDxbaluooBwOdPMxYwoVKsEWKii8JwDORXYNtnWKr1PRxpRGvB1o+1crL
uuDM4ywBPmqOrH2PNDzb5JR/HxAX1teLrVLQMqSANNUgJvGGlfe2G7by1/D7Nv5X+KO8/kUTeIq8
XSAHz+8aYK4vzKXIwD/FQvt5CtpI7XLKtEdFu8IFFfRCXEdxOCXrNm0SdhIUQSO/L25syG8RpsEg
vMp8t/7pS2ldWpll761Gju8NU+MtxHIDw6n2xfkIfJhipNEPn/q8Ku4ZK6a9xbI3bYFnuxeYwYWB
nyUzvml0Vz/MuK9uMXmMaJit/msCbubSwH217aOe8hfu8ORiKuVJhowgRoKsUf944LRmutRz89NJ
Yb9UcelcgNR01l2FFPYXOurfvqgjGIO5+N4Zdw5py4pUPf8I9dKS0JJ5y3ui92mZ6hB1NcJtXdpb
6XEUFYK1/T8zwy9YlVCMsn/P7aDpVvz4YuCTb750T6eDxz/3azowhPXOZclwMUcvH7ZQ/CC/2AYY
FN/RyKH3Stw4/8fzmET+ge8Q8h0/HeMdd5Pg818Qvv+YEMBUKRJs2GYpzoveH80FzweL41kknEvf
krYnfdgGx+SOsSbMQgTJVWiygCDMblFgaFmYO7qWcluNhn4wM07nb3zMx6Cgx+uCHVHS9V1nYXc9
/5jzoi/RNyBoCLcoyC57xJdRznlJDxdunP9ADI7ABOsYoPGPT36hF+aRly4tLXgqfCamySx9dGl6
voR+1fqqx/p+jmOk7reJKuYTlcSCblZNPfUSGmZ5MocdVgMT7d/AcULL8OSNO+HXfTKjPb5824Tp
4i/sLov7ef4SBrTGrk31LMZsJlcSNjTSgcymJTLMoUDXwsZEU7svxFcqKeACEFkhGsXRmy57cT86
lxjXSfVzGxwor9/cCwOD04zNeMXjTrN0WUOeYI0KlUIVm5k9aIAMKzvzCXGwe50/TCMJY1sSPU0k
qZIT1Rs8peeL06+XYguXkHpAGwA8jnhKAP3wipThlckY+Fo6Xfl1LJVLRXuM98RPCHrDjndtqLp8
b7oIZl5/7OXH/xfJ5h9XB6izPLEFcOdoacxNG413ow4J9b/3sTu2X6UloxOWs3D3+pUWJs5vVwLm
7fENSEWSwvMXbEUR+dkGmdKRZT74oqlPRd69RYx66XEcgrUcH/qjSYv3+UX6klCNMLAOYWBXpBSF
48MIEmrb1m378OeP4/Mdwxr3pek9Zm89GS9ZLx14i+lVJ9zuvm6wL3kKTebrF3npcXz2SWwBwG25
C9Ho6aAkVSSVTRZfFULh5KYnm5+Zdm3fkrMwnb9+qZd+HtJwPWDtFlPw8bdZEqQigji9svXcbfsW
q/MaKG03vjHeXrwMwm+mcWiFrNjPn6jFse2RHsrLSuf7BFnsRRPjMX39WcTzrdPjqIb9tmxdhGUz
3xxtnVAHUN/xoytSA6WxqWHrFSdF0AD7sD1krVbe3qHldUwcM61k5k18FAq6Ype7cwMxWm/czwsP
TRwPn5c0WX7s44ee8fU4eeYfmrbQZ2k4m6e9kY7b1x96eaaj74upFSOvLz3bBmr8/M2ShGHpoMbC
LPsK3SRw3K4sPkRZ+nVUev/6tV54IFeyeCLhNx0PQ/Lza3mtk4OAHA9DkGJ57oJpY1qh89Zysfwt
R0/kckrweByX/a84Gv0Jya6o++VBTb3c56S1rnLsJ9hF/RIjlclpPJBs8nDb42wNEuej487GVtuJ
dTF3RnCG0iK4r6Fp3cFEXKJvTIqwlpEkt06nijemt+Vmjm/WQ5KjfAmBi43K81did7KqpZQHV0J9
mMu++uqGTrUCBqlW+RSap+ZgOrev/wwvLB2sG/+6pnx+zRYqSpe09oHAPsuEsJ6MJASP+TmFwxmh
NnFOq4JA034tHBDCiMKNm9dv4KVxAP7M8Uz0I3Bwj74zdvPIsh2J0Lkdt72hm8sxiuI3BttRgPrj
18xn4wsAptDW3OOIkaYUNboL88C+wrK29J6J/qHOZNMMopn/0cmb6JOBuOkO7yM7Goq3FHKR3xdb
m2ITySRW5pLpitg4fePDFi+9AD462IScftm4Hn0Is5BJBfb+wDj2N8Q2RLcAarKvZZRA4E51/L62
hmIjqGIgFsd9gnvJEVjS+pj/p9R1HIziZ5a3wxvT7ON+8ng4KjYyJgshH5B/NDT62VFDo3BGx4nY
e1EpE3A2PWCZvqHBjoDgrtNN+cktxvJcw1T9YDUtVIa4biZBU9STWzfU8mysipSGpFHd//nAAXkA
P5INsc0C93zkwvppUDybB0M7xQ51ql4lBElfvn6RF2ZET0q6DD79ZQ4OR/MHIukwTsP+QGenp0PT
2tFDbtKZj+FIYENLxvyN5fqldcdz6C4svF2a68dHUbwYAzDD5jCaXXsu2hTaCRlEKJYHeT0g8EGF
K6IUzaQ5kJUTI7O3HbO/Q+SD7uD1h39hZPJJ0jIEoU0Rxjva2KV0vqzI14cshNoB6/4nWNvsjT3D
i8/rs3PEBG6RpXZ8tGgLQteJiTvkGuErCWWob3Sjd10ZWbd0HAGo0Fiq2UgECFg6fEjGep7aaFto
bb7x7l9YLEA/cs5yOOODeTyaf3WrPR0b+jBEnBVyKT7h8ftBBN7XoFQ0dOZd41lvLVAvvWOmN4sF
UAHpenw9T/aAaUW/0imrgzUgSjIqXa+CxHbWtiC6vbTFmV2AcOwmeTFm8wdjmSet7sYhvaQV5We0
Uf4bX/2L97NMRAx5epqPKThP7me2/LqnZ3YgSFmfMbyLjZrQkf/pwAJIb7PuPO4AbI7jz/akRhHq
QZf1IR8lTS8zbu4FcuM/fhLI9kIypKB1+rZjPb9IKaaMoIDhQDqs/mYNbrqfnbR640l+311zEd+2
+GIXyqh/ND+QeVkayMoOLaKNuwqv31kwzwU64N7BMvz6WxO/T0YcSiyK8fw6DnPR0ficXDMZ7Egf
vCxelEa+Hd5EoxO/t5pxnAFl++NaVon1YAZ5dzZycvkyCRntlSUvwyZzqo3h9UCZsnYkOXMA6ZBu
MfNWw+aN+1zmhacLB68bmDH0VOojzNC/zRvINCcgKwcMcQGC0aETM9HsfYyAxY2LtQ8lA7KVUqhJ
3aEx+GcLMyvE75f94RhY7oRzAsB6Rc1GmUcDLSU8Hqn5hCbPm9dsQ0l4MFGOvf68x2OAi/iUVx24
6cxjPPfzgTb5aDNbWBhDoYFODclw6ZpoXqYi+UX9/bdVyiOiJrvk5UrLuZcdjMs54OhKnc6toWUA
QKbWN0jJEmft26a3j6HX4YCgqWJOrrfTQ3Sjix4dlzMYP1pVq33l1fP964/9257q6G6OS+LIRULY
O+0B8llzySJCo10O3bVpDpc1Uj00SVP0kLnxwluY92gGEb/4I2wQFzjAupTEML7xcy/PfzTwnr6f
pYvw9Kw7TjM++0Af5sGgbcxk+x1hSHYzDDSUSeFIaO7azjYl6WElKkwNr7+Q46lzeR/wwoEfSikk
NYrnV4dW7NOjbQ5ejtrPr1u5jhsnf+Mix2eEx4sw1Sh2BjDyzWWOeDI/Bz3u0ixlCFStvC1bNzgZ
6ulSaiwODjk4E2X2i9cf67cVermkBS+ZIvlSRPCPtgGZUSQgr+tD0/jm4mWW8iJvpvnOV+BLeMsA
49bSLEO2B34MoICcaHy+nPxWliiFeuNre/EjcITDJ81R2GNb8vwNoC9oHaSvnFhCdT73OcU83Bdu
tQ4S4yPzm1iRYO2dqcLGqancfEMGqnnCwaC4Jq+i/vLG2zmelJe3w77FUg67JIf/Pb+dts/90gU6
0PZ0YMGARM0nAaYUOgK7ymTdFWq4LOupqbcjpSAoWF7l/qjCqa33Bk3dcj3bfo/+Oui6HfZCNJdG
ZmItsPM6/fHGvS7j//j7YGJmSmQyZJtzNH+wapikaeWH3ivCeWul6M/Wvjn7/F4DfbkVtEqDIkbY
oElXjdled07o/bDmgZMvvyRU2ddv6KUvZjmW+fyaJNYfr55w6cbQ7auDwMNO1ltnDjss5l3/vxky
SHJ9GmBE7zF5Pv+NMt+i246Xt/esghMfs3myTpWVsanCfL4OUoi8BY6peQEJzzXitFTkm6q2sgO0
L/JZyM7s/rRsysBRtsnJT9ps/H67KR9Hq5x9ddn4k7qgDZ7d9CLCBzNXw90fv2Zlc3wHSkSz9Lfe
pRcFdooi8LKcvPHMBg6MeKc23pgmXvgOqDJalmsz+1EyO9puQatt4bT5l5Xu7NMgGIntoVx8k6YV
qlDVF9np6w/1W0/C9hUcaxo9bMAkm9WjCxaYSZDx9pcEFTQfTcTJiAqLoahWg9+h5wAYNJpgExTu
JJX0hGJYYpi+k5tEQsfrt8K8c/xhsSej36SAbXNb9EieDzBOT9HYddWlFdkzMuChxwps0Wf4iFRI
fXSsdnig8Ug3IkrZfX2zoaGagBuwll+PlK5I6iXu17lM8gCrZK48RNAkc6juLFfhnO6kICf4g4kN
hZSNOjP3Rmc1BnSflnfbaaebwbDk0FCk244HMVfpXZ049Tf6AWT8OqaA2gdAAp+hN4PP2dijAbXX
yT3ja1d06U1P5Gu9ilgTv7UY7w8lAqNvjgtgCTADRqcVRELvdJycyToDfzk2ly3y4OEEfXr+bWpp
y65biqHJBidDd9vYxDqRasYJYyU6GXQnphd2E6ZlmX73CgnjeeiFcVvPfVmse9S4sE/ZvJylUBw+
Yc+b4ETIBeaBpj+rN4iFrM/CCpGD9IZDgyucZ/8qjsk5WnNxSJ+laRbdfkwUjic1Wt1pW9CtEtDS
Ig9MY+3mFHpGwZS2U/CrCHfzcZ/GOKFjP/7WYiZCE44u1t5EGlboSpLYW2Da8A00gQo83C7vyTCG
5tJHWOf5U4uUveDUjMzWsDr/VKNvcC4D342QLKsxHnFRG2q8VkXv76yg4T9Xtm6704ZW+88iieG0
tNaA+rif02JGJxMO9cpcpmd42gOWF8gG8yG36pTFtXURZLUlffWNdjPyzOx0AfUGgtn/gQBB+J6J
baf3sndAUam+WWS1QVlkm2Dg4ElwlQsU1kJxkKz6hl+H4PFQg2m0WDalm8kbd8ikONjNSIJLH/Ru
jsuygfYxN12nUc/K+RN019BftxLX1QpaY/EYWkr7keQu2AeeisUPAOAhByBj/Fx2UNr2hVlOxi4k
b/Bb6dLPP9TxVORrMXuYbFL08HdtFuLWn2yf7LfWSoRYu7Fwric4VSQr14wgc8rQ7nd15aMBg4uC
qpqY0HBDK5RRrYBKohBr/IFkN3Iax5NyKtB5oz3sJQBVSqm4HKeM0sEgJrUNVZDrbZQbNgqirEvA
EpRJ+MVuo9Y8IV4NkbY7jeQeSzfHgElO4wkNL9xhIBDSe3NsfNZHMyXBi1Nrf43Ur78RJY25VcfS
n2/jUcnvbjpW4kT3Sm4RXmPacyxoGxl2w2zom9MyxDZ5hokgJeNNBe5qGKrkwfXwka2CTqPiqrFK
eZZtnNduiPTNawREDCLEO/esNIr2vu1UfDW22MhX8DtrfO8Ui963pl/AgBojlW27GbjFag7rBjKX
3Y/dryX1P8Kmvy1dq3+vXvj7/2kjPD1HIcbLn/mlXLC9d0v13lvkSrSOTI8a0y/hgiXfoUVCrcRM
QKmH6eBfugX7HYsGZ2Vax+yLMST9U7dgveNEabPR95YNs0UV7k9UTBQJni1UjBmSIugBUnGiAENF
8GjRTIB9m63LeA5Thu2eFdS5lhWJvdiXZaj3GuA9TfSsKOFupyZoPA/7wWx8IsOB6Eed2FJ/rJkl
9bpQnOMiBKqd1OcxgM9P1oBQdw/mBRsYsN2Y9KwMTMQWfLTrn7V1ksV7mL/wUyPQ3/YuAUH+yXMq
LDjlnOZrmaZEqRsOoqjVLEX+HSxv+jklkt6jCIrPnWB6ge+klvW0iTVKBdD/adVvXL9CmwQYJL6x
aqu9DmBzGiuH7slyLNIhEQGYCXBN1kOVYj6u9LlUbQhhYZoRKWahqZ1dTaymgHWXYM2sEyNGsz0p
lp8+LcLwTJetgpNp6zA8GXMzTPeWCeT8qrAngxAJLErwSWD14kgIpY9JxdMF2m5h6JyJaBipY1/R
cp2tnP0JIimYPPWSK+AmAM8oxrS62UJQNhHbF54XJVBddeUOmP2FPZI5mdAI6iZSmec7L8FVfQ/9
Bd8RLDgim/yv0ozHsTsvRqMFTtR7TZRBCgTEkCjIpqbbDLfSyAv2tnQ6yi4/G/vRaYBwxR0Hjfl2
dhMJ9LXnoSqAPk2hgbz2FoUFbAgATFdmoZV3kpZ5AxZaYBeGzF5bCPydJAe1C1XvM7v4MulWoxfV
/vUwReRw4KslhdpUVCPuwozvhXaKB/XZGaUobnEZWuklXYMm3XlZj2SExCVtbNwC9shG1B2UKV8v
M6QI59LZWDEn1LO59Tn3smkfyHksh1rFp5MjuzNU72Oz6dpAQc0ocOQDJXckuQ+hHnFRTqHNqAp7
09rLKTJLdsNDzE44jot7NNVsckaRttdh3/MnhcWYI93RszeNkXlg8sLZv46aZhSbBs0fnjj+qgt+
oeQqdjBVnKoOs8cqteLxo+clgwnvEdwo49YN+viEglAynvVNCc0ndju2pL7f4KYc4MPJ3QgWD01P
EgN1oWDlFJvB0aP8LFGlphs/Bt+FR7Tv6nM1yj4hrh7qJyCZIKywTCvt3bKnGeLTsTcbgDszeWET
nBhTY+TWiQl2O8IRfhIz1quTNDPK7izMAMCdBSrrM0g4zewkl87kNUMC0z2w3Y9IoEvKmJa7dKHo
D/rRxz7tPbzzmdtmuxaXrP25xZhRYSzKHMPAmKuAp6zbMS2DK5IiB+vS4ePvDxF8sWBdcmovvwls
deMayKB7bdJQV2srmoNtBxYIhIab64NI6/pg1AI+pgD+eVPPSLlPs7HqDWBtjXEeKW8GUYfLjyiW
FNTkuoaXWK4J6DRvZOhkYmsa0eRgmE6JKvFMfHWAsgP/rvMn51TRyKarLWLipyd8ZjfhaKU7rgp6
pVGzYDttRz2Q/TpvEAnhN4sAVQMW9Owaw3Wa+m6xAVYH0I4SXfWVnAd2FSTDjzPOc5gwsDsMtQf2
AAenYIzcwNj0bqMkjtwtsykbs140IFDtMuXUH3pOinISQgJ0sdIPH5Kyn740pmWmWz/HCcvOuxHj
SW0HfAs6jbMfYazgEKbG5H8l6qYGtWnW5me3hdK8qUXgn3GQUAhTLZHug4Csk3WNB5CInMmB8thO
4FrWQRP5cluqQPac+Xvcf2SJm3tK/gDf+ULynxAOsnMaIvYDJ7c6OjPnPIjKDykMuzuws8wjQC77
Hy5qEGcfkyiersIkqO7jaLIPlTDrcevicrbWuB+6eTOKhCLs6LMYYF+HgLPYtPxdxETXUL1xqWbq
PIdVGLUu4DJLN/EJK1k0X6TMeddF6qXO1poLPqhQ9n2xAUwiPrlGOzJP2N10o50qNLbThGgnWeMG
7Xzo+nzJNURUTvAAdM3QX81uo9pyXSl4RwRcw2liM48qoAKvk9usdD5uhA8V3EPitNoFCuBJUPkr
0frEcSSTDrFl1YNaIhUiHbUwQV33JiY+prVOAESloLVBxQJtaxLzgzYyo927UxKXK1eCM18Pyocm
QWVKfJcmKtcFd9IU+yob4eCZ0mL1ywpdZ1u79RSNMFqS34sGQexOatVhmh+rttOrCQp9e0JtW7vr
3CiC8yolOQezHfXHTZGm1mUtiygl9R5wSA8nx6UMX8fa6h5A13T0ChFlrMiJrK/5BHhW5ZJKgivU
6M9y2smc16ncfZglY2MVjijLVqLJu5REmVB155RIlhwKJyZD4mcBP94/Y2xUZGRwVE9X1YiOl5uc
NEclpaIlncVzs/de2kxARzsQWfdG5BjVAXqOXX9NGjKLqcqUZV6SWeEkaInbWaf+Oukw/cBAzWYs
9FXUhshswOMCfYUtZRJdzDS9htRGPzYbvATdISC1dltGreC0aWbTdcrLA+lLbkhIha0VwdrpF5dS
igf9C//d9N7rW3U7JQbWGpmN0/1g9t5hIPwHgspQ1x+d5ewDi2b0rP08SHJQZj2on0aTzOEmTTs6
ZeYQ38HjbK8lpxH416GaP6g2sD9zq/2nxNDzJT3ksl/RXQSv4Ub63gJkBWOHOMHuJLdZHnH3KE1a
8ISHcUVWCREqKPoUMAk/hh4RKVQShOuaLlsZi+P52lEcnFacBe1oO+TjfBHgbmzXosjDU1ZU1ACz
26fAA+ow30Wu3e5RDZAv76WpvjWccQAyTl7UhUqlJpfed8r3HKL0AZ8ZSULdXCW3flI13wcgBrdp
GuT2RpiVCLcToK8aS3jN3q/Ff7HLbIh1a/jm8JvyYfDOHNSRHb8IfifcKk5O5BWHnwfHjKu9AaxI
b2QzVN8xRzu0fqJRf2SH1kk2lJH1jQl2ZCm2gUWu6hEY5IroYX0VeVURYTSDVbJmnGRLRkuA9ZDR
NHDaD2goIQ1NLyarkmw4/cr85tZRCvU6HrTCgKIMqP3TZCarvHaL+9nksHc+5uFikuFkRTxDUeJ6
7lztNjsV+ZOxinTvfjJFSoAFJAIXQBMf6COaP2GyNzip4egRdkXccSrokyoV+psGny7nPLvpP3XS
Tj4mMA34a3N4HSsfxx6pK2xgoGOoLu82PRF/0EC82fiuO39hGtgET67QvUGb0/EUtJu8oAyzdMj8
h+X6wxaICd5cKK41KMLMK4LWW1WB4ytWDAL7APkaEfkcyqoFR00srydpNbtXtOIiuWnlaBFmxWFW
wxzFOEfYA+kpBrvBeOeqmb15RecWEE3UmadjEZDAUTY5gM5MB/5JvrC3hsBuwt3ksFlE5R/ZvLFV
K4GMrIukc36UPJJ5N4wNZ+sMA9V72thzplYBUR1q1+cJ5wiaJ7N5i31dePe6sfHUwW9oLgLAPcaa
in51Y7TUm3m8QX9QdVZkFh5CPyRmdzYWaj24OANmrTtU8XhZD7LKOP8XARvAKeWTx1TYxbNzkhKB
e0MJzr8KNZCHdRx1422A9LdkQ1WBKy9QDEE9ZxspNoYskfmsqNYSLRG0wNuQ5eQ93MVG4cXvq+m9
D6WkOi9SMN7bPBpIinNztwGMDFz3S1y0E8ODDCW2JliddxILtLtJQeAnmyrXYfufQ/g/Aq/R9b92
Cj+UevgR/niejLj8kV+HcEu8A5hNwiF6SZtl0+Y8/esQbr9zbarFHNGhwzyK+P95CPf4Q56F2pOU
68VVsPyhf5gHHA71+EOQqLmsVB7tkz85hD8/glPmRb6OSpvuFbATSuVHzYjAFU05tOW8kWPKLGWI
6hptp6dXhqyoB8IRyi/qUb0l53rea1kui1fhUTGLGAJF5FGfara8yZR6dtk6GcVDhfZ1F8miOXvy
O1z/6iU9dRwtlY8nLaZfl0G3iYhGoWCkcsG/f9KfVAWYKsySzmZChPBBNLZx53BCRkabEV+kYkfe
Uw33iDwzWzLhMTDYd1lbIUjoQZL0qzIy23iHcMO3sH8zI5EoUJbNVncy/GY+vqHFQE2CE7ngaKNi
uqErSC5Q0QozF5fxlEHeCVlH523elCbZDnSv7lNdU/sk+WnJf5NAnagZEzHAQbSzoU+qjLIyzHUR
HMak6b6bcZzHGzmUHfiyuBRfkmhO7lUXSfKFmiQNzwfCmu/YA/b1to5i8z0R92VLf7mkweS5eKFX
9OoxXSWuk/d7HMHpHYfbQXBqGyDst7mp8utygp9EME1KvNJs4+BaszkRe2wLKeeaaWyybd6n1rwW
cQYYpsYEtWUJ0AdjCqNmS8BcmaGMakN7/VeRVShqA70UXSCOFWlMxHFeD+V5Oo+UjyFz8aZiM4kT
lLZxPG5e/+Wft0Aef3ja3xafh0lELnDN5z98b+IjFzGUVbzoKCwDgz4spuFNbRfpGo2P98ZIO/K2
PV6QD8hHPb8MN9Ryzy9IJB0t/bSTm2yuinZTkL7hXXh67KMt9dbkqgkl5N92to1bwnMNwhp66ra7
toNosO4sm6SAmnQ7mx3zlHxkyxJ9teYQkYDpdsNwispd/ITiBvfaIMP9RBv+ktFW9fK2b3x23ioK
PRhi6DIXtKE+CymmBexCAjCA5MoTp9mQUwFONamis8yLFRwHbyYIylJ1BTFdlMZ7pJTEPQiU0LAY
6lbv05wowLXjTV2wKrMw/jxDC3xL2/7CT4W/gVok6cM+LqqjIiAKV8Djjic2+QArPMLjQHDfaJxI
M29PYxokb4goH4XL/+o7//qpFuumsxQzfWQyz38qkXpkcJghkP/A8r6yHU827P3KtaGq4dBQKCyo
wcHP4vwS3pc2SYSrHvHWlkis6v0j95PzH5GPjh5Guh4ujSwHmQkQPJHVxO/AngCeWponA1sguG1U
UF4f3I+erudP4NGgRkCORRBB6HHdNCw8P6TjSGBAUfpkpRFHe54XGfvQbuxh9DbtFFxnhKW6W+BR
RDktMjB/GxOP2WxzG2Tdhtog1J0kEClY87mlUliCPLRXYRXViKzrpmtWTtVzvgptHxBpFXScyfBQ
XeXxiL+JXSNCC44qmbt9/emWqf/o4YRAgY2ZgtI1QqbnPw+wFYqMOnM2FY9+2YJM3KYOIFM6U+Yb
L/Koa7sMBR+5Od1o3qaJfmVZpp6sDym3obtxRikB4rXbRGQsBEuhrYSz3zQ1X6YxDt8dlOfkIMTx
ue/ag6KuVhDc+vpT/74OI2thDcbW5tGKP1bSlP3s19oyqA7Vot6GjXSoDxvLnOnDa6YkRTGryoo3
rvq4AD5/2UjR0DrQJ0fzjVvs+Qtoi5Bik4eA1e4n0n/b3J5KiGIVEtDA0IBikiFNQUrQaCq9lEpy
n0Zom9vUsS+yGqjlupOdQRV7cbrBAYR4v6Ih1nvrlPLXldUWCWdQYdoACUhgDi5oK9AEa2CRcJQm
NPhDD5Ee468pk3ML7J618hFAcLVO9FcdFbv6JGtYtfa6tOIPDjBNzgTlnMxbD3WZuZFe3DGZKsMg
uca37Pf40YryzDYMMt6y2TPjm2TqCJvLic3YEldQnYUhsY4kTSX5VV5R7KT1PaGmpRBC2Gun4BpF
FUfON4b1b9McHkmIMTg0XaQ2xK0fvWm4MdAeomwr8179iOk/nNYkvp1TbAkWWkr5v7qeg+OaHSIe
Sfn8eiPLgqSImW1jct1OPO0v8EeCo9e9A8EtotxYvzGYfvtwBfwL4btY0hE5ur8pD0cZuhRqs61l
jzmfayR2Ezkt58SWDvevfy1HKjA+3OVaLp5ah82j6xzvH8nXbcqUfchWDONwMWJc23V2wqk27br2
Q6V6s9vEFBYuElhNd+Q7csgFh0ofJqZD9PONu1mmiWdfEXcjmD3YrUMNkIvl+Ok00kZwOKWu4GzJ
XLRn5HBOh6HiWKydPgX1ikO8TNL5++h37Tp2IFvggfEJnHDjjYWo/wKCF1zpAALtG3f2XET+6z0t
KAOGHD0751hEbggnGGpMd1trBJC2a9JS3PhiYs8Xg7ciWymdqmRVD6wP66GOg3ldiSz/zLE2huVX
KYg2wRQQ3wzdCf1YTT/i2oyIADolfivMyZIysvac7BjaTq/f+gujiZ/XRVroIsXn/PT8nQZ4KxNy
TNWG4rJ7Wnlxfc43bN6a9HX+eBkQ+Ld5OUimLZvt4tG13LZxJSwEY5PJpnkAMADzxA7zL1MYi4Nv
t+HnyJ1dgla6+aRvpP81Lkr7jxRLj7/Ucj5kEPFzsYc82pXMHnjMEJofyaqkLJ2Mpl3C+suTHcoX
NdArogv1lhJt+TuPxi0PLdkiM03g9TmaIxITQYdR5cEmi6PK2bWAEJNNZtqEGRZ+nD8svsKrMMhQ
dNBV6VDhVXW97jA0oXso0Muv6LF6Llw75GqbgczlkwmpBZQa8G0PyUwS6rquzISyfe6+JXY/Uvw+
vjGbgzDb7sWsRPv4+QgpOb0vM45HjjYKL0wwZZ6v3UB3dDADl3DcWVceaoTCsymbtHFQImmxesEB
LXe/NTZw7BPPHCy9ggAv+5PXx6+3vLyjl8vmjOmJvxTixNJhfzop2KgqY1313ob1cQ72g9aTsUmr
YLgaggHGH3Bh/9qx6fNuepOM4YHgPKK9ZyvVO3KkYOCRPIyIeqLcejEmhAetnJ7Up43T4EvZUPQx
cLW3uiIzu4kBYZPl9MMYiZRcVYZVjlTXZgd5CycHgP2KAjs9paroHixakOOm66Lo3qXDi0KMK/Sf
BqidEbzSJXMBhFh6CNxsuO+aVn4j6yP7qSpCy1c1+/iOrYgEVN5VgB3hkivIiE1lQMvIQodWh1Dz
Hc2cEeQUN3YJto5zTe8ZLeOlT4hHzcO4hs8J/Z75xiJY3U7b4NOceP1tk8AHWhcwVU+bxOX4ShEw
/xRDH/yOfr75IZwiAP5LgJWHfKzLvkRNRv1swnKF+im0WjStZOUwmFt/cleYIy1j5wXR+BHrlH3r
2h3s/f/h7Lx248aiLPpFBC4z+VokS6Voy1H2C+Ek5kxe8vLrZ9GYB1eVpgo97m7AgBpivuGcvde+
/KS30f3kQaPh9QQfECUe+9QzlCS4tqmWaCHD2PCYxaYW2KR07/AR1bcKp9T/Y7hidt3ANFjXGRlP
XvyxlXmdqQoseWz3H/tZWeHUZiM5X76xX3tLsoxXmIPYgg6/7NGd9qne2VemljfGDocBk7XFNnKw
qjl+vVnNWLnm0B+njGABwKQNSF/dvqWkm4WIm34vKsM8OABd6waIyJfv+dlymfLDNtGyEGByM0/p
E4ChK3oFXhz2c0Veru41YVzr6y/aujeWnqhbU8vmKyM0X8YbTxr7meOa/LOhd46v2e41zWfUIN4s
8cn9MSzpFg2i6i5dQhKI2DKxtZo8CsFIqyCZbXHxAAn6T5KQHWKKl9glJqAW2n3h5WDRxoYlWlg5
3mJFYs0sOlFTAcwbrejPpihJHaw1NQwHe40Z1FarZwwwCSNMg74qfFwdWuocuLkE1cS2n30oujyh
dQ0MQwu6yoNC6RNGyEauWrs67IwC2muX6sMn3abghJV28d5RoB8+N51n/RmLET41IX3vB1p6gsDE
3DfIRFxK/abtm/i5xASc3rjauv4G4quVtLnn4smatPTnVJoqj/RiSWFl6Tkr6XmEukZ6W45QkgyH
8lGfBfOalxW0fFnXeUZowU8jz8VfV/8O0O/8vSe7C/hhZYnvMeY7gfCS/IGwI0npp+jiKdstqvc+
IIdEQrbQ9OIW4rz8sNLx7YIFCeaHpqD1vzO6IfveOlajs0VtZxpaJukQLgEUAo1LYXY7EGb2u2aY
upzcbXqaYYIIhHZFWU+bvXki3dZoNCBK3ejQTu5kbGmBQ3rDg9f0/RQAY9ResjhLf3e2WxWBYwmo
uapuX2ykIzMbmmb8IyQdMbo4S3voY2G/6oVH2CBop+q9orf8uZ0a/31vTd3HQXPnL8o3q5Z4+HjG
spUW8ESZ+S3i28Dn5QFIuOSr0onMRPm5QdEHe6SNVFLqolyZNf3XVKP5gfRBJ9ll9FdtCMys9j7l
tbMUu5UuJUjLqSNdbmXVFWZNI27aKveLO8dRQhzyBhhe4dqIF620xuznNQ3imGKrVSbznExXzArn
4yZicyTKIApYmaIEO/6aPKQns+6TfUhmUxoxM2IjnRr1ZKdoY4Q/z9HlMeP860WSypChsw+jKGie
HI8OpgUXuWJCrsA/065d39tMt88DQKUrg+P5paG1Y1FCeYaVHGXB40urZFnYTVYwPJHg/gVmXPHk
zeR6gtrubqjPXbOhnF8a7QXKjwB56Cew0D8+ni5NOmdQT8Km9Z3Aq/r6DplYyUrH0faX7+J5zeRv
K4M1I+Z/XC/GySBoZAk5cXa+hYqSt45EyLcf64UwsDlXeuTSRf+8WgkiqnrO5ntWtcPzTJ5UcmXW
fWMG8EB7sPyjScKe82QSNBvLBt5NipxnLMo/DL2OiMYotIGiTTrKONJxAplR1ankmoPjrUMDpAAT
wEtkcgrHd9vrodiYPrrlVBXV3Vw5036g9kf2kKzv1kp1h1Rbiiv7oTd2cjhHqR/YsFngtJzsUUAR
zHZDFGqIFsucb1J6CEx8a75gKOjQ2Oz8tnfeVXKCCeLDeL781N94oXmfuVZOgJP4OzP+UygzGkdH
C9BAh8Ob/yvr6ei33ODAa3Jn3iBo7bfLB2T/wV08WVbRmRJUEvB8o0c9eacNoWg+rwR/NIlTZHu9
X8WPpJgGDMj92quD9NXiwWAvE7rdIIf1vZ5iuXmWvZmOoW81FO4IJ3UDZUzNj5Ut14CGRcCI9MQ2
gNdaxhxYqDWhszsbZhYkyZq+d+M+/1lPkn1CT4n0Ee4c9cHMG5OXjNV+E81I+BKY4Yvb7xu/Q53m
GiuhQ97CTDeLHL5jziL5sWKVvuAOaIqvjY/tNGQEJNJGS8dc7cgTJYVJ5VVyL10qMpGDQWemIxWP
d7ToFdl1U1IyMs+5OCiNOIIdcgbqdBnlnl/1oOI8kpkxf59rx6N/FpckMHL5IxdEJxili9H8cF25
DHvHmLAPaVhu+11mTkxvS4KEYoeGfWhCJ/Hmz+R3dO/qNC23M/CIXrHMtZh2iWZon0q/aJHIksSM
WrMb0e4MU6r9YAYZmx1Zf0Bqh2Ulta1XxTruWtHDyCcKavzTzNL+0Js67HvfQHU0g7lOPma5IKB0
TuP21YPc7AIfx5EZlo2JloucFC1allZ1wTzoaMartIDYTpJNau7ytsq0ADJsnzy0sxDPVey3U4hX
bTjM1AgpVVAqZDvYF2l5syI7/YMNoIPh1yzia03LhPKltWUgNawuwLRiodmZhtkSTka2BT07JKTd
16Xs5l+MPHgAiNccpoDg8/YWJYdns7FSPT1AVhr9zlga6zejzsS7ZNXLfEOqQ1W+M1UqW8IMBocY
ibHltyBi6q0H+j+rfkugw+AE+CtiYl8MwkxB1zZFF4kRtRvXaXk2XtSMa7aTTn6fq7ICJ+FmBTKJ
ZXJflkxDi1Fm0LN2iGO4Q8yspR3ooraepdmvy8GZteVnlvTxEnqavvwSuLJ/JT5fE2IKzX9lcWa7
dx7CneYGjyj01FIJu7vLKPNoO6fxmldzXdEu5FQfHrCapzKw+22l39exRJqyWuqbNIYFta2os8c0
M40pABecfx292vqlryRDkDSmMRLB36LNB+mrnw4GCq0Rz62y1tDVCD2HuWqvoJuV1KLO7qGsYs3A
KSuHGRkK7c5mDTpHB7JoJ/E8hH2ZSjskk73+xJmUTWhkaVkGhFaAV9bFaGX35O8Nxr6lYvPfNxy6
4cOsQtNLxdzyT0Yjlft9CS/cQeldUx7pRl1VQUuflZw7ofLbIWnSmwJN6JXp9q1RENQoGyyPOp5l
ngz7Senai6e20hQrKLp1qWvvXGkRyzc2dPZsmgVu5yzPopJIyq2GQv3lgfiNpQVuABioW4mTFcbJ
CbijyEeNbEtiSez6zpaN/pjEK7GLfvr98pHOp1U2da4JdodFDM3A7ef/zDHkfwwJpGsv9Kt023hI
8o2Rxia/NRvNod3a5l6qxL6yjji/PlahOGbxzPN89VM8QEOkiiUmFy491PpbpgYyS8eleSYXqLhy
K8+ncA5FLQirNEHHlDWPL5AcrRKdMQUr5EbNY+EkRKLVVHvGEeyaW3FHWXg708uQl1dm0zcuErcG
1Bgb8aTrnHI9csLJ9bwX3Fpn1p9EQ8T9mlrel5UbemVnfkIQ2nbkuKCphPgGzbtNVXJ8lXYtEzFZ
o08cS5nIb63KRDhJ3F70qMvxj4trI7vJapfE3Z59csiyIiZh0hEj9t+1JYeGsBvZBCq1rOG2SOv+
yr7jjZtBzdMAzYk9XvBuH5+g2zSMI55LnmkBHcHQi/VQo40NLb+71l9745VGfg8+B5UN68XTVzrN
7ZHYTCsOEVvOUNDxEhYNjoOum7WnejRkxA8Q+l3+kM7HDN2ijk2HBMyYRU/9+ALJAyhXpVl+aNLv
Sm4qz6CeXaoKYzWxoUuQeBrJ83TYGGWNUTy7PWLIK+/6WzeZ7Q89Jt4GmMjbz//5mGkWwItvRUzS
Vle91hRTvgml0D1UNAqfL1/vG3eZRjj4TbgaqAhOl8ZEnJiWUzRemDaKbNh08TsFShgixV63lpKr
TsUXssW7K4viN45LeZmxyoGAx1+s42skT9jqFrXZIP28iUaAKK8NWx/cvhW5Ll0yjzfZSPb5lcf7
xq1F1rJBpmmPo03b1ur/3FrSXzWno3/KpAkF4AaSPYmqs6ybCCHjeEUt8caYxRVSbGPJahosoo4P
VgtXg8lS5FFOYT0i+NlDe4KXNpKJKn+TxEBkmj27aEIRbGfR5Qf71pUCmQGhy75jq6AcH9wtZKoj
wCDXRnnJx1oO0y3VffGolYN/5VBvPEu26cxzloUrjZHy+FAFZgD0T6h19FU1ZBFbrRbFpcc+sqKQ
TPKvKFxMMUP8n78Tg8uzqR6jQMBJsd2Cfx5mZ9dYbEzatPpguq+u6JqvwvPyW+K97MPlu7m9jscb
quNDnVyiOQMOnEEIRlnC3j4oq1yjvIP46spnsf2e0+NYwNG5n1TFWTYcXxJlyskQOTB7eIf1A8CK
4R1kOPtBq1fEbYjM9pev6y828fSADuK+jUQE++hUMTKx08qNvigjX3ZEUzR55WftrmOiaTHbWO1T
nPXzx85P/WXvgWx/LqgafqW5Rig6jZ9kZ2u6lhPiYZopgrGcQIlqjpuwVWV+a+vxVcC3cf62Ibdg
fmQrD+yQ6tfxLWLLk7PZJ4Q0lX1WIzBNys/pjKngXUedjeZsPMksiHVyLaKZleXr5FajG2Lfq/FM
+2Vd3OB2dF8EAp4xHJt8puxLMO/3vmzpd5jFQJpGZabfhTF0zwtaoRy/Tl3Ne0RC8nO1AtwKK0Kr
sx1GTwIgZOYrsjuMkULC5adz/g1TIkLsqfPyAb04JZLobkVMK+GFkbUQFV+QWfS0eMWPOLaMT5eP
9MbKAyEPkw49QSZ4CG7HdzWfCHdzMX1jbWrm/YyLbo+pxns/ern5RC17fY87af4wsWV6snDS7wp7
iw6qUlK+XETzUZpjWMD97tLMuXxubzxwC+kHgl5kW5QJTj7ztZWlTwIsD5xYzJs+raBVt2uz62W+
vtNHVp7kqaRXxpYTRNe2FOMzBE5jufBVIDKfHNXLpMqX1tdCXSoAOFCnjUdSQNYubOt5IdCmxrIV
mFahm/uyUIb7yU6SATfQ1PmPsRzIo+r9mRJKrGar3CFnc19IFMkgEExO4t9cvkfnyxY2VziBtyKm
QLBiHD8+JFpJMjXUOAhwyiNrVBib+m4pSeuUcebdYaiXROQCm4gs3KxP7A39P5dP4Y0hklOgrgho
kH//vmH/jMZM8V7h6QmazTWt9n2tyT/wPtavl4/yxgAJkhhVqr/tJ03zZIAEv4OmAKJG1CRriSds
1jXYmgqbsjuNGgsHdvuXj3j+aWwSN8+ingavGijYyYBTqdZouj6zIzGR7sXOuS0/2avbPaKQjvdb
Qt37FHXQja3a/tan4EZ0TGILWsaF23+c00Q8jGtWkL5NH+vyuZ09dgIsKGcikaSZiR395Kvt8knI
rnfsyFvhuYYTa/+XlTjLJBIDrpGbZum8FLSGlbwumjUTBEzea37lJM6+T04CqbCxQZPA0pwuIVUy
alVFEFHULPWMDK5abzdLHf11Ld5VpB7dJbnMo8tX/hfBfjRxsR1kHuDLNNlZ0009fuNBks9ak+V4
TgdroI5mWWu3Z90KgsMgAqyJ/NrJzT32WPODUcTpH9SWwy8nreaf8xATgNkCSHxVy9oxvJuaTx6P
51HwWlUZ/zAa0W5Yl9XpdstYzq/ujESe8R4XPCHTsXyepdU/s4jNkIrnak5JHETZHDiM0TdetuQV
ji5z+Wk7eSMignr096UUpYuZbU7WW4l52gisRBEPW+DCJGoTG+97VsrSvivd2HSurF/eeEa+aaEJ
4ivclqSn2xpLk11r9n2UuTm+dFX170bHTPaWJe7Zv6XkbCWY3C8/o7MRgRF0Czgw+Q+Y2imqVw0L
AICmHaJOT4FlUDWed+3ioiu5fJzztsq2YjIgFOLoYXF/iuufZqdtW33l6jxTf5yYVAONeNMbK++t
qPPqLsz9QR3II8RQYIMxp66nf7l8Em/dYRbA1Pf5AhgET0YJJGJm57lWH/W6wLuZZSpiPCA9UQ1m
VDhWd0BSnF4jSZ5tMfjyCAdF/8r9hSl+clQdnRCizWWIlnowb+sVM0olCPdz0riMUuwLN6offvRY
T69wmM8vd9OVIdigCwmK6nR6TDWMqVOhDxHyb/8b/jgZFJPqTJg5eUXW4ABjuNdzzboyL5+N/1zw
9kIxIPMHmsbxZ9+veeXacYcUWyeJeMGqdyPNQtzKsdLv5yqffl5+rOdqye2ArD+4vQ71n1O1RG/h
NoX9MkQEdAkFiaCyw7jCObmJJrxXN8GF4eQ9buBRN7sBo9uonrqZIO1dZvTif3Et/yc58tyWs50P
yEgKmzBEwKAd34BGc9OFOWWINKWaOguhJJpdgBKZZG5AVVv82tqjoBlxkZAnneabHruuLAO35Zaf
AaNkuBc9OW53XmeaRYRHZYBOwezgsKR2SJlj5NTbm76c6WZDb0r/rLignTvE3gS+sVL8rllI/Vli
Gxq1p5IkbhxxXhZ2i2A5XBCstD4M05p/0yaUGBjfXSlJDEUeWBgQ/7FGCk6qnDLnXTpBZee1MV9M
LLTjzp679IuAh9/ivF6lTntAb+yA3IbudmiQGN60SZe+4LiwYUNWSoU67auDvwr8yk6HXjPCkkG+
sN2VzfI77qkRRjNSXix8ZVdnMBV0un5bjFz2qfeHDFxF1pE1mM1pcyBKTHW3rI6TPeQ/iNAm24PP
9axT/8cEtJoHXAWIg6Q5dsZNISf3QENXwJ2zK/Wq/L7vIqvLkM9dfgm3tebxXIfniy0AAzi1QTQ7
x8+8TegmzVnbRL2m5AHRkhsIK18PNtX6K/MqtYHzg1Hho1DP9pOGmDiZWLu2sXI7MaqoYM84vkjN
qr8RgKLrNBc2rZw2a+5PtqjxRl/Plm+sjkzjYw1dQ+1ZGolfuT1grkc014igWWX/qhtjrIWe0FZ1
P8XJ+LmgoOre9ps28a7UxGI8zHVdISbv87bBBeTKT/7YNzqMLOVYYS5WwUQ5FvXHvIRkE7QdCqXd
srAtDSWKvM/+4Myb4c5S3ntQHnYVLbZjVmGM4KcPO2Fi05lc3DtyGlrgKLBRssBv0nIgTLhEAGXN
k20/2H3adwc2vP67pS464kA3yEVhTIXYlcgdn3V8x27ol0aSBPNoIT+0/Un72DASiMhN0uaBPmeC
uq/zh+4OUms1QkKhvBRAeFjsILGr5jthzqjMptFp8BFV6eQE9uy4B78ZCBUuFjrRjDlgRDYVuAxq
VIZW0NNvnUNVIgoJnYp9IVSyislthaxFcRjL9iGroPgEGH/03xngluqFjGLTDpdRUBamnCxuHQmw
hLBGO28BKNAMAj6Rar9ZzrRGZKskeZTl6H2dRypV/E7yF58si6dLuvHSTjvNslX8rJKuBSM3Fq4e
oHEYv6G/tyQ9HDP7MxhF531cCgIAblKVDw5Snjked+XUW3ir6IPZd605x35QJpzRvk+HuNhNyTiX
n3i1h+JdL8f5uUxcgGUqxt4QjjmZpAHjgbUf8myWodIHbX709aT4sphJZt0gVWjt0NEcFbpg1a2A
NeAwByK2ZA+IiOoc+eAOdXOfyFSYbkKRJzjElUyDuFUxS0f+2De9TysKqFwBZoCV+lSEVWb1r/Qc
c2+PDbMj47207R9ZsfgLlW+dFifpNSvpMu76YeiEeOkRcQyBJZM8Q3fkZy+2BpIstJdh+FToC+Yi
vZg4qSGm1wT2xlVPyFuSnw7uCahyUwy6pBlk8jtxZe7TqkJ+BXwGoMCOaL2xeR6Ssi+fTcKFjR3J
7Wipx74ww7yc1cuUTfany8POGyPBZnDB3oIshjW2cTzsmF3PTGCACaLCiFncj9NbFde/PQx3z9QQ
rmmM3ljLbKW8rUnI2p7J9vhwid3VqkxJMa9jg3Bpuhzs5RatK6g/FFOEqKbb4/csb2sUa+8uX+ob
yxmKNT6qSHcrZJrbuf2zeVUklgremypa6zql0JWuwaYLONSdgfJoXIyXMgcqevmgb9xf9slUoTl1
ljOnhHa7Yx8iu6WJNK9Cd9e0EI1RUO49yj1f0m62by4f742L5Hisw7FaMJ2cYY3Jop3qhGmkBhp7
0zomex5HTfAth/HWhRVIca+6pr15awFlblk0WxmLJdupOF/TRS/MkQqRNmqjG7G2m18VWdk22JaZ
EI5kJlVCtSsVHRTmY/nZc9O6O6D7cl6Gwpr7/8ddZ6cApG2T4LKpP37Ug6icWjnkrLqan37pVtB7
PurfcMyGNeqb5dpX9MbkvZWQ8InTvKRldvJaF4Ostdy1psgAUPih6xBEIL7xH1DcZFce8Hk1l87c
1man2cCyG+v28bVlberO5pTPEdtX84Aqobxt+X/DmGV8JO2KDNUu0/bjmOv0I5IyNEsdAeVgzwE7
0sLcNbWj9p1jQCoB2diGjuqrvTBG2wsvv4tv7NnsTfmMqshw6cP8jen854ubCC6w7cmSUToM5Rd8
dMk7PHrqk9VCt9ppczJ/I0dZRKlm2h99mqCHYorHazfsvIACToMKwiaDpgd2+jJg4fed2s0kyqSy
KG6s0UmqT1WCLCEq0XgOYVeo7mOqD5MTStJTBK7tovo8mav+FY6EsZmkq/YJymr2K28zyEu5Nbso
/UHyoHNq5FcU0fFHAuyvQdvf+JiRsLMTQMpOAei0ENZkSUZKMSHVDSjN+wklazSCSboXbd1GOZr+
uxUS35XV4badPFmIUhpmN8Q+26apdPLtaMRU9OCOp8j18iE07Lr/Ai8DDsl/fzkYg2EBb44iAs+2
x/bPy4FuIgftsEm7mskkm33x6m/9YCRPHsw2dLau6g9V1477MrW6dr8t0B9ILKuvTIBv3WO6weiY
GDM9WIvHp+FXbHFtYJ0RodPqxpqFft+vaR9Socwf6mH9rTNzX1nrn08KWx6ATveXDgWlmpPlNyIN
6DMlx8zqvLyFyKp+ElFjegG7vTQq09j8b7ktVLpxVW5RKdiGqSKK03y0vHScichXpvklK/XQUp11
k6ZrM4Xc0vS9nnoo3gBFIdFrRlhRMH1S/amj0vxdKyb9z39+9hg02HIzI24u5tOBgSpCBVBRzpGX
pCk2MoYIshKqgzZ7CLQGMAF1LeRjXojNXAtMKaNv/O3ySZz73LknLEUEqwHaazA7T568L/tBafYc
TTpItKhdEfgHRlX798p3CJsn2ZYT8fA5Q6az+h68nVLVriG/8dlNbEPtjDGR8U70ff8tdhZIYLne
aku4ULf4prQYYzxUJwLgAC7OBwkQrmCvmxrXMB7nfQzGWNp6PrV2GgM4qo6vRFKIyBIJoRDDUUWX
fx0OlUdzjvXVFvSt9IUhtgfZTNUyAq+lg7DW0OLv8EtR6xTgNNoxa27doa3uslRAWJNme7h8v8+H
YUKj6Rzj8mFYgTt+fJLtuMDzqKYlslm70+IpMcnXDdI2ZLMfcAos72U9idsK/WMEN7G/8p2/eXhK
gwSKUb/TnZNvjjpZviAJU5GTynHZydzsl51yJzd+qMATecHQ09pG41ra8662FtSgyE9j7coi9G+z
9Xh4Jd8ZXTZPCjCBfnobVtsjMMBA2cIs1HqPQ73m6UOmT5P+DjUqNqSE7tj7mGLut1ZLU+0JKqZs
WLlU/p1fj3VxcFLTBMnQzJPaFcQRrBGcVQAsnQKuuJM6u9qdrxGxFSy0WI1bk1Rn5Fssuzt835n2
ozZzStq16FiRLhDGkdvGYJ8CfdYwXVeFZ+1KSRa7sUyofFVvp/cJ1Gp7V2S4zMM86ZKDsbpDvK9n
kBuB6yf5bV/WOcXZVMT+rinSdbiTozP88Mal/dLH0vqQOGlRfAZHVdx2bA+gkimWxZ5RWu2NAr7/
4EoHxiR1bXFFOHe+OkNfgx9JsPVAJHG6YpJqpIIlLT50R2UPNejOXdkMvORGU+8vv+R/90snj5eV
MI2STdTDpLLNrv/MarO/+kKKTbDlG50FJ1BnKxq2SLamLSvKAGdNdaMiRCHp2IAncHYwPS6r+0sf
+k7c1s40pJ94FWlZXD61NyYdeoYYs1g2bmmpJ2eGPHHqhsEYoU1n2jc7jesQV0L3c5bDV0Axa3j5
cG+sUwFpE33EQE/RGgDL8Z2QXQzmut5qTImJJxnSWcYLG8/ChTyfQDLdu6VozLsYgFgV+swHfSiB
xen7ZR5kFflYRGRQSYkStpkdrOntamIVK/q/KO8lfi9RfFtXTvv8XXFZJjJX0gqk3n4WjOBns4Nf
s6DNENMvysdJ7qd+nu/bIY2vJWq8cTAOxaBkoMrwWIAc36KBuSVRxgomSO/cO39VfeS5VXOf0Fa7
cl1vrMWZ5FgEbwMgZT/nZFnn9+zccGKtEQhi+bDqektAmdD3Vukk7W7ksIeZZeaeSTPB8ZqlnxFL
elfewfPFFsV6xFJby52dkrf9/J+vw419g864v0ZEy6+/EJG4nxYyuYxdn7ZupKHOlYi/7ca9Mvf8
/cSPPktoxVQ8QVoa2LlxTBwfOIV2JOMOKka/4Cy7mxIhnvphLYpHu1pEuyfFrs0hnMr8GxR581st
6/yTDU2wuBHl7P2hwZu+bwuWcnu7oDHMHI8ek9TVtlt2ZZ8N0066SiFXjxnINezdGJPBucegQNQI
Z26t7DiYGrCj0Bgn+5eljd5L06sE7h7Ku/Uuq8TyoV8ysQSeM0Eu7DizPw6Ve7lbYjkBpKStWNwO
g5t+vvKpbld/fHfYGQEZYb+MycI57TdgulowyHlWJFM2rX3iGxt7qu31+yFPszgyK1UfhIcNTJ+t
9i7PJpHeWwhyXi6fyNnrwVPiAdGGxxDuElBy/JRQYKaWkWRrtJUFYTKTAHTbj4PeRMU86e5unLVk
70kNrsnlA28v//ENACyAIhcnMneC7+DkwLUds3O3RLQYc1rfLbHRM63hnEHUP9nF5zbdgrhRxeoz
EvNFXbnus3GA60bihjKT/q3N9v748EWCLT2FfhqxpWTC9ewFU2Ku71cIhrf/+UopgPGt8zHg8zuz
6FoJwqi6X6PEowIJNZNe+C5xljlK+9l5UBa7EuXjYvHT+Fog+F8x/sltRnYLRg8mE7Wi0x5Hlgk2
dEmrR5CTMJZiDoGKqoFtf2hivfbChfZxHWpebB/KTFZaYEGJTFnF5nl6YKKxKSRXQsDmJoDj3hJq
VSEFfiOP0sWK5Q7WnPVR4/S9UIGAG6Hf5PG+cvVGhKNoDBV5zWy0wTo27bvVUPb3rE4x6hd6l7y2
sSx8aNdegv6jr4ZrH9kbDxmIP8L2TYNLatG2QP1n7LNnvTWnmDBY35vm9k5oBJ4tpktA3JQmdDZA
YjXJPrbd9Ses7RW0E8b5OfCFu7RR3yn3php6K9ksZethYX0aB31dUtm6/IK88Q1u0lmBoNwnX/NM
LNhmNXmAW7NgSIEFQB9YN0aO5y2PFGed+SbBQpfuPGONsytf4fniic/esSHkcH+IfhInW4R5cQn8
6UYDak2trYFSmfdZylG9TvrEuFhk1MA9i+I9EiH3iWLu0IIIdopvFi6oALtvduVrOZ81OSOEmhSs
ISTyxp4MDJ6ZNLkneGNNmokfmlqq25WZwgjdOvcPbBybu5EVQ7jWbfHsy9UI14FV3pVnci5PQviK
uwU95FZkJHjx+N3RcclyM5SICkS+2l0rwC4GSKhkG9JJj3+1LhSSwLKR6su6t4tDOqJA3QmMhw0o
5XR8z5AGEcLs8I4HPf1h68opnq0uTfZ2UDfJ0SAZ7Kywb0xO5lWNa0WETVlPDZacgM9W/zB1a/25
LNvy5+XX9I3jgVgki4VaFQPJacUZA/6EqlOakQdtvQ4Sa4jvc00rvrmJTBVBDFS3rlzi+SQBC4aC
1fYcTBQXxvFDmBs7S5MFAnw/gaYeYDwXO1EV4O1MhVkjzxXNyDxe9x6ehvW/lowYMHkqCEG2/T2h
JMcH74Dn215mW1E7YZUcMcH/GNhDl6wsSiGDJQPpe+XlPx+wMMJTVKBj4uJBP1vAr/5sWl1iRwtN
rztKeVMdAhbW7nsns4r9f36elDjtjQy5yR7+ul3/GR2LxqAxv1QczIOKjOkIGHRZJo8qq34jCGmv
yPZPXx+Xm7nV35gESYFE+XF8O303WfQJ2vY+t02Ik3Ag73CEqCHU59i+S1G1XXt7TsfVv0cEXYcn
YZvit6iZf4f/ukkYPW2hRQzZzgPu+BESQdc8C4gv2NKNJhi86ZpklEo7v/bfKXc7rEODn8YMKEcE
58eHlUYdu0ueeBH0TOOJVazf7sulW170CRHcrvVH87clYg12VdtQnIHwp9/5tIHH3RCT4IQZRhfv
4X1g5JPOYAqa2k1xWxt5+gyQd2EbX5t2G6hBJR+61Kw/OugDwHKKYgJHPtXzPm6SzUJap8OPMRPT
V/JQIedC3nfcHWMnUX0gNkSJhDHDEEK2jPG0ek33Z63gZe+SKXX3MxoTcTfky3Rn1J0LpEJm6fc0
Q1BA87SVcMeHxiVgipSQX3mj9SwdvCEhuEMjohtBCGmt/H2QPxIE/f3WME8krGet5lche//DWzLF
0OlZXAcZYOm9gi9eBKk1Nn+KtEe1kjOKdrs+VkseFSC5+XuvxVaITkl7T1BFkUaxcvMHSNvJGszg
pW99wbOO8sKCje1oZv6LDQKsjJoXLd4Rdtl/jln1NRF0dmCluq30aUd7m7rdPBG1ogkiRiJ8vykm
3pJI4102VKgJiQRLDIg+GhFd0H/yNZiMTrJLsEytJ6TC6h96fvYcVwkkWd+QWhIsdb2t9qqsU2yw
OvN5nREn7GXTEgsxeCzGltwaXhr6sX9G2bB7YdProWcbk+bFqHoFAnVW3T2uyrgM0arMUFxyPX1l
UwFNPV+c1gimafEVkvIYmJyqrLWFTBJDQ8oREnx1J1JKDnkt8kNsuDNsTB0V245VRouCtBcbes6C
7RrYTTPWAbP8onb0Z9M7OiMJ6PmcluEOrItmfyGsgHSMSdKbweu7APb2wfiT+WBMY3JrTjp5K7Ov
9S4yJ7m4Aaxd9XsVMb70GT+7taurrHyckGqDEJvW1zyO7d8eIpEywEJByQ1D/RIyMsr0gSpu8T0n
r0SL9Gp2VDCxOXZ2BoyMX40CHxopQ7oPXePnP7lx+I5tLWNcvjw8npV4gfhRNSXr0sUPwSR0UiqY
tgZGTpbFHrP+glBGOQM61lSyW8mk0fpUoWMW8ex921dQbSRtxMxHvzB8JG5oDXP1PusyXL+qbbxD
227S1NQDcb9Tsja0K2d7PtahWWMvvG2m2O+fNqHtYqgyM27bPQ1APWg6NLoZktAfU5l9lan1wkWK
T5dv0F9X1/FAxzAO7wkiAjUnNjjHA13jgSuY2r7dC3JgvJ1Jot6B4EzRRG0+sEnvUzJlA0PVCIcs
rZbo0LRqUWFtjIMdDMroYOwnbklcW11DH5tJ633ndNK5meOF4dGjs4se0C29zxka4Sok+aBr2Wc4
dBA9pGjvCY3pxkdT+St9jKXpSRdgMf9halIze2ekpsLhY7moRdMMi02lLRDYRFyAP7GSP8mU2F9t
pDkZdjx/UXeFUbY/VtpRYFeTkQq9640UdoVM6d94eVI/Zdoy/qxWmWh7CgsU+kWuj58QglvlDdkr
zv9wdl69bSPh3v9EBNjLLSlRtmM7xek3RMqGvXPYPv35jc8LvBEliMjBIrsXi93RDKc85V8+YBVI
vcLT8rK/x33O+cJjP40PFgAnNClov34T00gFDQek9MkzQTVyHMvqT5dgfUM9A5IXxd6lOvQtdgu0
SSLlVAIcUsCHrQlVPKcQdVC0gHsCTvH4tZm1eTokRi66e62zRQIevkDSIW49nA9XFDJOEyCy1sfb
o9zL4S83nU0bT6UoBYdY6m6dbwBrwcN7olMrO4VquOKiCdCGlriFO2HQoa10Kmaz+8cYieeVZZC9
UtleBmpwPqjZQ0vT0QIMVaNuTm5PZwEzigUygDp/u73D5QY+3+BoVFLBpWNI5IIK7vlQWJnlRZyo
wLhbvGr8xrTGR6Wx2x3b8stlNGlLorIL2U4W67zzYVyaRatdDHFogGLQjkqcR29BPDhtYBdgZ8al
Td92mr0HIbkSp0DhJ4cg6QTuv0070a9R6N2kSTiMcXVU41W7Q2XKeKYQ0z/rUWLt3agXIFs+HdL6
WNECsaUPueWYOUa7VLFpRMBbdaf/KdZ5+Eb1remOXqpk3hsX46u70qjQ4+sQffiKZg60cFVDsSMY
2ijCI6e3ATSWNG+e8wpq6Z2F3kkbIIXlWQc97nE86QdN+4Q3hj5g6dopv1IAF3VYNTOwpwUIAuJV
KcR9P0pR//WXKjfeKBwNjHyqdXlLedjsfIyfjCrED0t9TPJmlLIoGMX6ClwtBdwjji3E/itWKWU0
1mAYQbDx/KqaHRhZYXwSik7GDLVcfLHzZUapvFUc5UAvEXuSRh2HgTZgnOvHAnn1NsiWpnkR1rKK
04xU2BpCu9fQzFka7WdTO9iozIVOlJQtmQPEMDLS/oAiJibqWVY5hAIxmi1dDpYNY7oErfCm1qvn
SMOM6aByjaDfUZVrdqT1MS0nHkzvN6ZxyICsFl2QYI29/NeiFtVT0XiquLt9hi6IhTyjrzIRvKTU
YkhVz3e301pzpKlY7az4q1gBNwZGAS7GsGVsIUtSWIUedMjhhyKptft+FUrgiTyagqJ2kYO1u0ld
WcB0+K/C+RZucTMhRk/doRzS5cWITOeN53YLpSgVLyQs7l2MmmIjQG2qCjrbnJ+RgKyWA+LzsHVq
Ed6e3ysi5PyS4BWkpwCwhpYXeeL5/LpyNdxh9LLQyHREBfNYN8gwVLP3IxsbRmecW5zy0N+64740
dF+bbetTDQS2OumJPRtBC+j/+1Bg8vA4Gp1ePmM8WFagtgjzycjGGt/cSc+7gI1HrGMsCyqnel5C
neR7jYTTalTVb70xHp6wR1img9sY2RKUM5rsnGvF+W/oCuVd6XX2b8Mu0aa8vQSXFwmqoqjrcElK
Q89tDWmG1ulg85iH1lxXD8uKtFsWU0GuVNs7UdeLd16Ay2uZ8STDHcYCJIltWW+cim4cmzYP9TJJ
NFSNtKp/8opiPd2e1zYbZ+dyLVKiZjAqQFu9akuLJzTqrSwcUU96ypyuRlm0698unb4c/nkoutOG
RIzQKYIser6JgLZSnrPmIuwBcZ4QVwTx3tvuO+owyg7F5KIkzLSgXchCDjV/GuKb5ybSY0ipbpqG
kZkIzHqEnTzEdP+952mc6bvY3KkkFgN4ezcTNlkcnj6oHKnWAj8TI8w7jzeweI4yF4sv1RqMd15e
CG5hARTuwE7pkodhaDtUCLBvujft0foz6h6eZ64m0ACijiM+t5Ypia3lSmdnoSE9BKrVd5+Wujdw
K5spfOLYZe+6YlzuVZuD89qUBa1JA/B8oVsFU7+kGcoQdf0Zc+3JE95L5CjKG6XoyMAVd5ysnY/7
mvGfXxESLALel04gaJEt4CktC03tp6kKMyX3PL8fLP3UZ731phSK+gA12ror07rykRUT/5lKvCxB
56Zd4BkVHkvouPkWqp5PXbXqAsVdqRyOxR7IaE0Vla/3RrxzaV9GJBBekVAlvHMIDbYxVoL5h72O
bhHy7ZzTNBhIRg3VoWktWsJOV74ZnGTYuUgvT5uHOIQ0j9DkX9sMBme4vCTE7UJ4GF3mI1dofapw
zX2sGlpht4+bfHPOPwiESkhHIMFcLu2tOKEJZxDZoL4O17XxjkSUR68uQkj7FtFW6T3XsboEUDHU
nYDyYo70gZkZlgqWRmy1lXRYbG6tZp7asMOtjPoCroaumZvhMhrth9tTvNjoDEW3F6NC1Mq5aDen
XHGxlKTH1YQoqeX/GWVvnigmlT/p/VOdceJ1D++27WgC60JWjj6T/uqhvK3VmlzJbtfXTTig/vmS
RGUvocgQApu+nTAAxnLQS5KBf8+D8UDLsQoRT3N3breL9gE/wyKExkEDoBkJ/AZ0VBZjgzJB0oVY
iiq/Mm10AzAX9nHByHGiRjaZb8w6UwwYhG7hCxU41OJWzc6Rv1x9On2cG6B/Ll2ELTxsodmjrtYq
QrXQlifReeuBxXPvtSKesFNTEWfeeYQvtjTbmaRAKjfwIrK5zy82bYQVE6VpH0bYNt0VOoVNyDLZ
qYzn9cnySvxVBNrWtOiKHXGNy02NahGNVKA+1ABAH5+PPArD7FaUssLUFrkGQ04XD7VFck0AlEU7
07y4mZim1Ifn7PClKeueD8aZVRb4w33o9obxA3iBdtf3an1oTX064BPZY9y87MlpX50hQE6k7gDY
EOmdD9qNBi1yvLFClwLOQdVh47eNp98VTT7sxDbXhuJ18uiVUF4Ep3s+VJWj/RjrXh8aamL7Qow/
kN4bv5i9E7/71wuCCrWD+hYykwRvW00UaChF2Uw6QWSiOA8L5pjv4b3/TLLExbfVofBxe7zLDQo2
ST6C3LgGKqWbCwl+sAKHcwDaoEzFLyfKsUbHdtj2XYvWr6/PpdHBTOvQkV8s9+X24JfnESIvxDeV
oEfq1m3iqySTvraKS4iqFdjqcuw/o0dfPijcFO+gRP4fhuPUYyHvSeDXFvtCIoTNllYW4dqv5pO5
4oA4t/SurNjJv01oCxxvT+/yVFAO4DMCgnsNWTe7RkZ0Ix7yTK+HZ2MLe35QKxEdWiEaX+s1BeNz
Yw9KJT/Y2SOKMB6JjwSPAASAWnS+VUuijxnYIe+mWOwwLufSXyYF0mzXNgHVOIs8jhZpb9bFo92M
8c6cL08Kw7OZ6A5KFbmtn1rjLJ7bmH0BOkjP3yqNiyYIG+zg0UTZuc2vLS+iJSR5Njk60Lrzmcad
o0/U7YpwmrXxscrJv6KiRE81Kd2fqCVNACl3BZQvWvMA+AADEH7Rb6UfvkVuAcLB9nS1itCOp/p9
LDWzMZClCwIYSr+3VgM/BURLaWCgKPaUFpnwm9KzfrrYHAUrWuU/bm+yywMMlo1irxSPg0NgbO55
4FxxJZD/DL1Srd9VC+RTYZASaGaJGJXbJ0enN5SDV3fuP39qWURAJRvOAlvc22zvRKkqd8EKJFSb
PP889lR0LR2T9jR19xyDLnhVCJLxkQEF0ct/3Vfn39oa8OgjoXSwnHK8OwsBn2d6R+s7KdR9V4yW
0WFmKtxwygxIIlYEzSnXis9Fpe7BVy7uLH4Je8CTEikENdsXHfkfpymt0QEtDhan1uePdLnT90uP
UTfMc2vnGb/4vB4ENslLBIJCvLjFXRRZZUyxYc94xM3tBxAaj8uomV/zKS/vUCWI3pm16H4KR1fu
bu+ry3mCL6aEopOP0aW15A/7qw/NYuOTlK1q2IraAv5GImQi5/zWyeMfeaXvoWSvDaeBYCBk4fri
iJ0PlyL3qtdZo4UDKnJ+Dev4hD0HbamJJs8oGuXX7eldRqRUMyEQ8xIghw4Ga3NPpl6lLrayaqFK
Aead6U3ZWxHb6alOiIf9pcCDPfJs8uQsL78uSTkHvWqi1nf7Z1xwL6QNlAmWAfyGTEC213XcKFaJ
L6Ma9ngNVp96FKDtZ7XJtK/QQoCgeZOVTAcyrsFEiLlyQ5yZluaRRuBAnFwY62fd4dAf28jQVl9p
1ckKcI1pAVwvEG78vmrtIagQ58VqGp2MFKNvqFo4LWRov9+ezOVepUAsmUwsKi2orV4mGjBDYfWT
FtbgyxdQS47zaQHi9TZX7OjOUIrsmCKsdSjseQ8VIiOFv189nEVgnRNj0w4Am7LlHQ4gBgRuVWuQ
T4YexLVrP2TNWO+AJbYvjhxFisfxxUAhXXwsjJ90s0vUNag0ff2VOen3araL5yH1lCeKzTRrk25P
++fiwfnfQel2woWCJ7bVr59cEwrCaK5BTBzf0ocAlVtHbnuYzVj/qHUophUNDMgAUFj6Ug9glVdv
qZ7Nqu5OXTq2OxfD1UUgeCLy5s1FJer8pJqznSd4iKjgJCruWefVD5f1WsBJuMhKlKNxagGx7JyU
1/rh5hPTpUPmnWiVXPZVyuGvC8kqo67GNXwNFHwl/cgovZPS5d7Hyqzj31kLZCNrEDfoR3U+wfSt
aAC28X2Bm7WP6NDyDOSrDb0I5LDpVOUduokgs8qh+DrHGGjEhZvsvI8XvlN8OdBynHCuZZ7nrVtY
VvczKu/g9TpzcB5tg2Z4jDofWmlKDMnE7hz4F4WnIsuQTGFn4rqNnatzdPRM+Qh4koBmyPYKjRd0
BPmrJKYQBB3XDhfg+ffTlJqiUaxLmOAwfdeLfsSDZRm9z9Nauw91GinqAelVLT4kiqCUaKLsovhl
o4r7mbonLRUSdeyWVEV9qyAw+LmxU+MdpcF09CsLuEd4+1bZRpTy93K0yfJIn4ndNxf1CNSnGsZ8
AUaX9u9Q/E4fBO4oB2Hbe8HrxaPwOhaMLJQAJBlh6xQ2FTZRWgE0BN294aOuONVHRQF8FRej+NnG
qukDzcrY3k16XBSnD1dh7wnibl9C+RtINCVMSYYYW+KMHfdcXAPqu7Wx/la0lIZfhzdy0IH9/WZV
ubq3TWUNYnOwZFRF6Uu+QXACzjdER+YM5Zm701gF7f1+SQKFssIdfU+curApwjyhzp17jpx+KgHc
+vk8L63fGNH0/va3vjJ3qXMmSXGA7S6igNFDarKO2zUoabww42E9xJlZPahqvyBquRo7KcQryWw7
d9TKCQU0uBD0Qc/nriAiFjHeGgyIHN3rE5jqZ6uee/r9EEGF7/YRKMNC6QnwRSUyO4iBrv8QFjRC
38TVCLkrI+sQGomU5eeYKeihVCJBXNQxVuU0c90oJwRBuu8YYJvv42Iu2TRxM9xb9mBNO1fzteUD
N8jmpZDJ3bwJouKl9yyUgBaQFZXi95OdPy+u0/sTGPhgzSPzH1vkbFWQBnTI4TISQW1jxFZgxYNC
+RK0Tv5DeJMa4mppAYRoS8T3Ci6Jol3vb2+Ri+uA+gvhqE3XkugbfajzL9auMbgwZHrwEjTdN+Na
wgB08xhFGX3PifXipZNDyaKwRVeGfG8TArfxOq2R4jKU3iuP+HZMyJFXC8Q1y0ZkrbaPa90PO2t6
dX4kU1J9UXqXyX//1zMXYR5tGrlXHQCytD9oTSeHvlORx5VS57eX8iJoYn4I5Um0KRh3PuP5UF3G
9p9Rxzo4tV1/zdCZDewUUNzey311HCD/6EJztmlfnI/T4OyDeC7czTKK1geKIdRdPBb2kK9p9NGI
8ipABaX5bo/l+DbRFpBr2KMFlV2ijxINjvVraEczzFFm2VmBiwODCTt8KJDM1A94qjexTKe3kx6h
K0/10PBeSPrmI1SXBarngtQaSkc75fgrHxcgsWtjCGTSV9zyekbMl+y0BkjU1o6DIpAGDg0PniBe
vb2Pe21qbNrX6XFEt7d6nmYLoCnOCX7cgNEzMJt9nDTBUPfFqVk0ZWcpr02N/FyKf0BlB9x+/pH1
SM0LC97CQdCWfElKXOsqp2nfCMfdK/xuS1w8DRYiK8wJjD094E1R3aVBr5pIqBygISGGOiEcj+r4
bPzksBiPPS4sz6hYjUrYKlZ2VPNhONw+ONtER/4ApsmVR+sQcN/mYqgHNXKiClt022nnJ3Adytuq
K9s7adr5vC5z+jAh65bQDpzL8PbQl+GbHJsQWJahOE5b4SBy2XrQbDirUzbU9dE2RTae4Gtglk3k
Hd21KrnXA5UIGrsJOk/OKTLLCZtl4Lfmn3yt2tDRUN1/atfC/NQulGb9flWS7zGSi+iYQrnZeZWu
XKNnv3jzueKyUuKO3P6AqUz/4tjLeA+3LIP1agIYRGL6ZTQJzW+v07VBaTRx0EgZ2JTyePx1jdoO
flfkwvVh9KL0z9J1aG9pOXo7ZT+9Bc8jwhjEwvH2oBf0FLkx2Ja0lblUocls7hPUHCgFKmV9SFrN
S76lHoKsgdoPUfbGqtAEBYsKmOvQdKN5XyR9/r1frSE9QnKf53cTevkISw4tHn7GUoEzdyGHvdz+
ide2LutBqEP2zyndfIy6yEC1JcQ341Q6Ic5989Ed0RvUaH//GQXQeLU1y9Btij0b3msXEsAIqeIo
pYiszSugZalqFkvR4AxmDOgXqqjM8CGszy6VcLxg2x//PFNpoM73d1FWucCJtBh5FQlg6EOft/qh
d80M/8A6CrDfVI/lnPyuVSP7ihrjnkPAlYnS0UDlhzKE1BnZ3IRo7KSZRTH2UMZ47GnmUN6LIhcH
XVHMU6yZe8LpV55Xm5dchgvwcfjrfKtPjtlGdRSzsAR8eihcq0ru0VvZ1U6RX+gsWIYwSXhOAk6L
CmDpZqAGeZjInejKRoZEuq5LZp9GEfWPU9dP6NbMyqlVmjyIEhqq/lSJ4cmeBdz/Ki5tn0pF4k+a
nr2//Z2vnHQAETJF5B9s6U36ki0eknpCQ9YQ8P+z0Ic8UIDG3lVd1H8A52s8dln96faY15acaAAG
l2yz8NxtlnzNC73CCwVP2746FHFhPzlK0u7U0y42EiBuMlGECuSFQgZ8PkrWmNpUIlUaiDjLnjXt
kKEVlUlIsj5qYudiuDIY8jNo+4GH5BO/VuD/ujDTjLKgQmeHz1qlAbBw7GWjGirqLNQHATxp5w29
Nh43kJT7h9BFVe18ck6j97o6Om5QY9QOjnT0TvRF7SfVrdqgTaddxOPF7gVYJZl5bGCw+OCdzgdc
aVA4+qwzoK5A51GKxPkF0GSOjz1mslgRT12dHKy1Qb1Zj5EHS2Bh6IEGz8A7Uo+mvlTrnXFUMKYF
AsxdFlqpSKoQV9fkzwyk08OLLG6PrYGotd+kTf44pWkznnBH7T1fiZ1mT2XjYu8zJxIhREHAXGvm
tjtgIMJfVU3pBq6lQH7Tgewj1wPT8FgtjX7SkLUMDWtXW+8i1mNYgh8qFLScuCA3N1xhCNtVBBgO
bTF6EJCzjaXZUBnAKfTJ20n4Ls6aHAxJPYv4A7zw9norFxUBcYvBTOlcdudmDh4WfTXHe8ra1wZC
DoQCI5ZivOObx7tRSN5bpfSCsQLnag729KGurfLz7avj2r6nkyPNoblHWcbzbTjZtaEWywKQWHeG
D9qED1stijpYEVS7H1q0r26Pd+VbQZaE4Uf1mLtqmy93iRhhn5VwuqqceqOo+vpxQPpY82u97n7e
HuzKfuT+YO1e96S31fGYYAClGTZd6Elq/ZNmLH9WY8p8s8nFvVcV5WPBlt0JL68sqFRCxxcUWA+J
3OYuXhBII7mxvKB2RwhzM4bxOWDXQMGp8+c66nvQ4suCPP1OEAv0f2l3SFbo+RecrRxDDoq+wYqC
FKSYssT2guS8FSUBXo4Eflzg2DJ0NATmzmlh5q7eyZ668Q4pxD1R9KvTJ5iTP4eLe4uCQcAoqoWe
RBK2IU7lWEOak4XdMnG+Esun4e0vfBE/MnkZw1H4Ifmg0HQ+eQfHj2JNuEWVKrL0B+Js5zn3pvEx
Q07j52qu6l3bGy4uJZowdsa+trsgWJqYy8pwZxu7mgimDKMDBj+LsEi20F9+bFNYeFXZ9S+izKYP
GAnPe4Tu1xbcWdjDlGGMssMAUdNp39x2PR0EnNGKKKi62FreIEmTi29QhxDYFrUy93UAd3ZBJ8D1
ivduD+w8mEZt+KWsPc67vak4M6RCKJon10F4K9DnyP0QRfrUBSnZT3VKE9rbvjfEQxtgwuKVB9YW
jl8bzYn+cy3V5GM2DhXldSAkY2CONnK7JqpAx8auUQIG0OFVb3Jl7go/WyEWhoPu9ul7RM/GuypV
68nv+rL8ZEcW6t+L4UbFTmPs6pkgxJYqfuQUvEbn22JRo7SvsxnVqm6x0cxArfGPHdXlQwuU99Dr
a/kdfRs0vYTX3Gtr1vtZ400vhUJrxi/ipdkzC7lyLMAMwNcmvEBR5ALrI9wlE/2sB2lUiS9rO9ny
SczGNxnCxlJiOY53ajsXVQmqW/8PxEwoCrP5fAnaqmnrycv0YJh7MxCrPQcAxrXTUgK19EdloMqc
NS0cTYKQjvpeCq/29uG8MmlSDqJgonOsn7dG6TnS0t0Yt3pQsip3jREvDNkXqndEklo8i3KBVnN7
yMvnBWg8ZiwcO7qTQCPOZ13jv0JzuTGCOqvXx8lsSx//iwLOqNir/F7ODmA8pWYGwevtwg1BT3RB
ZkOjs8gm8iq1WkJHZD8zN0uPupb9qwAWFyr0e+46TD9NYtTNNW8rk2qk/AmAjaKuMI/JqXGL+vOi
UfD+90WUsen/gmPxJjxfxGXUu7hubD3ARMfL/blOxU8hKtsJaVNBYrw92uVGJUlE2IQGIM8FHe3N
aM6SklckBkFjTgW9zoqftvCwcMgzTT2taeL1hyFX4AhreVP/1ItJ2Xu0LkMtyU9EMZ0GAvaf2/zJ
60xHxOYE3Lfp1DdrsRovbBqxM9FrG0aaAQI7hsCB8uf5RCcLN9OmgHSUzTW6VPYSGYfcgL9cUXX6
tHpcurdX9gKmJPeMFFQwZJ8SDsxmRLVr0ctKS9hDjefWoTbr4jiIHksqxN/fAV+AMlrYeRm05dh+
iWh0kHZU0be4aPV3t3/LtYMJQxqRFHp1pHOb7dsvw9jOE6TTwU6wYqzL5C4dbPUkLRd21vnKUBqa
TRQEIIGy4JtUbl4MQ3GgpARRphVvzcx9IROPHvt4/nh7Tq/+I+dPMXmOrH2SN0Iz3Yp/4OaGuVLW
mYEzd9UHSm3Nx4j4pyEiWFLki4BCvwOcYC7HvI372Z/TzsGevIe25Cd2j0VT4lTiGIu2tn3LhtsX
aC0s/X8/z9JYlSiRgrhOc/F847m6ovbFCJqdxmqLHzkQhRDtiXJCOUKvDzuLIt/W7aKw5+hiUA2X
0Mvz0TILTZShF0ZQ4khioAPRaGLF4Elbkw9uvphwJrK4+zYXHj0ANHym/0qXhuRq8t8FqjnV8d4x
kB98+4vYCEj5AXmnZLT5RfSvOrXsMhXHvKQ4IqBg/BaYbIRYIym/BriXPQSLElsI0BApXheVGi7r
0O8sjHx6Nr8CQD9XN+E6kIetbEtSrVKDMsaXYxohIs6kkffIE2WtH3tKmhB2jMU3urLlTgfv2i6V
kRCoPQCiUFc3kUCKsqcSOaUaRFUxPajmkL0pMrX7ZA3x8kAVFC+tcq6DpF0JAQsl1r+PqlrfFXM6
nqquL15A+tTfp1otHqzayv67vV+u3L3o4rM7KXeQFm4BjK6JAGpZ52pgN5hIGciQo0HS2cmOvusl
lkKqfoJSIdeFgMnJO9+WixvV7RLjLNa0uo2K3wRSohtgdfjx3LTw5835Y0Pmpkt9CfVttkLpQwI2
3glNrzwCNKQgeEktUlkPPv8Zk22OjpN2KsFYmXzU87T9Yupp+hmxBvvNDF51Z/Nf23W8Nwg/8ezw
zG5eV036KTcu1iMWZOm3levERzEV5YPuTc39YHTgtuhz3t/+ple3HAw2Dh1YTZSD5K/6q3o3MZtm
JWMKbJ68H7IP9tBMxfIRKHZ1qty1SJEqiKI/tr10X0v6AiagfmneQn6uPpvxbC/+EKslKAF3eD+V
NQZLt3/ite8Agg2OCL17MApyW/71C+uVdhNvByZHihqHYmm8dzDk0NxDYKJ975hrt7PPrw3I5qPz
BUKcu3GTkqS5JyacTLVg1OsYP9l2Sd/nMPYMJCvttA30cUSD5vYkr50tEIiSKmKTd7w27/6apNI7
amO2ixaoi7m+YDX3Gc/M6dvtQa48t4TA/3+QzfWSV4nbzPS9gqWDQnWA0LaipefFVYky5jD/X5YR
gCxWb3RaqTaef7do7Xj1K8ypUJ41yiNJoJiO7P8FTcKW9lqf7OnuX5YYZB0H2hrsAbhaWzKRspqa
UjUp0XCql/eNwFNxznsrFHjx3GNu9JuSR/NQge+++/eFha8BfYkCB5gIufB/fT1vyNbc6RFqAREM
AdTACXXIu/EZAl2/s1GuzpFzwLMkzSS3OpsZIAnF5uYPei+eu29aqUXT45xhKE1juTLQwUJGKowN
DKkCXZvjf3WTJlAlXoC9AMQMmPe2CpnVaTElLsmqjtpVGC/ov3TqWr1rkXU43l7Vy6YoY8FIwcIN
WS980Dc3YkOvrMaiSQ9W257nN/aYTfNbFNumOEAFhkXGoxwwc6XmnfKUzyba511fkcQWi66A8DeU
n5G5aMPJGRLxOVE7c09v8dpVgSAwHVv66WTum6sCEFOKeXKEx1MMnazRUrxC1qR/xLDoN3S3dSdA
uPZESGoX8iKqjI82R2oQQE6smRIWotfwHEvj84iL210kiuLkTq1zgAI+7Ozta6kJNULaHnwI8kxv
M8fKsVJj1LiaqrUT1Rc3n5MHs/Pa+QgwtQH3maGcvoyrInyRVorxMPX5VPlKAkzRJ1NO6v/DviAR
BWRJRk/2u2V/ATzQanafGiTKXCsnNba0IQTe3OZfATQ7Xti1Tl8ch8ZYp1MSpxDgiOozlmcszK+Z
VuojuTn4aF+d8fgB9q7Fe5v3yoXOPcArgj8LdJ8tb3XQlZJsuVcp47W4RaSRjjG2u4S3j4i8WDaR
Kv93JEZRNcDdfetsS1tVjNi4Y+RJMnE/16v1uRTivZq1yulfR+JiZQfI7j8WUNtX2POirhvixkY3
YCpPaewiQUSh/EfWjtXL7aEudzlD0ZPiM8oRt29hAoDB6I3eDkqHB99NFTVkM2HFoEA/WBRtCmdr
mXdW8uqgIANlnw8A3VZFoV1NB5IkLnM8SwMFDJtCPDUAN/RQsH5MS3O+91p1T5b08v4gcKGOAZKM
V5Ir7vzhKLCnMfTWwdsuhX/KG4wY1KxaJ5TGypNT44h3e2mvxNYQUen0S4CgJjs75wOiiTOJnPpO
0C3L+ikpG5rsgL2KF/jG/REEcfSkoex3zDrdeIpmZ/nY18vec3nBXZHYQerh0pJHFgG3eU6Cd+SE
Fp1NhNVoTo6Cj9TDibN5RJQAZnfra/pgPMTCmb8PdaK/LVapGWRF8Ih8PbPbP2ptu9+tKmuGJ6uc
2i8oJyComVjzUvv9qMy/29ZtvdArTPchNa3OeIBiony6vZpysc5PH9OgYspyApq96ERryWIOBoo+
gaO1k3qySy118f/Ta2ryCX57IL3nORRcYfkxF0ZaBzU1CvP+9q+4vGkoF9B7pLSBMDKiLeeftNPt
Xo0MOIJ61kGctLL0fY/cx07ccXnTyHwYTrsEz1Ge2IyyYjHZKKtrBuo8afWHdmwK5WBK8+ZmJY3e
eXSujkYVjKxLqsJYm22Ke6nIY9szAw+v0u6BztGUPa06OmyBY/foEd5ewmvDUYRC7AC5Vilndb6E
KI1JUhfOIeuQut9tN6uOIkrSr7W+6yFx5Wuh3C1dmKFqc49uSl4DTnLS0MIhie6SXxoCYZ+bON2J
E65cK1IenKCbjUGffXOtAD52QVUyyKo2ioH7Qp2HFPUSCD5zt9r3JWoS328v4bWb5WxMGbj+HQPr
AEHcsXJw5IBDBaohOSJONIcDZPsPVDbjl3XR3AzHyWk+ZXOivhn7efpy+1dc+ZBnP2Kzb6yoW81x
4UQuiFIec1xmsVZvOmT74j0p9mtDIXhP/xQ4A5npZiiwg31JTdEN4K90Osoza/SgrC0XlDKve7UB
+T/b3DTgn4HfEfHIHHGzuA1Nw8YrGnATylgYpyYpjHem1a/GydPKNj94qY6CrD3k63Sn2xOEWmC1
UfnPLRsqcxowZPJi8BTmZlupUWx29KXZu3lv/4boWf4gaZ9HPzP0aS8jvraHOSCk32B2qYtsBhtp
21dQKRisQHhwXI3qWZuIepNc7QPdXcQOX/ba98Rhj7FIS3mWNktsxmmajVrmAE1xFO2AqoE7+Vqq
phEQwLH+cXujvhaxtl/UoctIgYt8FfTI+XFBLA1wvuCIkq7zd3OaxBC0QyrAaBWF/pKu6WL63FdY
7cCmqU5jZ1B6qQBgFsOYvFeiaTzc/k3XVgDHR+JIiAvwvOQX+esEr6iwxQk6v5B4TPGpjLsxaGim
Q8u2tNPtoa7dgsgRsdTsZtPb0qVcxPnTghpokGZT9z2jqv7QoKCW7NzrchE3i0zZX7ZXySLB1W4W
OXIWfCsrkDGJZeG5jWWy+htFX8QsB8Uw/E4p1e8Zft87b+WV0woAD9gCKZqsqW2eE7M2lpIwwA2m
xnQrRCOSNkyIK80QN7w19pfFxkVGV5v449DNBSbe0+BoOz/iWpDFdeHB2IOLLYnY55+zXedaILvl
BU2UOYhzj4q2HjoH2LDfiFX5kChlmQaz7cTYNoNMiZG5t9bpYKVD+lGd1vW/pSjqb2BsWUBha3hB
m8JxYh9HXqMPXLWHYOYsWXOvtMkEbMVosOPNOiCe/340LQJWKcEjrTC3XRElTY1+bKXyz2x4B9r/
eD0U6vrbzlptp/h8eQbwDmEkIBu0OImnzhetn4y5HqMhOdAZGB6dFBUapFsLnpKk2tmclxccQ7nc
bJDlHQiKm82pDU7eLHEHcnAU7Sm3pViza1SnfMG9GKTGHgjm8sxRRZXBNtVSYKFbAI5CToU/UqYE
lYdaY4xZve+KbA/kdLmA0mtTGtiSJiLjIX/FX5dIu6ZV0Q+QRBRUXSkV57z4lKiejWbw/nlbMBRV
AHj4MoXaAtS8eXSxQZtpjNYgWrpGCEAsUqHENerw9n11dVZyIJYPrMYWnh+NBgbi3gLNKbKjsCjr
NkAsTz3qDdJmt4e63BYo2r3mvbCe6IMY5wuYCWiVWZIrga4XKOplnrUcUyVaQCw5b0vV/HN7uAtZ
bNJOFaAwwSL1dahFm2tCRUgV9TJgfmvOdeLTVkEpeYjwY8VDAIFKNN7VQbYFE+i/kNc6T/jDYKnf
XISgcTdxjGXwvb6zWshPmZieaSlM+gkdNNxw/LVusZzZ+cmXXUK6ACReNOZlr3BboI8IJAUNESWY
o9p+sbt5fsnrdPZbgSEhP208xJ5T39mZ8aAjxvoUpwgm3/4Nl1e8pAigQcT7RRq7RZQlizWZVJdQ
PZ1sjClriVBPWj3MurKmDNbo9w7X7hGZ3+yx6CFT3R7+StuG8SktMX/iI5DJ57vESTCzBwaKSH/u
SggY7JwgQxb/t24oWD6gGd37ZZzV35JF6z4k5pqGlHXH33gKdKDcDXGy0KQN62Ico2PmYaR3+wde
vrz8PsA2KMiRN150Ml9LcpnqKPTwPPdo5lFOXqAlmAMl4oTYxHLQ+rLbGVSGaOfPPb0zDUliPgtH
aNuxK9K+wywciXayLOtL1NQ171M3HvTGGQ6Laq/3Ik2XIFPGZAdwf+1+kNoVqCvSqCJkPf8cLWRg
8JoFcrGahrJBpjsHr4zcB8Oq9oonV4aSjWkCVXS35O47H0pJ9LRaTFYWkjOxmjPlQLXmepoPU92V
e/vsylFjMCI0WJh42nibfYZDc8ofHo1Ydxb3W9rUw4E2pTioYlGzY6EX8R9Uc7wonEy0qWCEW56f
zNWeZNO1WUshQtgMzJ7b/nzWnrbmOJvBM8WGLo0DT5s13CCTyHnTu1Z5ur15rw3G5qWVhIgNWfpm
sLp3tEiIMj54hXCw8lPxyfFH/FVB4yFsvYd6uDacvMo4yxKfum2pjLWutnUHW6P1JqAwSlF/LVUg
uYhUDF/+fWbcGQT3lN2IcTZJzv9wdl47ciNXGH4iAszhlmSHyRpl7Q2x8krMOfPp/dVcqdlEEyPY
xhoQVtVVrHDCHyjh9qED8MWTdHLWTLfyc9LGWHBMqL7/xVC0/4TWlUAYq5dfLGjHCoUrLfDCKXGw
mli00GuTIf8lJebem7m1gvRf8KpH6IhFFH/+R9ABqb3LMYUNPF0Ph94vIJQ3J2SVsUXM7bx7f6JE
pRYkMwJtgNDYJ5fDpVrNBxulwFMxTnuKzDH1ygzPAyJjLdxZxq33WQWIKvB6lKhgDV0OFquI8vRt
HHiJTiXjgfew+xoYpvRJq5Ti9xKkdYtiT60/k6paVMrRmMXATbErFG2W6X89eukBN2A4YeBAMIFJ
jKmlLz3GF//d/uCbv1Rwk22Etrj19dWxwU5tjlAgEccmr9AxyGy42FJQdYektvSPRHC94oZLVL1U
tRzN/owK40HqlcGNg7Z/NmKULWNMn7mhsS084P24nC3KGHuAgo23m2PNf4DNIfuzJiyFLSpnxWwQ
zIWWdGid1HqE/+AgljFqB8qfuo+WIP7O9dAabtZCGrm9UBsRHvxbhNc48KzUmgYQxvno6AmAvqLN
+2PTSwPId57FYJqeoY28V4+LAA80Ks8SXD+4hes8ozFm6rYOVycWxfcqWlEepuCESG02npTp/aIg
YjgxEL4AjLt+hPNFVttRxnkw6br42FA/O8B5iO6cCcOUWkurAusVo/+8DFn1LbSc4i5qB/OuGRZr
Jz8Qx3AVDgCqRBSY8jiIvytcNdoBPfrTkqcN6nI/BBNGhrHenm9/zY3dRJLPvU3ozEFdaxQQ+0hO
GKiR32ObeE6XKPwgJaODFGVeeTlAwWPHj3bnDsWwWOnfaxTD10WGk4hHvFW0yFfXQ6FJva3NgG60
SlWOOeL/WEorKMo1ke4btSG7NpIjO2HBxn0Ld4t+9xtMjWlf3kmdMglVH1LXWgmsA+jQ1MefzjoE
4/79txGBIEZA5ROMIqdlXSpquMQdTmLkK0uzxB7YD/OrXo/TfaPL0UF10ulRn+LFRaaYssCYQmvo
wnhP72FjxmT8JqmzTWBJCfRyxnHr1Cj2maEfL6Ny6koCSgon2c+eQG3vxhcZ3mrf6kJVAwgLvX55
rWYdYwFl0dGP4MRl5V1FH/lzY0rdqYjT7Dzkbf09SztHPKwF1uQQeO/0poIpkhnBv30NJXrqoJvs
JDwblxZcFoFzED+JYtrlAjSAHHQtAUAhOfFvrQVdooWRfTDzITmVTjvt3JFb601+Q2ZKSRZWyCqg
XmodBGSlYgAxFbR+R6yQuJ9rSDARrdG/mBslT5BX1H1pzqwGo6baIh7fM1jZymSuk/PoZIl9Vxbw
a71G65adAbfSN6ojIMwNelzcTavtBKxGyg0UPfxRi5TT0GnWyYLV6gdGcMLk5AUMrClMhbK7kADE
rTD6fGmbQfFbZNnuEw2tyiGsEO8b9R+3r7OthSePgbRET5OQdPWIJxiXznaqxX4pl/YxWcxvDZps
ftsH4c4nFnNcb3P0ionWcLoCwC6OwR9BG1VFebEMLhFq0i9m1OU/O4x1KSiU3aNTKOarYcH2dywp
+/DuKdLAoAIGzYevvj7LgWTqQRAUoS8VyOJN04JSfxvDuteGv4gUQdEDUqE5K8jRq9UEduT0XVWH
fjkUy8nAnP3BjCAupW2xJx6w8dpRn9I4mm9tv3X1fg5Q48/FrOxQCZ60KNSeynKJ3p8aodctJBMp
vwCMXU0IdlCU1cYc+kU8hJjfNL1TH5IR+/k2lve6BBt3DseSz88K0iVYh77a0IHSiYlcqFwbj04+
8KLNxRS7ce0MjR9Ierez+7dGJGYQBrGCOb+mDKfFlKuFxjU/12Vwsqql9qEz/o5MLXwAN7RH+9ga
jqQPVQ3hNINb8OURaEJ5GWrLCP22riW/qxX9wD3UudES2V/S1o7/4uuJLALVA2HWra9ysgUxn6At
9dA3R6LcNKACY8441mMt9BdJLShMTE9lAkFS9tVGKWo8DAdd2ALV1eLHQdl4Vh4brwGP0/ujEfbI
m5UtVxaU3stVtJYOylWhZcgXq4sbBr10lkP8HyKse95f56G8xGDCRQasxWqoOo4dq1j0zJ/Hun3R
1Ny8x/B9fEwWadx5IzYuYtoCJkktdADeptUTkdd2DrY+Tn01qtANSDskmPS6KWo3HYZpZwnF717d
xYJxIexx4R9cIS21obcXi8aYnxpy/RVUS/3Qhrv6JuIdvRoF/Sqq2girXPHwADXRkIqb1G8heJ7m
xMYuo0bOalxsDPlglbtWo6DEmk75p6ix3muQRqgM+U9Q2MTeV9a+bDWfs3KSMfVnMxpPoFZf+yDO
PyMA2t2VUxLs7JVrFU/UB6iq6xbDkfCtAdATvYhMU+rET/OG4MLsAp3asBmM/hQ4+VNHPfEsdYV1
6PW4fgFDWHxqAeA9hoWux16Z19q/ujHG/7v9+m18aqp5+DoBlKCgt379lEJ1Gi0vE3+JBxlMogS9
JEr3qCwbjzvbiO42MHpEJtYtu2AmiOqxLOFTz8BDge5ju6eSlKBvsaTmaRot88EciWjsyar3CsEb
Z4c6GpcBqRHV4HVoASNkBiKRZn6WzcmvwpLCx3CszfvYLnYKalvzpGUO6opCApIkq2tO7a2h4EOD
wCga8568JL0jFpAP1Oy1w4he/2NgdMmJIEA/3/6OG28H7y99G4VyCwA0sQZ/hE99G8mVkTBH+pjx
784w2sM4awMew0bdnvt83EOAbU2VijPlHWYAmV78+R8DdtFiwjsC4Zz28nCk7zu4bRJDj4syHBWT
2n4NhqVyVbSuX/9iqnDUFKJS4ExrzDvJTowSD4usIxLhImM9fmnt+Z9ZnqaTXTjW3e3htnYPZQO6
wOTWgkuwmugM5EdPJuQBBqP4PjVG6FFuxhor6tTft4fa+ojCrZtQQ0Q4axXRqkAusFjkzFfHwoRj
Vij/Fl2WfxgUOqiamTk7KK3rw0+VjfIMxCoK+jxgl1OLm6Vph1TCejVeUg9nnfK5HZY9dc/rBbwc
ZRVm4GSXFmWGGkGjZsqXoSiorSlF92EaaRm8dwG5YkC58aLwoUiXLyekSM3cRtkiYKOR9Qml1n+k
pTTPDqj1h6wY9vC61y+Y6NbTeCF7AyS8Lh3qo6HUqRwWvi2MMkqS1NZNIak9y9PSoPyCb7FrjCJ3
m7Cj5TlL42YnLrjeMvwEh9oAfXyAlW84vD+OYRVg+SMjCOSDcLNbXy306rMxtf19oDnSKUOh5t0C
jVjkCNEM0XuB8rGOUodCp89iM6JMN+2QVrFyWuzIoQGl70khbO0cBsOclcY3EAwx+T8m1+pVQ32n
LnzEZzr6zPQrnmDeNb2bBYazg/XYOgyoHYhkBqFtEqfLwUCCdXbojAgi6hBe6QcVLrbP8V4YIJ6A
y6hHzEjEcdxetO1WpyFFShHtHtS+4rrVqU2Zg5uZg0l7elH9RJuc4zyr2aFSu/lkRwHd/kANft0+
Jtd3N68AfTwADBQqr3SXZCuN7NJWc38oB8fVRjKpAijIHab0iRfo03zHpp99ec6HnSLs1nYVitgE
VyQdQHguFxnf+MUKKu6CLrXnZyOZf2eGOuQuMqOmh/HJeLg9U5EyrVcbHQQhscPjD7jucrwkA6Mc
yownW8t/o7LovVsWY/E4RZ3lIcRcuX3URTtU0a3lFRiUN7M7aMurQUvESeqsiwvf0ekKtQHhFJII
CK7kRvrU90p6SmMn/qpIffj++q+FaIDQGUYVSpRjL+dbxFVHiwhhWKnqI0+TivZ5jvAG6lCK8rPC
KD3TTOadNHmDE8RjTKedbghbinro5ahSYVfm4CCSSXEWxaTCkTLdizNT+4crIuwOIQCS4k5CObRz
GyvASghH3gY88iDEVttR3QM3iW20+uzAQTBKEwxlAH/rZSAI7BMZLb/FaBS3Tq3lHll9tKvULvh9
e4dtTt7R6f0h1ADzZg3hNqqwNXR8TfwsNUe/SvK0ciOECyqXSJYH1YiHx3KMlm8gzonCSBiH19kI
+1OtJ46382M2bhfR2+Hlc+g+4Dl6+SXmtMspo6FlnVsRAordkv8YxK+YlCA+2xjaE3Xb+Z2BAolf
Omp6bEx9j1WycZGKDAd4MkUuETdd/galC5Asl/gNoAVGDBEG3Jjb8vz+meKfxEBvHq5I112Owm2Z
S0FKmh8S/MlPdWSMT7o9O+gWNCnrTJwcla5BINo8SmYcfQ2ypBmRXtHJM2//lo0wgFaz8PNg4eFC
rBZ9SqQZo+gw9Relre77UbXPqZKP90UJREzSAu2+7IbMQ+mh/zLBVd65bq43O8hEGsI0RAgBKOdc
rsQc60pdDchZLXMOFhpLQG/SpMgdeqnxb8/0+jp9I5XQecEhCuU58ed/PshZX00xDrceSD4HJq9S
fR2qdPaDesrvJFxbvumTKWfv39XUc1DAgAhNys7/vRy2KxtlwrTBwS+lU88t3B4/hZD+BHlr9PFW
5WpbTPUT/IrzPNrlgzK1+c5vuPrGLKwp2mq8nIBB3sS9/pi5lLVt1mnK6M1KDKwsjQGFogdQZvCl
BslyFXsxPkblHHcU6pupOFB+ze7eufr8BtrUtC5JQ0hoVx96lIBXqGB7kCAwwvt07sqTpdfJIUok
63XsM8d15l0z1asX+21Q+rKIHwiZwVX60yptFw5VhZChVFZonUT9Oaj0/tDO+TcpDIbT7Tlel0nE
eEJpB1ohqIp1CA9De9CQdh4R1sydr2VmVveNE7X31bLMvoYa1LlzzPGegMH60PRJ8IoPqnHuO6d/
LCdZ+6cOu9nY+fhXD7qoJwKso0Uv4pY1KJLrJEVtsRGm5ZJ9LMpKdaOw6Dy9ySbXcNLRSy1EydQB
G9bby3F1tsXIyD+81WcI1lc738D10+lBCHhd5oSHuqkbH/p84s1Ws4dh3JykKNAKTx4x5uUhy+kQ
65jrDZ5lNtIz8ouyC5lXOTd5Uh1Hx5GOjVo3rky3dycm3hyZIUU+T5S/Fp5xzKWQnIpJ2sYAba+Z
auWpADX2c1aX8lQqdvOKiWUT4LMuaztR/9YCi28LRoF+Lm/J5azVtuoas2Rs4peh8cpY0/7Xzwnd
61J30r1O39X9SVLKA4FTGKQdwImrE4y0wlS0E0wKO6/y0zJEADFjjHU/jWM7nkotr1+tucck8/Yu
2hyW2ITMgzb9lZwmGvKa00zpAIU2X06BNppntZgwc02W+OC8GbXkcbOzdTe+KsKO6ACDRgCGtb4x
wV+TSJqIGLZpk2C33PQ+LvKaW0PLglUwBP9p1hjedUsyHG9Pd+ObQiNBz/ZNqQVe+OU3pUWuDDAI
0LEt5OIOxn/6Ymtj9kupFHVn627cjtRyeQ9hr4gO0erQpHOtdUS7g0cIiDbNgO0SNhtV+5j1mv5U
lGHz5fbctj4lcrkUfolvBbD1cm6qGqKH09YDbpiRfgiTObvLNAc9DbloDnEToBg4xcV7mV5s2ze0
AyUwboj1ncx9bCvA+AeQWNF0DJCZux+rNnyA8R39xbejEwtLB41ZmjerCo7McpocxMFrkEE9xUkj
P9ljk3ux3Qc/bi/l21pdZAliWtDJTCq1tErXVemuNTB3sMLBkxKlf+mlNAE1y5tieJBanchFWDFu
jrOu9KZbS07wwwmH9GOmO8HoJmHSw0CrU2gogabOPiKb2QdNUiXDK0Y5su67rLUcX8oC/btDSP6U
FFn4T43mPw6AHV0Gd6YM/G4wGfVYglBOHHxPHqrVdaakbSVHg8NV2if6Y6917al1hvTQKk77ACx8
r2v/ZlGxWkMhqSw2hTjpa6ylqczhotWEnA1oChtrELzjf1E0yww3yYIxvF+6Mf1hsZLLeSjyPH9N
6jkbfYqniGr2VhB/sIcgd1xDLZD2oATbzd+mbJrQsTCQMnaXfhk+ZYMy7kTNGycXHIngUHJ+uYlX
K0UbNjOjQJo8EjY45zjRhf81vVHjTBk7Ueii5RFbO4nCVWbE12FfU6MnVyRmF7/pjyBSwW+sGVsF
y7Rqrl5Dx/nZqaW6s623BsHKlYq8UBCg1nI5SN4usdK1KiFDlPVuVOgmZJgiPdw+PBv3EFVP8G0g
GQA1rYFmS1XZsdxJxKLKsJz5pMOdvnRCPSCcz0uOhnkaOc7Ok7JxsWs0cCgHCrde0oHLqSX63Dn5
QhyWNk3xe5iXaDkGkqXRb0ABbifo25ohIDq0bdgnRL+rKo48LK2WhET8VRVjm5bPevXaITz3rUH6
Ed2LpDnaTWi+3l7XjVeTejKYdhrKKIau0V5JOypjCZ3Em0q567ywMOPXZEb+ccCcF4mzzEgfZT2N
n7JulHa+6dbyguIDvgihlwrfanuC1ouVwuHyEF3BQ9/Mcnii59EughAojTuPytY+ZYMKlj04/it6
RiE7E5ilaPKsojB/8M1V1ZUTc6/iuDUp4TwLMwZ4L+zsyz2zOE7dGPTjPdzwZsyWq/ZhmCrtHrEN
JB1vf7ytsYTsu0WPl9rmukk/8TrLcw/MuafG5RvRRLjTKnLzmKRN+xdnQajL83AR61hr6Y4CyUhw
jRgQNArq4QHbw5vp9N7PspLsnISNL0U6xqVN91ZgL1fHrh+XER1SToImI0DeVnrwkBZNtbMfNi5k
Cog4gsCnE7A78Sv+uBw1vei0fB7ZfXVEJ2OsFIvuodHlrjFEZX0/Z6a5E/xf1+5w6gMPTISKgiG1
8NUjQOmk5kmyB3TWqlg6cLrlX1Cm9Cd0nObfePmBr1CStgJl4Uy57KdxmJ/kWmpV2HAlYlPv3j8i
+4VoIm5WAsvLJYjyEKBVkXB1U0Zxk2m2wAb05WlED2Vn6htbFeQWLx9JF4XxNSk5GSc1oc4xYOlb
miej7cwvfZ1oUOXSbGeojSvNoEqn09nksAO5uJyVSdmtb3osiYDw60enz//rFGN8lix1ejGWVD7b
Nb4FaOxqH969nHSohWAIloJCzuNy4LhjGQONORrGHD2HWaURTsRjlblyrs07IhtbC0o+IxTleTRQ
JrwcrLegJfczUguF1aZf0gTysyxpxiMw3eTu9rw2TorQtSNopSwDPm01lF4bZiVjSABHUxqf51ZR
j2/o0ZYd7mvNuIdL23gJGc8SDSuEYUGDXk4tddTWqRQDjduiH44hFTJXGuovphJpZytzprtC3vXd
EidvFVdyrfHtCJcwTVwDT01JRsA0HnpvNvQ0d0N6hK2rz475HKLpUbmlNuTfMv5d0w2ruvys2mm5
59u48UmptgEd4aRA6rTExv7jRuqdQIG6xzqHRpr/L9Kl9OMsO/OTaXfxXuC+tcYUvehx0ltF/mm1
xmZj2HGoR+R1GJjf9dpkHKBIDU8Jrty+EJsD0J3t6YVvLfKfg642UqckyhKaJECVWeAYtljzXbaE
sIyj1MK1PIkfJLP4Lyf5FWpvf/GC0Qil30rnGmGaq1Q2lY02EqMj7qP75ahUR+j2Ek6xRXu8fWK2
viSsD7oSZM08Lasv2ehhSC2J1Z2iYT4rBXlXBgvF7xJT2RnqjUCz3rlCTYueNRyBq4ADz5+i6VAf
9KzBbA9LUyUPi6QmD40Spf+UFtoFrpPU9ce6Vz0j6c99lZu1m+tNDIchM04ieCeCXsz/cEJYEnLu
3vg36tFUvb0m4uOufydUPME4EnxOc/X22dOimsC40b6bC+k/a4om1cUVuP7YVtC/0R5RPt0ecOMj
wJbgyuJDsDTrMALMeNGlCccJZhpWlXbWPuXUlI9WEy7f/mIouE0CmkRLZm1goI3U+5pB7lGsbqSP
WpGCg0rnnHurHrSdRHLjeeNxAbnPKhIgrVNu2gV1Xhhz79U2+tOSRsOx5Zx/7otEQhGzqM4VYEq3
mTDouz3LjbiMkYnKhAoP9ctVXKbOLQVvY+q9TDOlM/anpudAINjZJ9dSToAiqCkIuIcjWL/i6vrj
GqwrMo1FZ0NLuZrfm036wbLq8TDaoXTQQyn4OA5O4k4yfKew0pF6tIo976bNrSM8qoS6pqigXv4E
Z9b0loXgNZA5tXpo675kk+KCG5z924u6OZSo8SOpAYF7bYXVhjI0qcRmlzqzfcZNIEXDM1WO3Crv
BieIhaVND4tICGivkTS2HGbRQlPQcyorOMQD5aIuUsNTGHW915E/Iy1e7lFprnmZb6MCjEbcUDhM
rnbNEplyHhVa7w1oqR+X3EoPyA4uzzZqdGeax9Z8rEq9PqZ2omGvWGYlYNxgeAzkbDxqajKeBmlE
mc8K++iQgePwC9AFe8KyG++hCMxFx4l/cLAuv3jd2GESZgqnqg2Hlz6eE56J0rmHF5h8QojR8U06
jefb337jPaTLR0JFBMd5WqNFdHQSgFKxzZp+Gu7gmzQ/0mSZn+RlSU5Dn6eGqwZ98Jg0yAhIUa/u
+YhvzZpTJlDrGnXO9Ts1JR1lnYioR5Mm+5S19vTQhOR4oR73fi3htbGoUraDydm6RsQ+QKmAmhR7
8XKp405t1ZLyvDcYpf0U4lfi9uG45xayda7ouVMtEjcJ9cnLUSZdrRAO57LS67o9KFVR/K/O219B
Unc7ieS1mJZAcZFt0PEQCi1rAEIfsGcg5vVe1Qa2i7ik9FIV3XfT7IpnVQoLepe66suhNKP1WoDZ
l8sWV/hafyzSPPpxe09tzltgBEWhjP7LKvQohzEaUlU8D0bQHbVO+onq7PCZBki504vY2Dw8QQZK
G1RaASGvjkzRpiqxedB5qVPKodsWvXRXqEmru2iYLy9xU2qvmFzsgck2JihQ9NQA8bhBDGc1wSVx
+qFc6t6bKM/9owS17U5GZ75M+bTLft+aIpryIFapNyNasIpZImT9A+5hMp9e1o9VFU1fEDOhMKGO
Zi9IrpZv1UUbuGPXdhhfoXx4TGOrvgN/XpwcvZwn1y6SRD8Meu/cOTEdKD+USukwGvX0F1seeB20
OYGtJ3MXs/nj4awypani0cEMOaIImzlR7GdJkDyaQ7PHjdr6CDr3BVWutya9+PM/hpqkueylumJh
akhz8VQFP6O+ih9Mq7R2ttnGdSFyXBERsKmv5LeaOJbykOHomrBiTmvmByXo1M+3j81GdArUQSgM
A2YHvif+/I8J1fOIM2aPkXQnqzNiv2PuPGbA5n9UU2c/J1La/L494NYKknwJhhlBE8ziywH12WjG
udQ4PejCnXW9+6xIEl43cbsnxbY5NSqE8Hmwd6bIshopyqq6HhkJfTWCQ8hrXhwG6BVl8nTXJ0W0
86ptVblEdCjiYCoGODtcDjhHeqhaNWtJhyUA8ChH3yYULO81fcC5oQFac8DZQf4u94b2mPaB9Czx
+p6HtO7l91e4iP0JVgW9iHRs9VnbemwGPB3RNhyb+iULcs2vcbKPXLNP9vyMt76oDTab2BxOBoL8
l9MGNK+R0rLOVR5GuYf2gHHflggnupqUTh9vb5+tm4kaATV7QCvg3VdFrklqMmmheeWVCEH9iNM+
/V4DSnkt4Wx1/mguc+GqdOF2Xpetw+goKMCLsgEMzNWn1a2Wv9nQOy+fAnxkuzQ4Sn0pH29PbiMu
EqZsQF+YHt2B1dnQ4t4y44ZREqcb/WBMZBc6H0TkOTc8CKbpY9Bl8eNY4k4dGMNeHWZ7eBoTZO+0
GdfRvxROUoC0F3dBDjO6mIwK0tusHbSl6+4Wq1vuO0PrTs7kSPRp9WDn/Fx/WkCdnBoCdUB2V0Im
zTjVSacDJ0iVZfkxDZl9CFDrS/xycqgM54E1Su5QWvLOFXi9f8l2+C/lYKIy8LyX+7ewzbIsomj0
MNmhRDPn8ofWbF4ag6N6+/u+RUSXtQAahpxKEiyQhFT6LoeapWzSkpb6CJa1jXEYUbH4oMTYrbrR
3KQ/5MZUT4FqSf9MS1K80MZU7504iR5EDfx7pQzSI9K39qdCDvak9rYWn9YD8qOkY6I+dvnLwJAU
WmoFPaWSALZPK2O41GD3XOJA1UYYRNqGG7fLHuLrestxmCmtCqgdN8jagLbD3NrS8fzyHCfNa7dc
7BmQemu2P8AcKqaHzEJy0oZq+Cda0Mo8ptqCGdXtr3L9TvAbkJuiQMZtedUgW/K2smDDDV5UDvWp
lbPhOQ676qtK4/ozfZp3y3iIIif/HvQ8cHdQ8C+XerGiUrVjyrxjTtkJg6PUjxqczUC2mDtHamNr
MyPwHaC+2G1rhE6PWrLVZPzdGc+xV0dDCJ7FNpFqKvYIMptDIY4G757cjgr95aykpCvMWqcUJDvR
c2kLR6XcUYoHU+137Qg3x+KaAg+EHjGhy+VY6mBlYVGRWlMpUZqHyRgr51ymmNrLTjF/fff2gJkr
GKWAoOnXrk5GFDmxPDgMVtV4IASR/pxoSxD70WjlvjKP6R4F+fqtQU2PchZBJj6dPAaXs+MViDXM
iClsAuB4huUIwrviJrg9rY0DLza80BOgqwk443IUvUklo5tIJ2ZEgSc/stG9cKuoTs/zZDmfY7NR
D0kVlHvt/s3ZmWAaiE+I2a+K/aFqzhhZc9EEkj16TlzGJzAc8h7McmuPcMVSsuNSA+8ofscfga3c
Q8ehckyBR2tA0baAeHNkP7yY0pt/eyk3hxJ/G5qeIv5bDZVWWZCMdKU8rZJDjyhJuc+H4X96X9g7
NdCNGiFadXRJSLg5aQTsl7OS0IcQRUQuC7utvUZvy//KYrH9rNbTu3KRzEe90z+Gw6j8TOJ4+YYz
0h4Zb+sDEqRwJlC94H5ezRZVbKNzUOrzIlhUXmguyxGl7mRnTTceBlp8dBAstNdoTK2OOI5oedlk
OQjOOVp4BsbgbjDm/KCVdv/U1U6LWV9HHRbV7lOtOXsOQ1ufFOQorWEw6JS3V/GeVjVaZAw0a/ol
To6TlNY+ugC0Vs2pO7x/9wDcBDQvYg+eoMtP2kaTZOdFiQl1kRheW8+JPxjY/U16/W5KIX870Qd9
IGjo3GerTxd2dJ5rGdAfquvtT3loqy9OlOR3EdCwnZ26sYDsDkhvOrYu0JVW10s+d3ohLRV9NrIQ
X8+j+iBN1ujmY+u8//1GZc0kOEd9lDtttVVGORiQR6GaKC+8ALHaDehrC/1bm3pb6FUpJjK3P9lG
5UvQflArQXANYOMaz9DkRjbI4l0tEmzN3DxbSuNDL42jcijbqf6f2elxB3i8Lwxof4n1WueWAr2y
DayXKcU25BCahdL/u/OzNo4mYFUYeI7gxdOsuNxKyWSEkmlzO2TFVB+l0UzrY9+NuLJxaVS/TAM4
iQcBMVK/ttFoPqVYMvVekkXFs57gcPA4GZFFczDL5U+dNqXVTjiycahF3QRReHocxCOrU4VQzmTI
cUL1BDC0b1Ig8tCF1w9Onb7ENS6LPFPKeZjrngK4pu80WLa2pKrqWDZR+dWA2F6uTmkZZOQmE64i
vGfBoUsPcaj8lHtT2an0bo2kCaQLcCsoBc7qnCVOFko1SRp7D7v4sqTsCeom8oxlGnfuyY1nXCSL
LKvg7gKIuJyURrQVIfREMBnV80PVhDNhbGMDvYi18FSrM87bNVX02ztN/K2rPAb3HZ3HlQePnGEV
E1kUVVsIbgNqZPHojeqU/TCNstgBtGxsF0axBCaQixGCxuXcsCdSkkEH0KJgkOvnS6c+RG2q/esk
iXWUOj06Ilpl+rETqm4pt/rH25N8wwCuZ6k43CygMUQdbrVh4sHRM0j1g9cNOGCf1QBCjqfNQTBD
tFOiwAtqiDEHq68k/RBEZTe5uE60vxKYvfBte/mfuojqU4kH0XEIguhuRPn1SyulsXkI01Fvj9oY
qZIbZ1FLfWjkGj3EZWtWx5lqGDxCIxuze8uQikOmhU65M7/rbJQQQmDcRbmBcsq63JDi9tWZREbY
mDlf42o4OYEpGrgiHXUkh85UjknUPENHykFiKeKqQy//ex6br0WH/p3Rvd5e8qvdLHYUqmpvPH+C
qdWrkRhDGtMypJQUzsZDhxpU6sq1LT+E1J2OVmdDpSbg29PYEB/y4kO/DUsLjGiG4vpaGrSy8CHL
eDi8cHYccnOnPeotQNclmC0AoWm7835c3Q9vBwcwCWMBk1gf2pyyVYWWOQXr2nJOVT2M5yzoc6+z
1WknzN8aCrqaEBCxibnX4A+S2wRgOs0KYd3sd4bekEz0M97Tyh7qWtze61UECkBfjwRQgEAvj2tf
qEYb5wN0LbsJSqhanf5vnirBN0iZrY9XJqqKSTI99/Oi70Qbm0OjfiogLkAR1q1zzRjLRNZHPuBi
RujeqrprV8lwsqcxfJyEdHVeN5nbTtW7/Yj4lBDs+R9VX+a9uqNSqcXkpAVBnECcc7tMXdAGN8dD
kDV70s5bu1QFGQo/EwUhuOeX65tqjZEYztzhetlmLoXE2Z8cJDhzw8j8ZTDVnf7e5niUdE1GIwhf
d9SoRPKRaQN4sizJhzwB217rOkY4NlabNPn26Pyb45ERspZwRLiPLudHxJVM4xILi/d0/Nj1tePD
iizvGjMEYNLMe04g1x16vp1mgcoBmUM+s15QVSpryuE5EVCHusZRljClOUYSnCZP6y3jJU/M3PY1
x+p5dxwpfCllvRs/yFG/sP5JNI5u0WqF7dppb2OBUEDV5A/VT/DvjXdnJOLHInb/ZupLPrxaHXLP
SUGngr4Jz/3BmezkOYjJmklss++3b+HrLJOxAA6RoKPuTaK5OsnhGBf5Ukl0TiRZ+s6Zrb6n+qKf
rX5WfnZNAQNWyRu6XlwCH3XJXn4pctPbO/Ha1n4gqWY3UH5BNGeV6wYzPIQE2XRPzoLFT6N4ftI7
1fwmB3H8vbLl7OvtaW+Nhz8L6GThIYSK1uX+Q7oxg8zWUP7utf5lCtIOrftlaHG9CZLU7+JqD4Zw
FUaxzlxYkAU1Kq6UOi9HrMO0Uqym5sZsS+kzNEjlNYqCnShqa1oom4Lx5IuKpvXlIPi1LMtoVZ03
OrN539b5p6QFgmakEgnANKjn26u49eD8OZz4OX/UXRQFPKlsl52Hcn/uR7HqeBGyrn7bJubh9lCb
M6PgIdBKGt3LVbRg9/lg5TSgPclu5kdqkvJrSTj+vSKeK11p5gp23z8i1QChQMGFCFzmcnJy4JgB
eXzn2XY9nh27a11qFKZbhIZ5UIEV7hyBa+ocOwRxRSI/MCNkuKspwmczjEnjTY2GSYsORtdqryo1
HfNIl7v5JI1Vl2CdVk/xAVPmOT4Q4YSWazRF9wXTutly0Z1QMi+iAW/ccX3AmC9UdYjcMqtMzY3l
TPmQRC1AKCNT07sErzfdHbQ8+W/U8RB2B6Qr1Z3vtrVFqJNxh6HnL8TYL1ex5cOYpcEqOtaCbTTl
3GOnpfLJod28k6hsbRFqtpRyZFQWqUZcDmXZRWUVBi2tYkrnQzPkxk8KZKk3moaECrC6l+FuTU0Q
e+hsc4+QAV6OF8mLFivBwngqxc1C6jWvQybkpOvB3l7cGgrhFcBzKODBcV4NpYSZTtGRFq+VBTH6
zGP9mMwzRJi2iHfy2Y3wiqICuSSkZkCl6076YEjmoM9R7/UYnP8KULMv3UqfB8+Upfoe7GV+GCu5
9Eejr8OdI7cxTXJ2APEa3RLO3uqObFo7jcuqoGag5pVr1kZ3ToFJupYypsfbp3tzKIESBBdOM2rt
8WIpc6PVBcFGHIe/h67UjmrVD7SjxmRnJPFtVqEyLGZca+h8IYu5Li9WaQQdW+aBDQupPCSC+a8b
1Z4pwNZ8DO4Nyqi8ZldpBvevAzP7/5yd15LcNreFnwhVzARvyY6TZI2ybliWJTMHgJlPfz7q3Gh6
uqbLv31pWWiCILCx9go8T+/iXRqmSk9fVW9NI3fNtvzx3yePY4y+LawzyFEX72kJOsMlMm6I8LjL
IjFM3V1JPsIT5t7mp7eH2v6qV7O3qRPZQ9AjXMqkZyITvbwEXjEDYiItqwmO9joOh6KY3Aj/aRNo
evrPKONmTQzESD0CIsFV6uWXjYWvXtuBQeG2xA8DxwDGt5N1WGJ0piPEsxsXt2sPyZWNuwxrf7vX
vBzPShG5+NhMRYPXq/3kDNMzaeDOieXk1+iodHPO8N+9cZG6sl9u7tzsKRxwW3Py5ajr7HQuQBzn
jdL+vqwneQ4wniHiGUc9iKjj/u1XeW2J0jmhCcXxDSx4sWqKPEsabKW7qBnWel/4g3FqxPQPRO5b
DYUr84lim4YrKUZggJeC963L0He+6DjnYDWncWt9KZwS8/fGMJAK+IYWRH72lvP97Se8sndu3reb
fojRabW9nFE201jprcabtT3vZC7c0JzL5rGpnHULD7DDvHFTGjiVunF/e23xgtsp19LtGALieZVo
oAnHCfRAwKmn++a5QAKtQBzG6V0/gkCTgmJHfm5Uh3zom5216v59F0yY3eMf/U+7GHqfiLz5H7AW
tiR+Fp4A23FyMR+tPduD23Bhhv4y7YWrrHNi23FYB/1y9hLXOL49/69ZWdssBPxLEYVI4bJKtLVM
wZzBBkwBTB91oqFAKqwqkycxDuuzudSdcxjyILkDn23M3SSKMY+cdtH/jnKkdnj7B11Z8vwevmrc
a7cSYfvvfxbIKpOJZfB70nmgfGxrl+RX6xtQxf9QH2+eAbTIt3BZOAcvR7Jhc4O15AAGmFakx1Vx
uwwX3+6hdLpV+pQHdnmL9n5lA6ErCWiAMJ76+LJ57ZuV2yKS6yKEsuowDmQPLZv3csVB9byWGKO9
PZtXx+MM3RoxHNuXokeMN71kkVYX+XPjfe/7uY16UVo0PBJ6CnP1n534WU2bySFwNOYgr1i4sk/V
UPZuh8WLE4fO1BmRDdZztHrxvwzFZh6Qw7IpFy6PObH6Zeoqs0OZZNMCzVX2OC/BTyeYkuf/PomU
xxjGc8iBc2+T/MeStOK1nDTx6JgMeOnJ7TBuJI36q/A6UqV67gJvD3ftC2Aj3DTpEDPhcbwcLsO3
cem4V0Rz4g4h6pogcpqsD73pJjx3pdDiVW0MBwog7IAuPoFBBy565hRAWTodcc+ZecLdXd/Yaa8t
wo1sCaML9hQnzMsHateMTDyTjp9VW/Y7JYgvsSCUhX7bGCFd3fpGPX51T6N+hAsOx3/Tpr4cMMjc
Li8lXxlilpo9BFAwa/pgL7SZ7dZiGg5LL8UOyVu9eax44WBV3THRvnPjl1x78k2ShWUbTWV4ey9/
SC81agmL89uUdRGplWxyq/V1ONOV2imFO/bbS+fa+yT+gk+PiSb17OJ9ZjR6+yzjfaoyMQ9F4ruR
DgLvr7dHubZANzoaoYB4UlD0vXyqjLuFKfuijzT553vgsJ+tTNRzC8vjxvxdqw62ZihRolvk4SWv
FFhRT7ZNveXhPx1lhNt/iyfdPAB3VIBP2XofFJjJUDskH95+xqszyUfP1rmxti57sd5cYC7cg9Ok
Y2V+qZushcuBDubtUbb3cVGqcxXeJD7cP7DauKgn+xGWk9cC0aAmECd6/9m3zK5b7CGneW9PHY4A
GD6djGo0InMeshvF19UXuXHt/n/4S5943U6ZVwU8ZGW3Hp3v2f0L8wYdIXPLTm8/6dU36dFqoVTH
qOq3gc8fe6hppcIyBStTc3fYNWZiHFmjeFXKnOImXu2Ibps+9HK9pcO5+g3yjNTRW5zw5bVV5Nmw
8vxkg4skh6C2GDsnNdwopcKLFoUM/3940m00+ITb/n1xM8ldtemyGK+p0vIpSKv4uIyb9FNW5Vzs
484Rz/k69M+rKZsbR8dvCsPlgqKQg7AJYA8Nanvjf0yz1/eQFmQCvEirZTlPyh5N/OrW4jPMB8M6
cwP1MVyzRPrXlA+pxzldFvtyTGOsJMgE8qI+V0aA0AEyZBgXQdeE8zwbU9gp3xL7xemMLzIfJ00u
+2g7N+bu2oL0wCA33iIm4pciHrFYdpcTMBrh3j/sqcjNNJyNFWOzFl/8/6xWoVj5c7SL3XJpcrPO
rW1NYr91mMvCoM2cVdldtvrOLTzq2jLk+o/zBBGLREtdHIITvLduCkAbrF6tEbew6mTgjxrJcmkO
QdemNzbpa1sLbxRlDIc7h+HFSkjWKq8WQdMWgrS4t/GINELHWxYDNecytpHCBW/aDeaQfs5LV/4z
Lw6a1rc/hWubKBK7DX2GMo/K/uVqLLI0FV6hAcbK1LhfW+1+8Lzqln71NRGB98g1biPwIsZC8/5y
GIu3l8edRPTQpGtxzMg//ZnoCRd8wcrH9teLP1Y1OUl4L5fVLjPL9JcfS5XRLCLoEoQwoY0yzXP1
KGo77nf4545LOAl7HUKpq/V7O7R9FUm7av0w70SMq5jnzmloCbNqn7LOMlGSl6oud5Ps1X9m5rA2
6KGCdQAd4ZN+URD6qi10tSkj56Hy3o0ybpHqGsWh740b5+2V749jfdOJ0bRF8rS90D+2D7Uq8nZa
UJVCuU6IoYV7osSKQyuHFf322nhtULAxPUn/5J2Bib0SU+MmSiEjufkHcZ7Xkd+2qHdX7FG+Z7kl
3tNczf0wybFfPaMXGtwPfdt4rGE3maowcz1CDdYlNx8lIJgOc6Mdsgfd6el9tzCVhzYhEfrG3fQK
SLJVBJCct7YbOoWX07PCCl66HKDXgTNwyBa33Uth1ZG3Wt3PpUnbLGyrxnNv7IrX6lmcEUDzth7+
Rv94OW7rl57KUq7a2i6dJ9FN7o7+RlqFDbAIMmFMoVH2T2MRyQJJ/LiIIPS0bPZ84rfCQa4sES6T
FlANwNsWD/3yt8Bv71d/DVSELYT9I0tHa28qCd+1G5fi1ll6ZcJRh0PY4+xGuHhJMZICyMGUI2dp
rOoHWfR2NHZjcuDKh81laVXfyTIfbrzlK0/IoGDc7CdUgJeNVSKe8HbRKxTaSWFPPgzW2RkMg3jv
/n9o9WwJyiABHNeA99uh8ef3hrub1UndRZ0zVnvZ0kIdy9na4416C1e5NpXbVw0lGQLKK3LrKuXs
ViW3vNHCEALeSxl1iJaOXgtFuMVr8N530lu117Wp3KaQ2wL3ZySNL59vnaSXWISS4QOpzMjJ8/7g
9D5cgKzrbxSYV4eiwOMfToNXetByMjJ3zOouSisrPSZBbR/7oJ129VDfovddIwDQVUWfghwGIcIl
zTzLjIbOP9BDnfGlFciEI/o/6X62FkJsSnwl3aEhYDpr510Q0CE3pqK7cXX4bWl5UeqBekC/+21W
Bl/05dw6fmu0Iyas0ea3rg4Nr/UjQEXyadWtj8F/Idkn20KUyUl2I9rG2WjbNqz6vpTsWH5y75sz
vT6gPu881ZqyXOP19entbf5K2UMiOYXo714+KOvLXzmmqsEWxNKRxEmZfk667u3B/tRps7yLAze5
AdBfWQWo5Ag0AdmjJrikljbGAmnFA3+CnVOS6B03qCzj5KFtV+PWAbZN8MUL2GRxGIFsMnAi5V8+
GsXeGNszKEOr5tjb24s/7Ghy2xh9jao+zTVx7KEZxwRa24s45uQhV6EnXHH4z1OMbG6rEVA9ELpx
sRBa8Bs/m4FXjHEhkJiE+11qZcveDQZ939Qq+fz2eFfnGL7cJsExaEtcbFqtwQVhXrmU28HgQSkj
AhCYo78bgQT+cz3CXSaw2bdwbGD/uCiam3kxrd6zCTFKyuBEqAg5X2ZqHCrV3wo4fv1U21AMsvkL
gtVcLNSOcHiimz0dDUY9H1zUwaExxsOhjG9qwV5/E0DtkEDoOnKSQlV7uXAW5RdO3CQbnrjiZO6M
6ZkmeLpfPUuFtAXU+e0X9hsKfblSmcDNRJSiaWvybM/+xzGD+arf0CHj2QDz7agepdscRsFVPBz5
Rt7ltQP9mnjbggLG7Z37pnACsgMcmXRYzE9cHeyJBI0w9uuq2OMUZd/lVTz+zGVlHeI464udnmfz
gbkjybDFj/mvBAePdP/2g1zZeEEpObzgVdPa53798kHiRiyeUQgdFY4z/QLAr84NPnfnukJzFvqi
7/fFLIKjIsb3HMjY+ALcrpMbX/6197elimxaZ5bKpXo8w9OpUGnBJiM8ay8SXxyMbnCPY2xZ5Nnf
DFy4Uv9hMwGuB6kRwQ9F18vHDnRq22Lb1cgRdx/reQJNsPtcnNqSsMoyP6SeMz0U7HxRn8z+rmfd
mu5N+6PXJQQ/A+M9C7o5z36pn3AW0lOHniPWTpyJcBl/OM5lOmJW3VG5gzyeCie/BfNfmWyqTajY
AID0TS5tYVouRnPZuToKtET14zfLQ2xn3dMUFMWA9HvEXfjtVfYaqsKsEX4lElo+mVdFy+QbdRNv
yWmqFHABlLFE5WRha67oe2VCuOTUTcbOHy318e2Rt9r54jvdvGkINaF3YlIWvnzPwIFzO7UAcEs6
O1FbN/mjXG8bMVwdBk0V/3KtwBTm5TBq6Io1ngMdGY7CViL2luYsu2UJ+9gqurDHGC3dC6wN98kC
7JpnIv84VZm5M4Iifd/LsWwOOk7Tw5ra8sZede11o8fd4HJIp7R3Xv420eFTaWV8W2veWB9tB/mL
nvzi4CewXHZmDMa3e3vSr63qzeEJcQiOS2QrvhxRxZ4BSsaIwujrfZU6TpT20n/XBwX+c4Lj2wUd
uzHotcf8c9CLK72rmrXyjJR2+1B4NCdytQsElYPjxda7MZ7/szscM7qVYbQ6t/DRy4u9YUz5lBQk
S3hLsJwhl+lQxVrsCSlaw8Gfpz2gpXMk+vlWAvirJ6UPgfwGFAgslNr84knbzF88GvxoYUTmdyfH
0QkmGFsEBuZ+pVEc63VObsW3bCv4xYfEvZSCiEscKknoXxe4erymebnQPYsG1NXV0Rrs7sHVsXlf
e2Z8yxXu1ee0DYYEZnP3AHv9Xaj/cbouXdG3VtNwA05W6101zNYhULX/8e1l+mpXYhTE8Bj4bAj6
69aOgYKJgg6CzTSm77OWBgFUyxYE219D6ggEkiCYu65ZbkmSXxMlGJp9EASPK6qLGd3LL2Qzkmwa
AUS2aGn+PVhN+ouq1lswQoUaQClmb4HTdvaT6O71M55HSRAmcxs8xbl2l31bEpYJFTzWz29Pyasv
d/tdnAiAi9CWmPuXv8uXlTmLHk8rnfeBHak2Ng/+NGa7ZKRm013rAoWYpCS8PeyV9403Mr1MNARc
Ay+rKX9jPgcb1dyr4uJLXcvUBCt0btKfrzweuMfWdAY5haS2fVl/rCuqT6VZDIwzG/mxdFJZhKac
Mzua1CI/gRtzqRNiGH+8/XxXVtrWEbbQ35BnhqTw5bgFhoPIVBh3TWjS1p3uDzJrnLBJzXUfrGZA
1pV0QjDJWxTz1zOLaS/XNlCKrQK/bBSrGQoUZw9Ot7k/PJqxWD6orO9u4DuvdySKRyp9+DUUFK+q
4SHNFx6c23uXJ0GUd6NzIh3v73Xtx1M6g/O+PZ2vXyNsMRYLJC58rmHrv5xOEkKDwXZo52fomMuI
YJ3uUFh9csptN36O3cm60yJv/+tFeOOogYb8jgJknV6co1U7cjN14XOt+LEdkqaad01lZ1FWzO2N
7+H1ZstQ7EgbZ4l78CW1sXdGN88kPJoBm+8faTPHP+e8NN/lwL9f/oe53NQXvyFIaqWXcynMdGKq
aVi6mGj7nyorSdK9l2RcVmqjmHyIf2V2JI+nvhVpePUhKUC3Xgru85ddvUXYSgP/8jEaKj62nlPc
y6ryjzbg7I0F8/r742II349vHoYhBf/Lh8Q1zRXCAthB1S+PrYPo7xjodTzatpK//MRoZLgsrv/o
1Kl3oyP8+obFukGkti1UgxbAJSmKSoSMe8E3l2htFWEljb6gbzQoHP6Tdv2SOd5UHZJ11B9dWa//
BpBVMBAuh9n88Pa7vrIZAIpusCG1w7bVvpwGEafFNMf0UYuqq4jFQVgamWUt7RvTfW0c/ESQ/223
jFex7IkJkxReNmvKqfR9Ygl1WKzslvXztU3nz1G2X/HHZg6Cn48tvjkQsYYCxS4Jt7KLoYM3fdsf
8Pgef709fa9F+BvzHebCb2CZro79csQGAFDUmGpGtKCtj2RgOukuLi3/qabJ/m1kD74DsDGxzJWT
fcZ2pH8oAzt7ruK6uvNTGxHd27/o6hTgdkByA1cbdsSLH4SRQ1ZsZI6mKLvPnmjKu6XwzW9KVv5O
Ehl9C/K+9s1SA21QFfwmnEdeDugOfaX7FWAsLkR2muhm7+J2KfabrdKNa8vVoTbQEZIKu9OrzlDv
r5MnoYgpdGGH1a/LM0SDfpebk3t6exqvbQ80O5EdgouBQV98F14lhrxPZAdQ5Zf+zpX58KtP46HH
VdrZ7GJJSzZ0ZhwQW+THt8e+8pi/lZzsEVzS4Oy+nNF1U1DUeHxEI26Vj8OijPfJ5KMcRThzeHso
vHWvfJngVpQCFJ9czy6BTacjE0NpOPM+kU36XsyFJChZ0bMlCcZunnUqeMzES631qM1h+IgEfgbF
llr0oZP6RXYwodJ+EIUn/l6WOf7Q6Dj2QrwJKnO3GLGadp1UZhCSprksx8V0k3GXlX5mHNvBbX8q
bTvtQeuh/8er63kO9aq9NOzGrHu/GIjTosxrnZ9SzcVPs5/z5kQWkFOGqmvnv4iVGZoQJG0r0nO7
/Iea3vxcS609egSt/Dp1/tgdl7XJv245ug1sY6fzUK7GxXPm2NSt2iKXipj5Ls1D5MLGY5ePQXsC
ckVURckJCyM3Vv1zHLVXPpUeQBRsUm7nVK0kewWEXMe7ucy0dySXE/cUm6TaQxqsMjvFQRxwt5e1
P+7wtqzTaGmWrtzTR6nXnWjMbD5gEFKegracgNVaIe2wqhaVvNdj0nyFLpv8Xet6+EoWp9tA1qja
Dtkn7ns7Z1zdR6Joic9E7Ts+gQ2ZYifiYZgjEVizeR/nVeuEbBL5P7Xbp+JR+qn5DJ9MEb6V+fEH
U7cUmgMWSzhSpiXk886o/fx5JAQm38sROl9YuvXyBRlAmoWW1Q8Lf0Tln9d5HW1uRDizuviOgJSN
afdYr4J0j9Ws+U2Da8bzpq7KfgW1nxCdhnY/iZy5mLt3bY8cEAcwHLQOCcZZYI0is54E2S/ZHQ5v
9VPm+zFPmgbFXeKKyj1UkuUfcUA5X5sxT/+eEMJ+hYAYkGKOs79BPyBfjhUHqr3PTJfeQDnnuMjF
TsItuKxz+gQ1cYSPjuEs0z5pfIU5ZGbOdZikmoxVSLVLdexbm7SuOom/jNVqulANMMfZ6cnMnYM/
NEGJMKdui0dsCUxID9WY3inTgLjGU5iHpHdT5044MxA3BCGnCDu7SttQjtiwnNzRN8SuHzqLXFWw
oDuRxvIXFkmkXLUpaBET2gfTGVlJTihOYvh/O1Og3IMXI/8JS1KTZGiZWGM/D3NdLMcsKGd5rhfX
zHe4VTbu0Y5j/jIh5uVucjJXYBiRN++lpZp3ZCK3fVgaunvI49R+nqbMwF99qKbvnkerP7ImmMBH
0rjKAkJe77l3poxjG2oSV0yi6aHxH9ZOriYhPW4Hiy2TPGbpj3N5NjzsVO+ptWs79EkQeXZFIvCL
NJK+OZSLVpidDCr+Z/D8pTg5Ku7/aWKr/jK7RDXAdp8cgDHyhpvDkizmv2nu5Q+LMWdsRV6qxtCZ
fY2e3k8cP6yVDj50iWC5NosCS2OOi9PMWkRw6Q3l+zhpsbSeuRLczTgG+0cSg7lJ1o1V/9vl9Deg
g489/gMEzhahGFR39v3SdkNN4V0fSuAo8Jq0rIbTVPrxLoCe7+yLVMbWGW5CU2wfxfgPMLE9hBN4
3XNAtIbcjbqazokrp096FLBuF6eIv3kzS2VXk+Sqz2Myp7+4bi/fXEd5ajdW9sRJubgzlv68aWPX
ykBUUSmH4Ln3xqneW0laJGeRrtOMJabAx8iqW5XsbTkZ5s52B2MN4WM4xqmwaXLve13EKmwaZNHR
tGC9vddmLUjiXI2V9OC4TeSuM5raCHWd5rDjjWbIn9J0wOu9y4Zl3C1FXY2nLM7n+D6om0nfZQZq
/zD1yUWMkn4ex3MjRUk6VN+B6C0zjhUnscytCv3UEPP3NEvm8iM3XOenKaeUkJE21c0jDAYLKL1Y
G72+7/g5017aC4AYvvNz9WAq25+PpJgn8p7Jx6DeW2CeiyhQZd6/W+RsZ/fxKsZ4rzCKa3569uhV
X5O0rNkTl0WJhBxsT+L5cPRcHfg/vCzp5I/EXHorA3Yd9YKbJ/a4/hercLHWDCd3HcQH5bh58Guh
XGx3slhqLY5GGs+mCN0lpgEazqbVobISrSzaBZ2tnhYjaozCK45Y6Hfp31gkG2XY26tcfwpzHJVL
sInXqlOcuPh038cyYM+KzCzojY/9PJjzZ2iJMdZhZmNOT/gmZv3PYrBS64tw8q68F5wqdoQXYxL/
q20S5YdDKzcGz5H70ZK/hzlrTY/znC6O4l4QQLQOu8oUTb7TII7NryxYrbrGD71vhg84nWfNfTFP
yqe1J1fyu3XVJ19xbXONluVjDMlTPqnWIdwvmZuHBMQegs1QuZ39UVr43QLEO8MIiXSy2/xZlF5X
JPvGKuyc80r1sWzxZYB++oF5M+wddCSreyfpXyYiXDvcLbGrWZ3EWSKul24zfilthE/73Kjl0kYz
gPSchUsip/jUe0WfPvVVMLa/qmzdXCInm6X/5KhpcQ8m3wZEHAP/WxxvDBCb/Bctky7Ru9Emkvuc
coNOdlbsVU+jNff9SROv19Cqd8b2XjY4zCZhUOHXY0eeapv4HVaALRaDpr8ujgzrdgqw8slTZ6BP
5zRl/+isSxs8pqXvJ+FSDV0M8cdeMIwKSSsNvI9Vl/FS4KaJqSjCfg6G9jgXQT6fimpwrFMj3c45
F83sohA3miA/tB70uNApt2K2EXZZR2s1DEZC0ECQpD+lv47JUwvH0QpXt8KBLlHj4oTGMOAa1YmU
/qJlL8u7brPh2K1xSWHalnZDOJQ1taRY4FBbHYa5sZ1ITTheKUJM+yzYESdY0R8vMtNAYV2T71GT
7LSdkmuc7ogew0zeNYfyHQxwTJrXwcw/pz3M76gZe1ccbRiN74LaS+zQakQw7MbR6r8Yq9mPYYkW
kKwOI5nO9Oiwk661P9Ozykie2WWFZ79byrn7Sjd/WqPBEaYOuQvF813dBt6yQ9IywPPIlJXt8bzA
2sjz+xL+WWzx542pTH5ULhYrURuMSX1a3LV8IGq0ynf23Db3vTCN9DFGA7Ds1zFO343se0wclNpP
7katS8PVKjzJgUX/L+prVdKN8Pl/oyofKA783IdlNqZgqlGuMeTDAIgYirA2us743hZdRTuuD3Qb
UipKFQax39oHkvTG4CgxwHDDqatbufP7hp1ZtwofamUOHcEDxrD0H9uqn9Qxy6p1+kHpaDkhHb4y
/5WKKYcxQlTCdIw75GDzUzKldnFYk3VaRTgF9aS+yrrsDf+wEp9t4fUWu3qvOm8q98pMAvHDHLXx
rdXo9y1M79VyNiY9ydCDf813leWZvzdIqhfhgpynou8jrf6+7tz8ZMRuVt+N5LbJ0MQdbXhvGpNh
UH+7S7tLjLhe9x43On2/9PMyH+dZWT2FrT9ULPW8d3bk5BGga1YB4KxXzSsiGnOcMEt25Xom3yld
d0FTu+Z+zDR1WchtWidPbMZm8WRNXlq8z/rarN8tDf5A+9xudIN+Ss4fMOyLyxNMPf+cqTJtozbO
2vXoZIBsDwHv8eiUq8vacKh695iJzsX7xltse5+2St51uVh/+S00x1ltdWldZvVT4Vb6S0k0Vxf6
yqBEUTMNB4i6U+WF0s4go/qrXf7gq+l/uGgwjNBSa+s9tGvfDvvGqLx/PTkk3d72JlXd2UXj/zuO
TpfuEjbPh0Zj8bZLvALadkWBW0Wm25TZblZB9WFim3h2OtUjcIQ6yDldZXX8RF6BrcNuKHB6wQPY
Sne4m1jPc5vlTUh53Py1Vpxu5y61OGnbOl/jO85hjZNhWlPF9jrZ3Mf8hR8h3VTNjwEBY49Fu5lI
aS3GImRLVU2UClUTfpFV3XfZVsV79nK50uSuq89zUQDq8SWkH+LW5S8dPCSZ0Qyjl8psFIveT3mG
RdiYEDO49/qF4Tsck09IDiY/pLWM1q4ogrre6U5wHcObLYg65ZZIoefYeJ9muZtTVplk1vWya+6T
eTSqL8Bz3d9xrBpYh6PZ6ju+Sf8oBqhH37y0TFL63VWeh2SHxJ/HMR9VCMlu7XZBUmojpMDLvvee
6g9CBXUbWiOM94+rJ6v1oXNakUWgwH1/V85D+2O0g5UfjGgQ0qudyunUO+wCVd4Ew0H5eizvvMxf
z4XmbT03sUwfzJGdcb9oazXv+DTj+gza0VSho8gUeZiGVXVH6dBCOBSqJupBBJmnKBz60d73Pkn3
XztrKuqv5mR4dYgVW51/nirhBZFYGycPi7xWWJTUdhBDcVL934ko4Xdw88kzJ6qmofWjOaC+A7+2
KHAxk7DWw5iXk7xLtV0UUdWmhv6KqeYiw8TP4q8WeyueG2UyfnLyPv1mFOv0Ra6O+qwWv35aqnb9
m/ZWXp4lW8ccZiMreWdV7lgd4yatP/lpHwOBZkxejd9P/7cYfHsKbQ3Fe/KU/KxSLxhPSd8FP2Tc
r93RTeLReQ507rh7tVjOP7EwZ28X5LUrz2zjbKluRqWq16I0H1y/aR5Sj6Iq5KCQsFxVazyPFRf2
E/Y3pv2UTrrvThPx52wyftzUj2W3DsVpctrc/FStQ6v/Kkzq3Yd2zOZjXs15C2FgFHe8yfkfZ1Vj
e3REM9V/VRSm9oMzOMO/KdRMvdMlkuDQkZsXWSGbromGJicDr3chvjymWYno3MQu0XwXW1IUOMy5
8qdhzMHHkly5/gyYkVnhlJe18TgQHHWeskLGO1c4cjyOnR1TivVueazsekpOWWNkf4mxmuZ7r7b6
6dRJMz6kQDL9Qz3l7tkbzcaNkslajfuK2SFufHPbw/rerM80X738nNS2/dFOVElxYfcFjHot7S+m
sRKo1jcAt6HoQRI31U8JRtDZVsHoEFFDVNlcKhoCTb8OU6xygmlYo3lrxNZeWWb7DG/UriPOTHGv
tNL5bvJtQhMcxcAhdh76l1WJmKot7jMHPnSZDZS2vfPNneeiOlu6xaso9rR9h8Qj96ORu6/919wN
8qAtX8ZHd62sMtR6zfv9SMjiFI4Vi2nHDsrmRv03/2M6aVbvGjUKI5SJzH41uV6S/eB581024eM2
h6WZ2GDHRLbOD2UTNzp0hh6oyM4ylwOlyevmYCxQKo5c8nqcJ6VY06kJzZrEIeJ3ZPNkuaKYT+Sm
gKQZ2L2zmSDL0lu2cnlvrbl7v+SVb4QGWLX5Pm86tR4AvSz3MNJa/2LPgbVEKse282CAFCR3Vl73
6w7uLUYksZXlv+oYS/wQw0BhHvmsLfM4UqNUp9nBCfbsJOuS3efLvCXWoMdywrLHLJk7oEhlJHlH
6qTs1D8Oi42Akl3HRFqBc5J7SOIhVREsfnN9xFxz7Pd10FjD515QJ+5Xfs6emhX9egKHoonG1i5S
8DcuOnyjQeJiZmaAnXQMrcJM+P6HxIxrP8zSpErDpBlAWmSaKORGRR2LyMIG/10myLAPC+Ta+p2T
Lv6pMMpc78CtzL/YxMuvkBxSJ7Rmp/6RCqe6k4MFCVdUmVGc24k6EbNGd/J2ebE6zzmaqe/82i1N
oiCf/piDUXzDAsT+WPH1jcfSUqrc44vjfqmDJVOhbU/6sXc4nP6desP5hMG12e1h4udPQzLKlRuJ
B/YDhLZ8R+jjkBg6zlYaTbllZA9CM1lhOjbTuW3srsEa0zLfD3lhiFOqiWB7cOkGDDscnr37GvVJ
sWvqLGgP8NnsZ1kJHcA7tnIdep6INZe+3+92nQLxE5SubT+s0my7d75DsuVeDU4y7R2nk+Vu0Gb3
wWWT+LWOVKoRpmKVe7bLbvxkaFzO9y3M92AvOW5Mdn85PsxoE1n5fCfHYg5K8ampi+HHavlTs+vL
1FYH05nKTa7lrO961XbleUTp2Iecn/bnynTXZCerIY1P9uLE71ermfmcDEGNPAlD7ZoxxUQJl1BU
OmmXoiqw+zmZ/4+jM1uOU9fC8BNRBYjxFujJ8+w4N1ScbDODmCU9/fn63O6dSuxukNb6x2Q1yyj4
Wgu+tjU34SOKZrBDHp/FTdoRIUumkVee942wmsSVyOUPqrftKfMaTCtMY2tPekMz6D8bgluZ1nm7
N0kVDhWwYbeULwTT5w0hXAzQZxKIwXEaf26eF4mp7QhaO71NfoO0DDHiMqX4mOA3q3KK/rHbqEto
sT8mYAny1FUu2EO8tMP6vcTuOB+H2RbytveLyfpj6Az8iadqydO5Lb27fGrlvwhguDnUevfe1zWv
LsbNi/bAyOBXib+X9MxGQIg/ogE8O5TrRPj1NM476RR9Dhuf8O0368s0uMocFwxMW2Y4KS4ew3R7
wFnovcX5oCDsSmv+iEWvXlTA1dNqcKJ0LCbnbdDl5t10SrbPSu+5/RIwFKxHy94hNzVegekE4zk/
trgT2oSjtX+0DMvjwRun/hJBArqpMsyQ977qzGknBJA9wThtd3DLevl00T7PF+JZ2wfZznmfhIW/
bCfHmttzpAa3uumuAhKWHL8bALvagdGJOwJndL53/zRgugZynjo33RbBOL/nO3arLjBLnmk3Up8R
Za1t0kSheLKCqmQfVJF9P1JDuRxCN1Z/mE3bOrUXVrcsZMZvUyKN1C8Z5/4TyYZ1dyqa0HufIg+w
bguC2tD9oGNg4CGq/6xbdf2qXeMfAkv1X1fao0yl6WsPt+BqnnuvY4Ujw4LoXWPn5ZbMphifsLjS
Wtrt4cqLILvwGO1evj9swRgXSCnMcjD1GswPa2QxMRXR2Nwz1ugqm6vK3TIVBruTxEDnb0NBmdlH
MzYdHxO1SPOrzQL2RfBrZFIpaF9+kLpa7zwCYXzeBszlNUee9ETS0Jfx0w7QbCetJ/mAYywwsAHU
ajyKKuCBA2yWSe3W12G62MfhVPTzfGCUQ27nio7iW5fk7tcFRVl/6xdVfp65UV4H07t3g3utL3Oj
dUAh3MW5ebbi0sWSQ61TosAzCR6yLeneF6vlfwMO+vLCHu/fm3EIivNuRmyWuL/Eb2TyzXfOiQWK
jcftTjttNSQMXPNHK6rWgsOx9vtgHyxefYo5SBrWoydSr4uqOYvywq5xVnS8n7yq8X4ILX4XgFcV
3umoCL2DQ9g44mZ6kx8d3wef0PHajugU5shOQJw8K3HLyLzJyWeyGLVGR5BbAj5mtvaccHvPOGnh
SFkkoB68PGxaYKDMnIT+hoI6FsYHiIyLX2tpg6Eatz4DUm+v3NGWkzUaueohKM1W3QXOzL2jmNvG
BxBKXd9tQ8z6Q+6wKy+dU5Qi82tXP+a16X7XY4hVZvOpURURVYgP3lzzsZFNV1lpI5fW3KtOdJ+b
zwT20XbB8qfdKt9/aYWYKRVc/NW5i2iEvdHKq7bDTlMMb1QuKg8stQ/+tU1cOAmk2VDel9Le75d5
hkeZp3j95RZVWINAEqZHC7wJkwmDya0MgGuzrivVw5DX2/o6bUsVHQiQmPrEE4WEuaGO5qZQTdm+
xzp21+vXGpDXv+/DlwjHrrxsbMLWQZDg/zYqtfHEUu8Tf4sJMI5+Jbv42Pc2+sSMyg9ddeQGJmQK
qjxbB7UOWaBELs9jp0J120ZN/6x5QPWNkDJ/j+i58976oQvHtISCVl+BrKcbUgcRwBhbdFbaTa4C
n9ummG5JzvyFeYlfhROlJYof54gVn3NgYuvcz5aw7tsKDcL9FUr8E9QiUEREBIwlm5xdk+nenvZs
3/xNHyyrFr/FusxW4lhxPye52sbqOO6waZnxxPQBpBNb56XR07fTQ2c8SNFN/4LFrh+XdhM495C2
uuniaoydjaN2mYZVPD5DxOPUCosyvmiSw9y3xq8gkxxBpFZGvEUYfypYtOYMoqy2u6gK5te2gzX7
nr11rVPpLAMHfdDprGUL0Ox/LODJZlTg37ox79O52Kj8vquM9CWwI8bCiyahu32by3KqEoaYsYTg
McCpMwtenDblJio+xVADZgfNw+7vXv8c78vwQ3u4RysWAi9O066wpvMCTyjPtJXyC3Hvz3w0yMj8
M/KTUKfD5FdnbeXekMWkW10ppDy/hfLx2QeqPr4nQieo0JvFNVEI8Tj+CI+NIxP9TOtrYNbAXF0o
wzNGHPU41u2kUkngYc4NKmm9CKCoQL85VNesiAb3fFV+kf8vw7V6gnIlrwzSPP9rs7ET0tGFFuzu
EkwmjQJneqio6pyS0qnMH+hfKEKKQ/08IY2USQU9KTPrNYDydgi2QZxn2dSfQRRzcnS1Kf7O3ZB3
B3Zu/vCOsJcgXLx5JpEr6Pmx7qL8nwm66T+vGhm298apmNN7/9kj7XF8GAlNWY+zFNaBcdIqj2M1
9suzv+3y7DDfGdDH1h+SsmRjOoK9+/LE7xK6QF+dfhUbSumXkf17PG1qtz7idtGEDW1j7JzI8h7l
pSEjfk4au1RPEaxLfVhcM6C0rnK9k1ViWFlAkxabgjOHc9DMs6N/Ca1GyMS4VyynUYsZQFEtrlIT
KvtlLVX4Zx1Lp07N/5+PHhNImymE1XDgZnca8snd+Jc9mdKByZjbv72TEwc9WAPWzrKzg9MWzXWV
8VfWr8Vojc5r3FM0kuzu3M7HeBrFTJhQqEF4VgGN0NDDFhyhy7wamN/GGLEj0zKJP+Syv4F+IhWR
LjE1HSNZeXbWFEOh73NiNx+N0EhxOJzsn34O27sWsfd6au2a9rgmUMGh5ki5QpHd2KJZ4TUvY8xW
qZx2tyabTABhyXWJ7ho/ktZFSGeoD1QC9fKe1bNYE/Z9FnnRBU0Gm6fkTdxE0M8uqylcdeRuw2Hj
EgBALiyAOXLl/kxCNLC+Ub/IQ9m7I5vK6sou6TepvkhdmLn3lGhPyD4Lw/HaedU5rop6vvHgN/kc
nOsD20pVZEHB6HXxUd9WqQh38LF5yEksAkchhYBMsd4jW80NBjIxylglzVDG9KlxQaEkEYaX3upx
/hzacZUPY1PBR6ItKaOExUR+MT/XOmFRb4PECRnJsh496ktf0XV7W+8hW5A1+/Q5EMEtjphwuikz
fbjXd74/yu4QF3kEgOKr4jaOrUbfWZRA3g3zjiNqWlwoPE+VOPjnYlyHM9eU/T64nf2f72oqKsqr
QhUkZ+hoAm+dhufNylWT/j9f6zAXYj7mW9P3X6pvGeK3xrcf5qXo0L+rHrut504O+Kql5ymJ8G3r
JKRO5kJSCMyCt/utl6DZLF+bymud47LmcFmMN+stVPZenmbHg7YzTsGfLmZ0OBeFiNdCXO8tMjEk
QE8wnHp7KSCj5rTtipX/kG9w8cIQhai7sK6OzMw72bg2XXcJe9Z+iXXjhyk0WzNeMzvMy9Yg6s8K
HEHRuS1xYFwqMqE+RvjJm90sekgHuPqCkWnd26OWvWUlLcvEtdTCke8duMpHb7QhQm2/ShS2KGiX
LK9mIohwkdfjjQVB/ToyNnnvbIOzfPKEGsP/wN1LZAJhBXnTAQiprN1LB4wHLSJTb7EP3806zRKf
7YxnDT9Lfsm7muS4WTdedRGOmnWGjpOzGtY81z+BZfiDG0vQK0qNlnldzEYkiH9sVqMxjo9VVPoh
52mn3XPbyua1Lsbqd7HCI5PVMhQIFpx4Mzg7+/o/OA0HgsHAxVUc5yqaj9rIxc3AChBCMI8jW4Sr
Csj1jJf4ttcTxXghJSAopDofTdE2SPnNpsAoYKKw/TvAm22JqkChDk7nbOZWN404aPrdN4wu7pj5
iN7lhV1jnQ9tgbMgo4swuHG9q/pgKznLU+QXmhvOLxVMufR7O20Hz0yPgyYcAmyMnrlkkBxtY4vm
4LytA+d1NAX9E2qe0Xu2Xb6n34E0rTmvnOVRMttbGbzWkXRDnGY1FLYiraV8gPfgrINZBoRzZ8+N
sfoStJYUwFy8rUHbA7N0zg7y1ooPmCOu/m6pi+kj2Dn2P1uvallBr3c+97vQ6Rov8xtS/7w5XCOx
yoyPWX6O+xqu91Vvu/UFlAXWv/v/r2LsqPX4gpl1notKIDZQ0tSfWupyTJpO4bmLZVGTuVtVtcCE
beRFKUaeq9S6iVJ3zIl2mQle+eUBZfBkIQ7pUkXtR390Oo+rKuR//hl3399B1SP7LRhU9c/WZV0k
iE7s72EOg/I2n0Z65iDvguXoaCnf9kl3/0WyncyBVKd6v5Nrt8b0mkUjOaGiJJbXrCQD3zjOXPx0
1hyVKdnRBDliZrRf2IHQny/g3QWfPUvW5kYosWrfWbi/Z470tKfoZD8QCVf8XZFGvS0o6Xd+gdoJ
ssgbgSEnz7PcbIr7Yv8tw3l4pao+RqRk5qI90k/toisoqyDrBuLpSREZR0KJbGdCP2DGeKE8zzNl
dTe3oauSuiFrKxPFDHg/Ak3eGYQAKIu08n/GcCPml+j18Z0et4lwkinSr10gHSfh7hEw1w1xindG
ciRmoVkCSkqBh/P7cZqB+OdRWeFBkmi5/1633vbSrZ5W+x763RkPXk9028G18vYxmntXgVS13GL5
vJrtOditIMimSe/jTa0sRoapmbz7IBerPhB1tZSZUXVsHzjepJ2UkU8XzQhdcxgiOZlsKZG4XfFZ
fddHsxMcN705HlaoUepDb9VBAM+n2w9rQx4IRLDymTc7CsDnvApjDuxVBrc5c8JrLjwEXyJGtrqB
02A4ycdgP8bxFD4yhgxfEF5ieojmpj4vtqv28zDyVxOO0TYPjjdsZJiNUj5afRP+BKZlSoBwjfoj
PLz3ODH6fkEWDH6CPwaBDUHgBIWOUoVR4pcIIC65B8JkFURa/9eI0uikRh0CO7pL1WRMmUhfZgMF
IrvZqw7j2G82ibGkefl2UUcQHjYrU4LuhhnUlki/DxTdcl/TpLMwibaQNYfe7woUYND5LyNmIz9d
djH/yzXH2G29IM/Icqd1tkxeN0lW2XplsM6L6nGdVTe9VQ16vzuLBr63q6jUJJGnzTkAVZ6/WGfn
b6jaTjwsba66DNVM7h8sJtc7M8Cjps5umbtqVspL0EPEflKC7693BENNr6Xv0yXGk8wRpBef449K
XvkwmICqUvQXuk22XXe/g271mxvuM/97z9fqQROg8xbPY0DauPZRuyOXaN7J99/y1LNBXFEy2dET
GL+33JcBF08ipzImq28Ntn+m8oDkSegpzLl1y+Ze23WFSgouH2BjmpFDRGMb3TCkizIrHRiQTAdF
97ZvFGIfUURP9mNdbpw87JLTv16r+rGbcotHsue0T5e8bY7OQiMLBCJI7Kfuu2VONosuZ/TwuX4Y
drNPf/3BqMfVFVt0YrjPncOSL1uMhtGKfxvZ+CyE5P2DKqEqcv6GAq3godnEcLp2ZeBP60TJ6LfH
cZlyFO3zbS0KtcAeEHOXbkElHqXlr3+4dndNZ4wY1MFdnOGzqE2D/mgm3/Pcx7YqbmSzzjCeYxc/
OHINvFTnEdQyQWCtey7ipX9n9+6gpFVVPHIIjGFWovH9ljqsv8RWAMZfwbFPrxvLtzofRJgWYEb8
zmT38DA2TXTMI3omDqGxi/fWLgfSIhckR6iH2rxAJDdwoBZqHl+gPuIk3ykORkk6C8CnGVUr40NU
/mrXqp0PTRTLt7zKORRQDPhPiGMRcjn8fs/d7Mc+R0VRd8k6jd58v3ZW8QXASumuXVUDwaKx5JgN
ima+EZ5ROlVDRaojgXnqP1A9jJtE9ps2XWsI7gORaITHOmMQT9ddJLRfmrUdXORqyikJTre6BxM3
4teKv8K92SJnv2Fpc7nTuFW2k+sZYZ4bwK8/daSVlco1ZKtgzSyCY7Vu4YchMbp+UJVxCzbYtv/y
tRWuBxXwkXDGVoatpJoH+xDqcAH4Kdt6PddrPGChLURxAYuu+2PvBPVtIFAew4m3XKmt1qD8xrTu
H0t5sXUq2rbg14lH974GZLZ4SvdJZqaMBP+Odt1fehZtcELXv59dloDruj+NT9FuueVh9n2ezAgR
1hcpccCieyF6pONt+VJNYVGk47r6f7sgRHHUUc337nS981o11mahkgsI99ljqmXTMWT0OFrd4n+F
29L+rSpn+yAjA/d5MPDxMqdZBgSrjrdk9UPzsyE1WU9uMFpsbf0q7lo0g78qVHzjcYfGCVF3XGln
SLkVLyPd2RKBN1Nb1XtSp4izCsbiXra3Sx7ufTrNbv3u5cLR6U6ajHUy3ZXyp/tne+7QRsGd5GH7
gYLHG1AjOHxQbhX4UMbsEU+VvxRUuVbx/meza04bEpyiu9xGYXnc9R7tCVht8ZU3q42K1vId0qZE
2+nEqmHeGR6JlZJFJesDGGn3q0PIiDRrcVr6hryBxJn5mqtzBiCdOeWd2QU1rIvnnMcacXllAVTM
Ux8hafGCnozrVbjncnXs/jw6vnoMoDTqdEHsEyZkp6g6IWhmmq5xIuGWFL6GdLE9gNensMmtF+RS
iDKKeanftw2Ork82ttYbkhKaHn3VXiF6xtDNysSoCHFkSe9ElLWns2UK45G/sEBOh/5hMMmAiHhJ
yimXR8D/CcIw1qXHLrEV2++YDKq/tZeH/6EHCm/F5AMkOztzPTqdKoizKF7L5VAI5bqnkM/gLYwr
1zsgglsvK2k5ywNNW83ffbRK+wExhr/dzINq18fSkdEzfOfQp3Kb3Kd6J4PsZhuc7neP6BvJlWfT
HddZ+/pAgWGwJ80qqjtEJstIAXxnfcAQluiOEaqnrgy4Kdy9a58HaYXfO8m58V/EhmI51qjOPfjM
vb5HMA/4KFcv/jdsEbCSQFl2mLCUUv3hNkOVRtviWedGb7VBv6pNf+MvuVKnbna6LptQF3p3kCH5
0xrB/x/V1EtgeFHk9lHNNeS+NY4NtQWiAg5ia3210b+2RxaL4Djp0lbHaxcJDhEjow3F2gqx2EC6
9QcVIQV52cZVfRXzsD2uQVTI45qvIwRBMI05TkIbNr3xPQ8kYLPERICg698WO9K/xJ7jgbD/ltPn
Y++9Zvom1p17TndjbWUGWVtzLyLdjy9+V+0qsSXDAsL9rXGStVFrFowsudcCnMpJggVGm/RvdBdH
7LUhTIz024ciurZ7Ioqzj7SluPgg1kXfFv3GUU8iBNKwaeiKfxXG6IChG3jmludCHPq95yyEgJUu
uuORK5zw91aTuu2P37sb4TnKh33y0gDDOqBPtK0lt8bYjO/O4gLrsKjCLu5XrwFS8nHpTlTWDc05
p/H6paB7t7mbvGrtmanr/RaNi/zQhKjf6rYQDoBVxbFmj1gioaT0rpzME3vkHCwZh959tO52f1qc
de/PcqhsnfULkzBIE0Bw4tCKxIWNe+48+si4MRiLBmHW4DTfLEUe5qLJ2eeDU6F9QYpf0rOK0rK8
9VsLTqgMy5onIRLqvuvJcTsgROsPdhUMA+tuJPlRWjV9ebNG7yO3brjEroRV5omAD9/5NubnWRYI
MafWk/ex5LZICkuXQYJwdMofo82pEAzl2oufypiam0Oz0ktwH27sQinlHbG4LG3R9YwbQbtlpQrY
RhvES3fQzcNwYoNdn/3VQ59WeBiuEyeP3OnCsTUvrGrD8F8UAmwhul8WDnITR33qo2bKjz6FRuhO
WntwLivoBK0PESfJRhPY21S1zb8whCc7UJbGyxuO8/rLAmYXnIYsfAkqzEIfB6RmNNLJmiyrxtna
d7cq9/LYNcJ2yFnkcj1YpfQhpsdt56bpC9rhg1pGHwblBAN5HJSgH7VC2r+jG2CfGBDmVshzgczy
Ff6/jOwm01ve+enu6+2RlAepDrjTqyk1ZtUQBNvSt/c95JFMqtith6wx1MImhs9d8V43WmWQr2gx
FiuwThun2nacKcopj6XxrhoDtecPntok6LQlyzwZ7X37JOJ6et6HaWFtpOi0SiXSex/KEqNM4ndN
pVLRrJ257DzNgLmdzn/5/JNPQoTLazfTFXXo+SBgDMMNofHUhpO8ESAl9yBZK5mi3jVhweXqeJx2
09THqJQhMf66UlhwUD9OaaFsu86uPn5oU07N7xDTgDgEctkbgpzdmnV8VfTlRAOls0nlDYhnY49D
AZHhmLNib4iiRjQ4K3EzXf1qbVU4Xdbct+96d42A1hycjDO6R7ADfxDBrR1iwsLbsNcvdLbPMGxh
P9+qZgt5qUGpvpvcHoIjADT/L2+4VFPAieV1Ye7IE7HE1SOAgh8dKuWL5jH05fq698JWn7UoC/ey
UD0Zf/dboC7tLCYLsj4v7X8apmx66CcisTLU7x6R907TLqfcVc3JRaxf/+fQTxX82NJWQ4IwgIDU
2p0dGsOj0X6iEgGgTprZfzWT6LqPgDV5Ao6tpuujbq6PjNQd0Ls1RSd+SqHPOCHWm1Z0RXAOROsi
sg1Nd3BAxNQBl27Xwj2Rz3gpsDkpfp8Jtj0HtPtVFD1ni4Wy/qcvPPsfmYOIj8jnDR5zPExA7brA
wVgDNcWndQfWTlcyaBZo2nZFRm7X3ifomTMdJHHqChp28//Fi8ROgmwS9bSDIPprkdL+nU9THNxP
7WbWz52L7hfXiIkzLyC2LkXNUUhInS74xhkDTDvt/lQ9bGysxaF2xlanVH5bEV9Ls589CV2EIqps
gqwfR3CPfpb261TCcZ74YVBCsrDIzxZJ8JyB5rrzwaWNqT6wCLT/zdgV6x8ryPt/TY+C41TPoViy
gcLgF7+Cbasnw/4vgE38Baq51B82jzWFwRUVzmkcG/NYI/PVN7zdo/yoVIiIK9m3YfsNTDIuJw+C
XLGgegtVhBh7lvd2Ldz6ZZE+mfqrH6Ct90zc/ck7z7kT0w5E1IQMrlkXkQyfFztosqNtR98iQWxN
Wpt2fVnCHqMHd+d+03tbTzi/1SGRhDHkXZ1ijxNZrC1nz7QuwVMZtAopu1VE97MYluj6wCwwPXZg
6iYtxBSXv7paF3XCCEkbA+yNQ75QxbdBFlRxWyEpnC7LFo5o2eeAhSCPeuZQyrImxmTZ6T2zPBwq
SbQ6k2ZiEcwW/BDuk4JdWk5bZas3Xq5pO9f1UtungovvDFOGkGoZF/eemFNHf2/QB/mBDxmhqEc6
NVqndZV3cUOwSeaE7EMXhdXQQ/FDrW2iBuWiFqsdY/4sHiWEjy4VV/lpg6Xz7qTqomNbb65zdIlK
/bfjVr8HakKMrUCADn59ZXr4eG1I43D//1FcbyVY87D+LHZk3psJKWviTGv16pF3tWd2O0+Plvb0
cOqDFvivt/aONF6/AKMThhedFm/0Ahld9INKG8fz++8+nEcwSGfMfwBZGswl7rg1x3HGMZI2FQ8Z
E05T/CpbGxKNmXWP06434C11CO6cFgOClZtdgxOt3QxKq5zahmaQ4PLshXXXnmu4LPE0Wbt5xGSB
u2xfAn3bsqNzJdtLya092+WSGFzWTGteh5myAk0MHtSGyQO3HQdCNLr2C8II1WYOt3N4v8mpHy+a
BkusZR6P5IH9Sj0yk9ZNUlfgxizWuBHBfsk5RsMVizVDf2t7GcltoZs1S7G9RTUj843TlCxKYrfy
W8l9ebFFsH7KOYeTE7SO4OOvOwRoS8RJccwt1/7cJ0a0pKvH9dXHlfeEEx78pN/y9statvzNBkIG
h9NLM6TjOBX/wPbYppqFGJJ3m5ngry1AV4HumOShXFv9NBq98dA3mGNOkd3bQdZwNz0Du/jA2yv2
3VMU5f67FnVvvce1yBmHuzD6HAZpfg3MjagsTMXUtfmK0A67J2DZ2mykhZPTzQ8tD2p7CAsskOxl
e1DdFcWs4Yz4mQAlKCy9ASXx7aO3Rvb63vpdWFzsdimu309XYhkplWCAZbKDFPEFJc5jWL0CRubV
mVSJ8gt7jK3A4foJ/tDHsnTkjOj7x76z/Qe6cyr0o0QVvnVNb/3iq+l1ikyuex+unG46iCL8b6Mm
+WeYbMb7VUjhZ4uJpvbf2i+1fz1B3X2ANJb2++RSwneDttn0r/DvfsHJs0RgNzXxVP8m3kyYujwY
GX/r0mFQa2w3JY5sQ5ClLRrjt6hpbvNwE+oF6a24WSfSGgmOQ1lw7ntpjWd3Bohneo1W7wiKUKEY
31EMQaXWMYz05H0vtmi5Z0jLItKt3JcnApBwedbY0t/myrb/irnQN3PhNICaLdw5EkGjnrD+ymfk
asUArEG+zLNXeuN7NbjWx9q1k0hX5o5HZ7at/Cxny7pH45kv726P7y4jqHQ703sPiG11W/3ClChG
vr5icxMM3vZtNA4hstyYJyhxQZ+IDPCVfQ67NRxOoir0ePL0uKlDUa/IQyO5+PVTTE9p9SWGeIof
AQbUdj9NDJeZVMEptkjzWFb3t2dq9xVax56ZuWftn8rcdqvzjLFhuJJd7g+lGjkYqqyXZ+Cxpjwj
aqweG2228gnwISqTygT7f+T7czyVuNWVlRDTV61Hr3LCAZyur0w65yE3dN/jDkulV3nhSSuAprPf
+aE8tFp4p26hLP1YFvRpfLlER5aEZNUTnHONdgx8CyggW3WEyxuFAytipvehbC6tXMf/OLqLNyMW
azs4bQ1VJcWMT6amnfnHYgq/RTav99shZOtNvWon5G11jDjsrvSbbOyiOjoaIiBxUygQ+7bhc6Ux
hRvY93W3QfN2DkZXJ3fEBad69YmGJGowWUZwhQxA+fhmaav/xrMB/SMBRgkG0KsUGEUmfJ7VMAy3
bTE6pDQtFBqe9hmv9gdp3fsCFQaGDXc/VAFDvO8xKLcaeVDn0Z6C4G75W4CeK1b2vkFfjmkZeNy1
ECfiMUCSOzouP8qkoupIMYH0UV5vcQFWZuPTYhxdf0Estr8Fl4DDA8ZCjQi5Lo7+SCzuVSEQvkFD
lA8KU06Z9O3oDafIl4hvt8AIqO9IencOk/mP24faOZoIfiEZCYr5O7PelxfIueY/t/JRJRbbtn1z
iEiFxp4x9IhNbvhTOVUY4XPh0EnwuLlTog2G2KxlL8TJ4/c5xLIXh7+xyXbkglRd5MAkdcN3GOKZ
nsBbw7Rm4LvNiyWiEm3ypr+MAmjIht3zY1Iu+qG/CJQSLz0l9byUrVI+OGUz/GyrHX15K5YHgpEg
dd1C8d7HlsfNKOdZRqdJ20hai6BX39Da9XhGPBc84D+v9KNZkJ6cWeYhGAmdNysuysX+h+8McAyf
QnHT2XhJEEI6bZuqUijngIEVU2a4BNGtA/rWHlsTYzUkgQCNn+dE7n/SOOHnOsn1AZ4WiLyP+u19
4T3ueMuD7hYzDGK3fsUlVXcCzsLWTfW4z8Kzj3ouPI6SYkJpXyLuvrF8bpyMtrDpkYRw+R1Vjvej
5djcGo0fALrMG2D0MD3+UOwm3gR7KWwptUfWsQoXyreaDZTRFb3psm0l/xu9YoH4hh+Q3RbJhHni
rZ7+ongk/n/uYaLOjSODMwMAQQr9YOFGsuYeHSJpkXVWjsL1v2LWqDWrC793U6+PS30Wi3G3y942
/U3v21WZFlYfeme476FLC6IGiY8YbDP/8mnDcC7IyeHdSTfoEC8hmJuRgvDgJ3vYqzu2vCq+cViR
5vsNCfLzoLwuIImgq7jPI2bbQ2QTyZfU9abvxX6FYJx6j8Nsnz2Pv8QK++Z3ZfCxnADGecyjxrGm
FzKJvP9xdiY7ditZlv2VQI4fUcbemMiqwe07eStXNyEkuZw9jTT2/PpcjJo83edwhwKIUUak6OQl
zY6ds/faau2EaXCODWNpuIVeeuuSp/hLICIR/L8n/lnEMvrGSSCYV/4Q5t4RVFuZn6ucbvaDmdRG
cixnncybEEU/AteyNGkRYXPx07TK7nQ2pOaKNo36VgQBYyenLJkiDiYJhNs2Mvt4k+E2v8EEil2R
Y6WDWdsbxgseS2bvPoWHtaqsokOS2vmAKZuscMaNZY6Zy6ZJWOm6arr+YoVN8mzJ1lFf/Xg0v4/M
hcp0I4o6LLd4j+IbSXsr3w9qClD1EYAQrFsW6lvEGLb1k++pCM9FrKwb1smYxVm5Q3tRLAgYGnPu
z7zktNbsUwaIKj26zARvh7jtv/uokZ4FZ8mHFraisx3ntPkimyTqt7HTlsNDieB7E2O7xbVfk7pY
ys4PToRlRgehioGpZ6TjbWLBCt74KKqjnR06sjjScy1rUrcDVl/+fj1Sbg3ZUxc0or3NsyQ9+7w7
E3Orml5D2BN7se9oAgOMyrN8baKox5MHEP6TOSzCR5TowVMp8fGuvMGvv0V97Cwz6JTQMeURg7cO
mCInK8fNou+qZCSDeoLeJ3kajCs2bCrjo0o9vq8kxY65MljX9DFMw/6LS716F5m5onpwrOHZNfXw
cUwJ36DI7OxdgEXrW6qTptggHjMOomyy71K3HMgzu2xXTLMsGOpIl+1NzBC734VOEqsN4c3iC4on
9d1w0+bMG1GzI8ap/1BUiQjPFsEHZ7Amo32MJDTuHcpZLJFggroHaMjVvMG4hyGlgicSnjk9Ibnx
Cwb+q4nBQ7PSltfZnIOU+5WhXBAfTF57tsDMLz7RRmr6S4Q8L995BI324B5F+ULh7toEFQSWYJey
oM7jdpDOQXMCwkbX1ApLiDVG1jpNF7WaSlKzuECf64ddFrQ2E9wyV/cFU0haQ2YqkfWPoTt/KFNK
aOqZzrOPZW0FiqrFysLd5NKo2A6+ae1gdknOxcwgEMeFRb3OsPuS2pm1Ey7PyTKOw0CBsh1axlMr
QX8ERQGBFYAm+kFx2oKUpM9tvwjCLYvdBpJ04yOnCrGBoc9MbwmVZZZlp6MGRTP0JKUVJHTu4HLP
7LU53JcVyDn9bRia/GPYlFNxyqdyum2ysLuhDmZYaTvWhGyycepLiG4Ui7URNhThttHdWjj9LXxV
bn9uShXMn3D/zze+aKuYo7+FcppiVtNwmyVGcj6Jh9EHhLQzvBkWME9F+iBeWIVOqWS337ttkQ87
g1Ejmy1CunQLx6C4JfOXj5atz3ngrOyUh7CCagKDqy6/6Dz0z7PJcr+isC0+1XZafOjBLqtNlIft
jlOYxMhGk+dIoYuCKVMKkj7pZXLnUoZ7HHCVx9ja9+v5uVIOqolqdutNm4ThDUCTNrrQKnTjdK0L
EXBbdf/JyCL3VGHy5qkyQtuP+eT02wYRYbdStEtpzCe+VTxbAwED5y7F8NavjMQZ1eccxMrPorZR
jxmtOVp42kHeD73jjqtS2crfUdJR/KRABLIVbMKacVk2oUtkQG9G26IPxVmZ3mIVwuiXIqg3bGQI
i+pxnY3IzvHAWQ5d2hbS4EpX4+Ru/KUNQ2PGCfHP4VOfVzVKpPbGmNCK3FaZ7/2o2spGo0+BoLez
MwbiMztcJU8jwXszo3MW31U8Ko09bPQM9BBuOp+8jHlMuTKGvjV2VU1FuGlFzQpeoulcC7z90TpA
voh9mL1xPSayv6FfHvBh1dR1O53hU10I5qN9Rk5FuDjNgRrJYZLq59Dr2ugJ5Wjc7Fzeo3Ddqhq6
kGS6hbk/6zTOWwyE8V0XWtUDMqIePyxnQbmG1RH8dIZOZkdfxf1zMU7xh072HlCfqnBvDdt1re8Z
HCTU0TFKlVXFdKPbLEU7h4I4w3io+8kbIAYMi4tsirx7TxAFwKZuVDRCra5p7osM9zwXK7GNSW9M
mq1MauchXKywVNzCKbacYR3cyQ3SDBxMsRL3iCuQxvUiUjeL7+g4Fkg9aK0UdDgKHWNvqoOkbjh6
l36yp2zC12B706NXwUf9NkU4wPo+kMXdpJy4PMZhrMtfg0HXf4WFguG+Yk7dHNDn+h/Qs7dMxmoL
b0NAW402UBjw5RdIB++Z/lPYaKuD++MB5PmsfdwjK3typ4/0wp173enxR8IU9KsXzpV9Y2fpDMyG
EzDNmaosqAL8/MWMoumXYIYTrtq5ax4z/qClK8L0d5PFuBM5iyXiS6P80LJXRLRIPs2Uu+0ZmVVF
wKC0VS6ifeokxrfgjtcpyAwmEnQytmZEeFCMaLfd4RwSp2j2zETtWTN0fGIpWRLhEDF7WwsdIbum
sOcfaIr6eUMAs5SnLKMFuXYcPZ7rgv1rm1lZVAOnspT96OV1rE+yDLvviskHXiiAKp8WR2sCSiEZ
b1gRqbf8hM15p+OCtrNuOK1D20BnsUVtFRffYqNize1EqoNj2gzmfTyBXTyYfDfRKpqy/sbogqlb
B6AXOGS4DZV/U+uuX3OuxzrKTGDAumkCH0brr8pfZgxycFUEmdtu7ZKsKlDeEb4w7iSk/WV50aVF
9PXVZ6DBUCCJIY87rR8HmwhWSrJOs3S8UyQGfDaKaW4+tjZvCG8pXzyq0KronjjAp91n30OajgV2
bp8MMD2fafUs3v06VndhlHE3jEm7C2SOmhAdosqqVVC27iNcQhgEQ5LO7Aoc7tFDYjyQ6yAV8jYw
W40BfETt2zM3SFRzcXxbotQwo/bODn1P70wYFZ8Jo/S+87ht9+CEs+DA3uBb3Qmdjd4BiW16Mkkf
VWu7cU2aZjQHAEO1qH3XMzHzDMA59soPQT5yHO6V5J+dPG+S51pNw0VFUd2chiT0maBJMDFrmkiS
1gidByyw/F9oETGjVzt8ALiEerKnkjUWkA4XVybmYUMFC7ojniy+tqmPQmeTNTEC3U5HSABopVKy
VmCT0QrASzO3I36gPWqL2tsaWPkoCujyiQ0GS6tYzaWDmdxWlrivmxAnNkuk2uJ9jY1116FRWCfN
PFv4iGSqD8Pgsb6kuYrSnwVnqxbmDpGzq34aqq/xNAfqgLbP8VairaOPiddHTz0meGaXbtC62ygp
9XdaVTwvGWfN1yYXgukQphJ/hY9IXxjLMxVo9QSIy7LHWO7xFtY/sw5MNTAPOYWrLinxfYQ4Radd
p/rhfiZjNlyJEsUuzJMie4QqM5t78OwY0kKPn+GUh7015KxrYsEbQ5/L0SUZ7kniDq5OSe6DICip
5ps9p/b0cWpY3tcRGraWf4BW8tbHyj/s8hLoykomwOA2dhyEj10hUvPWVIV3RA3QJWs4O9EOAnOW
H6YybpMzojs2tAYlqzgFQG3VislZiz8jgB+IKMnbM43U+mICWDPXUvfqYzM4wUcTE7Wz03w4i+ld
GfuuSupoz+u5rPKdoVmluyrbMdXtUA+Nlv+58Qpkhs1oIGDqHb7JoLOc/VB36DXyxCrkvldN520G
LKW7ZVyLzwX76dKhdGiFYnAU1W5sB/lgaIXoI3HKNt8EaPW/TpC7/E2OVvgBJTrTphDHMVJ0ohv1
qqsstwCIEqNhHrXG02MwKQkQmWLLovxKOKiNLgpC7EUjXLZFTBjXZp2uWnBszz176tOoZlgDCJCs
+nbgWjfmjH9iCzzDiLhu3hwmLFPGmRat7a1HXOgD0tzMPYYYVLtNXsY0TFk5hmCFe+3fa3Atk7si
tWh81kynViazxvA8TF0pdl1uwUSAj2M7vxrfkTeybvXAOB56Dpq5tKnMFe5lX6yTMOju+fH6nGFG
qX4E5AB/qRD0+CffDlNxMAMxBZTNllVe7LGbPb421/qGvcv/xA6fmdsOxSen3cQMfpjaMB+BA3D6
bdRAn6NA2asxLj4HdTNb6wKcTHeaw8iM9jSxg1+VV1Xx0bRFBPicJryxHuyumrc1AUTjBeiEnWwo
qKiDC9Xrz7MOnXilDakwMBuxiYBFutTsGRqM/mh6RcvnE+TFuLMVJoJNFdHd33ouVA94ewTvMv0P
Df8RUgPmCy9CfbubaS3S1HNH52jSAq4YxDiA11xYiqeOxG93DW8MzsE4NiOhfsKRLCEIFu/Tekwd
5tEdfe4YmfDZlhjb4cHyiW5SJkaA+yxj/A5hJXyyPaNMDrjJrB8MiwBzUp4NYDg7y9pO9N7MtSeb
RjHncjEPZ30Gby7GJ8NeLnoCp9x+YVAjHKbg89F7lysQwOWLg71LnXyX2mydFmz9W9K+/IXiF+PT
5LsKOPTDH+meKLb4lRSBjfPGmXwz/SpqrxkRrVUAUaJ4Lu7sgEjI/UgVzBtOX6B4gNGp6FXODr2E
jGXhi5GjOT8gj23gSRY+DUXSR0p02KXlhXiNfcGPPpg86ttcM5o4UpiQnM5pasxOiHbEkhjdZ6BH
3TyW+Hol4ARM2Yz/5qJmJ2exmOezn3clXpFizuUN1tm2vKEB7X31a0ZyHw0oMHI70bfjggayLsAW
c4U1ys7Tee/hUKVX1iVR/SNA9ngqMG9NF2RuYt7bA77hfS+17m+Zp4a3nfKyH6Jsm+QBETi6Rd7B
iRYlTmNOEbVNjInoetf/ZtPyT0845pJ00xQRFUXGD6gweFpIwepGtcYptkLxKZuI7zxk3Zh+FKoF
cdArNWAjyCJ8QlIm+ZkH098FjVLJlu1HFT/Shppn2xjJXO87N5k+oCcHPT6Z2vsSZ8gLR75vPttI
NzESWD8ab8tFXUkHSj4I8FTYfS073dV0+wdGLgwQHsrIQ3yBjyDrLllgj/5OGEW5nwUnIDy6ogZJ
wa9xNs2qr9fw0AJv26dOL3c9LFX0+i60fmwXaVceB1vqr9A/K0YUNvOrQzlChtwODQebQwoUYjul
QatuA7ctv7jJnH2WIAM5A5nh9HGa01RdrBE53ZayRlrbyEK/vInGOQo3rZxQYcYAmfg2IrRadJZN
JkUcBJnvj9JCRlgQVh2DD5rPIwChbq+CKHPWPL+sx9sbjbysSpcPuZEOxhPyYtJ3g5SstotPJma4
RX0cB8zMBIckcxjK/MAZLtMfGqNu7sRoV/22b4c+QaWQxu7WBH/5JUOZlez8Jmi7PcOVmHDbgAPX
WFmoPBiSFGyEs5H22y6oq4ttq8qBI+PP+b4JR4uv2EXFy7nDKLrvbTCivqpcGIBY0AO5n5EzxivO
ExbnydksbOCPWas+j+xJyD1Moy1WGIRKpmf05EdcVk5agL3wu2qFpNUe76gHrWoNE5JGrsyUe7JS
BN7HXqshOVb8FrQJkL5WF5Sgw7CdUTF9yGQfubdDmwXZh2FMRobRWTPukY8mz4Nh+ILQrpQfzbRm
60j3DNiT5ZXLB94Y7ksZ9/V4w+zX17smL5rgNBo4ARkeDJjAGa210dYE9wkIq3HEJ0O5HZ2Q2WvZ
/v2JZg/cnBTbqJdI3ApusXjUDKKJZFsKeIEz00g6b1Zk3jZVEA1wyjzf3VZwvlkSWqqunVnRM4JY
BJhvto3hGbWG+5Ipjf9aFim2Y1up6QO+t/iZKqQqFtt7uwmGEf3fspZvOPqMTGXjMXpQOqW/i3iD
jqDQwk4ZspX6F7yy5AeHLAZIIfXe3qcHEF9wizWEb6M+60jlaPPuMRkU57o2tsP7rDbV89DiP4bk
gLFwm5kN0a9xMdPUMKUJE96n2xnAcrDAbEkWDTYi7A2f4qJW8hRGqvs0l/P8CEQD/gLV+C/MUorF
xyffGAhDExzsBvUWsJ55+iiy2l3EDBOKQI+3676x4/RApFZ0x7GJAZTXYpw/5W7DOWmhjqk1eDAw
Co42jXQl2970j1Wb6eeuHrBIWhpbPTzaGu+SpPswHQRuhOpTlQOh3S0BYd/dbGy7U8m3u8etHLbn
sS2zFzqKjUBcRu6Zi0yjBT+KB+Ul6HFL0clD6cv3G1F497Kw6y1QOhWstB0W+yANImKiChohpzFN
c5Oh32zRt3VxKqCaqbIbWGVRfgOkhqVY9RlVrmfT8t3UOUfG5RDbhycpGCxuhTX7ait0ALPWLfHR
rRxwsugzcbe3N4ov7Zujg/a59lV4AfwjUDUPLXqQpqrNhSPPyYba3svm7Sxj8x4ONNInHeTVPeoI
RtwNP/OhAQXGAJ8z4jeB/j3bIOMF7Aw5Fvz6HFZmtjUy23vhx9LmuoTBHR+dZLTo1lRgENehm2fu
ma2ui/bwiJx4j4uSn4D/ZX+QaZmzM7m231xCJNENY/kp5BVsSvk5pkbRh0iAsTbL0vjlijCbD3PZ
JdZuTLtZLW6a4h7FK71YZzDa7wJCkI1Mo51figLM3gfwLdrexb1ofwKyj39xnhlvEqSN986gsP2V
uVl9yqRpP7HoBTdJV7RfAnyS3TYyAolFvnBwaw3W54hC8pM7z8OwiuAgtBzT5pR0czjYxwxVE4q4
RDhs52Jqm03GOQNXu5So/tuqA8scOqF7myOzN1hC0+4n52Wml/mQmN8TNJrf+s72v4qqJy/CTIEd
cdiO3Mfc6hBGKTJ82aYybzjDx/LsdU5jQomvjMSK8KhUJIdtQdvLWaeYl/WOLpfxOIfJ/M0SWusN
AdXuV9rkvOaEEnFSAjyr7yY4BiAMALYw+kaOdOtENMJXFDEWpVJpJjdGjR5zFbSRGraB4eV0zpgF
bRqdyI6BOhMI5KrW8MuZ0vyOcN8QlTNbGKSq0GkQzoUkLq9dfxjTCyxO8dT21AVGn4cEyfYjrUsh
mbMNrl8a6zCwA+9GzoEJdbNxxVcPn8M96p04XmfIUQkgLUmRh4UVdgcmItj4y9qQn0lS9c2NQQ24
o5kJi6jLe2AjhDyN8a5kx0M3gBZvjTtKp1s8YfQx3QIU2wNye4FXDpoI7rOqY3I9LqOIkiEvVosc
f9EwW2a7j5EVLESAJufMlTADXjUus0HIYYjHTuALrb1NgGt92/gpwAfkOYa1z82RfKWQBqSNOrzy
ik+dBzoLTTPXvtdes6BzC/6iqdbtc5QA0GFwN5jViVpKXdKhNQFsjEP1a/IMcbHo0dDKZ0D+wc6s
qtvJKUBZnfHB2hfahHO6ce0qYNW12bFvzAnJxHYuEqPYVXknP3M2IJZNaHCLKwZL7KXJNIPwq1Pd
AouhAhx2hZwpu0NbKr3MlqNk4w44GjZOai1jXsMNnyZvyl/akir9xTWp93aQSM3uXNQAblZA/mDk
9zVTxJWTzsrblsRGDswYaJ2s4sRxn4a4UswbpEVvP60TLOTMg6rnyZuLETpj1gybBLNrv4JGVrvk
0FverwKN31lPjXhZhEXRyuw5E7D60H1YddAFF88Rkn2QsFPwaBZRn90Nhuzic9JUHkY+TPx8jhrT
a61Uii1KR+2+IPYVoKgT5Jw/jXn+kdDSAX6ntLlTkdc6tHSkgz6wBaT8Iazh6KxIb2/yw+C7dLTw
owm9ClvDfUzABT+3HkxkEC7BcJsFOozWrt2wwoYJ3+/OjZEq7HLtTu5qsit1A22X+b0BnwV+7Cg+
e43d/GjBkKOosShD99Lrxa+UNKP8ht1W3WBmIrq7CYXZbQ0dCoTSOQZFbiBK6X9C6T7JoU0/gj9h
HgUyTz9VTk1AJ3ag/ieErlqtegIaf2lHiXADdoJBBsQzedfmXkx1wGoLy6520peATxD6r9WnTJ2c
wbsMFMB4lOLO/1mAsO3hTcHOWeUcBf0VFCYWgTIXw4DjXuOnCxi7nuaacoOj10hlAJvHe/YaJN5N
qnW4tvKQ3UPZ2v+A+hyDC0qk4DOa8vhg6QQajy4GrMipC5B7y++BJARgeYtgZ5T+MmaLUVuYdp2V
t6KorJ8KTUB1DABGFjDKG/FMsodhr6eotLGMll6b7gVq9RtHjkW7D6xw7te5Zra5nUjSEXtUd9ON
J8cO28oYmeOmyNzqex5FydcQIeOT4wUjoLdR8zE9k2Yoij3sp65ZeYWIBGKbrrtPyIsID6nOsuSI
1oGaGpFde5SOMoFIIR//PJaJ/CxB61O/9P2I7KXooUybc/89KWyq9bltUO/lDkdOBJHux1k6Ps1M
sFzYEF2iVpjBtFl8axim+2QEOV5gI3PyJc2THncHwcBDK1FoDz0xLaelDCDfWT267cyiWFU47Zh2
Nn2z8/rS/dpFlYe93Jrtj96MoJDEhEhsU+bUKDVga1jMnh1Op3xDsQtvFKPFBjmyj+mywh+4EgxE
k605+bSZnB7k7SoqWFo3MT2w7QCfqWO1YVK/7n1E3zfoQFp4ZQyBIFsLTBBWsuZaQb0V3ZDlHyNI
IyGY65HhI9rJoN/C28V3EHrZyDgulFNxYENOog3tECc/2DZqum1l9fYP2L86OVQiRowd+619gWbf
Z5sOBT+ru0MeBC+bYX8xdeR9DDnbyq1dmHOORAl728b20XJsUO1QpuJgVJeRuJRPBXqIH53SRsno
TzpPRTP1UDLwXtOeiCrzC+z5/EH2euL2UXl9CEBRaHKUz1k+nWrhLSE6NOFfStbWCcWbiiUwxb6i
5w4Cm1wNX45PRd+NX+oZsbsh0wwJcjP3Z52M9JhtRySwcNF3P+Xo8KzzSAYBvjBqrAUrgM1qTyaT
vjN7ixdkQFL3capsRVyh4imhGcK+DKRxQE8FWxwLhoeS09ghMIIr1RKC+Ah+LrK+uV5Dz3wg+usm
ZhX/6ZiRNe28FDj1BwN3Cb3iKZApyyuEd5qBhS3vnDzGftBh4Ki3sxVjq0zjyZ42ERLMIztKlwMk
VSinG8NxH7rC7djJcjanCg9pt0qs2sioJz198vokCDZpGfsUKRBi7K0/tv232Z/sT2Y8ldamYSpL
RldfS17riEC7DU96ontcYqqxkR0V58kVtqDJEoTt13jAvn2hXplO+JetdqdtevoRSwIWe8b38MCx
86o7tJ8cURndxk89WaEovrvITjeMgySN+ZCex4YjVfbFgPdRr0FWTv6uYsb7pYwbbwQ+Y4ynv2oO
JpyGmDL5ucsuIxSgjl7XQMz/quNgGOoyJ4lG2oW4aHJEfthmnNIFLgSzkz7EmwCau7Z/Ri2mU2xo
yNfgFAzRQ+Uy0SHVJaXdVxYwGmjDiBahSwcX8But8U7e1Touuw+Msi1qeKWj8KPZjWLeWMnsHPEa
JQVOmzouV38Fg21PJbXdBm1NemauEMAN51XPdn+ZFR2LigbhJvZD75lZXftU2mmyFFDIsATO5M9/
zTNmRtHbuH+9xgopawViRQN1K72QqvB2f2GebAPhh/lWeVZsrwWb50lkhPAcUjTM0zuxUK/kGVlL
rhr/ii8AVSyZQ39LxjJFBNzFrto1mqQJ0pSLyGU3Du1oH8Yuyi8zGrtvU5hNR0njYPNf//o//+9/
fo7/Hf1Sd/8/EvRfZVfcqYTO1//9r9cihhxm3xTzjiMC8yrrcKCm8VnrOPrg7kC6BJKWdl5wfvsq
r8UmgcpzEDWiMAnkVQRglE6ayCBOT4bFcBUK44vRtfqGc8Z4evtKS4bWb8GnrBOozh1hc/ZxeaC/
P8whjSMFU4tIWW0k52HurD2b6bB2DHIh3ML+rr0BwDkBG+fG7X6+ffHlNq4uvvyGpu8Q9eoxlf79
4nXcRxk+fLIjSp0eK5GQVwmqY9dELQ5Bp49h8GT59u2L/uPZMvVj8sflBII6K7j6BeepGtrYRfU2
N131SdiAscuqNm7B4Sd/mqnIjQWuY0sbvg/5ZVc/I8OysSXfAINZVTW70g/KDVbVdjOGpCr96V05
Jj0V0/UdyISeuAr5ckKrr2DgA5v0vUcdpPmH0a5fnKIvbv78QpwlHVLoTR6juAply03PRdgELQBO
brMa6QjcWqyqO2bguDPfvtY/AuC4GUcSAhmQsyex6v7+fuCwJXClCJy1D20UlvRkrTJbMbBAJbwi
EKP/0497uV6w/FysKxZeud+vl1ZtBOiM62nU+HuYj8bW6ebi/o/vilxPK2BIIWhtOFc/VVFHM7u5
pOAkjmwdqjTYYRiFjNsK4Cf24L2Ti/jPFx60to+3N7B8JkLXn7hp4IMtBBq8XHTN2nI9hrk1eCJn
kPOnP7413JWWy/vu8wydqx+sX1oDRULcxFzm3lNadQwc/Mp5aQEU7tGrxn+6TvoOyedo+WgP8IFZ
y63/bSswyANgg0RFZwDjPcyRoiJHQrVm934vj/GVp8hrQYQdiCYHd8zVrwbjoF2MCwBn4IAeCHTh
C6A7s8a71r0TMPn6pSDRLv8JePN/vysrxJmCh2j5lp16ZViJOIYICLWROu8sUK98YDZrBmshUltW
/6vfq7IQGY4xt6LRMeDQ5YA9RGO6j90B4tpcp3++SnG9QDie5wY8yqu1l6yPIe8DXsWSFOT9ONjR
xiEzbN826cvbb+Krz9AKbFAjUvhs2L8/Q0z+ZOf4GMMzzVh+7qJwqxUB9ekY6f/kpmzslIJH6Ln2
1aUiSnrHTEZWqcGCkwcp4OiG2C4AP/jvpEb+c7cm3xmsJ3M1BIpk2v5+V0jJEd2EIIVh4ZSImQeo
ObuIepyBPHGhL4PWyPVay2AKMqNLPk2BzYH3P3i0UsjAMaW05XVAu+LwXuoRzoMVGjUZSLjNaVbq
g5BD+s6C/O9/6/cKAf+yIMTCE0x/LfOqPBFR0SoGYva6nMv4i6GZ4KzakWijCpXZrYjz7C7R2jkz
HGsuhOGJW7bcecuoXR6R4vi/pqzqfyHLLiXne7RZTPezQ5qYNHcN7C/vbFjLl/nWn3v1+xgGMtXM
k/Y6Y14RlTET2HAk+oCgiy24drEupjaBNQwo5O3f5N9151tXtn5/MyCjYHEZuHIDvBHBA2S5Qt56
NM7Wten152CRBNAkeAm1rS8iKeJD3YXv/BWvfXQs/vxe3rJwyeW//9tyjHnISW3UPTj9YEuGCYzx
Brn/EUh4/c6llo/qH/cLQIEvHBmw5119dLRc0g7rnrMO228uGs09Q5mSsS4c2QqI0NtP97WL2Uuw
KEoP7A/WVc0TVFnrLPxbxo5lZK6V6VQXw0/13h3GnF68g+vsnfszX3uWkk4BFYnl+dZ1mnGAx5oq
ggxOAC4NbF+yCFBgh9XRp1w/TqR9IUaxvB24wOGuYqdgwkUmwJbWSPpkWIF3nlB91xv8M2JX0yzf
v/1Mlq3h6gfAVGyCT5H0+thCfv+ty+XxKxBaqOIwVsoavb3D6G379lVeeQpsSwEFLRuUJcTVax3O
I9NXsAfrZhIgdR0AKb5rrfDeT7u3r/TK0srybbKxWzxx27t6d/PB7lHbUfsxHdLHOS7DY8V0Z00b
ZRlBeOW+b8wYFmRgXEgO0X++qFJQs9Z59LxZVa9esWLE+ZkMsbsODGXct57AWyGmSl2wXOdf3r7V
V15nl4hjh5MCL5Z5fYBGIYkHuOZaCIWXFACbnFr6dKip5xpjGdFn7zzbV35Fj52Rn5CAbpdp3u/v
CiE6wDxdWvqI1ppTPWSw/6pWXrQlg3cutfxTV68llwpMi7KGk/N1hDMpPQ3BQCGbce4zAsqbpANR
msRAwAlV2w6OsD6QjGW8s0K8eofSkp6L5sZ1zeVr+dvKh4hTp9CZIKJhutjR50RFUsFEx9WhDn/8
6zGZgEfONyx9cKO/X8ozYMljL6XInUPx6NRVytwA3fEBV2UWoMPra+udxejVuws8TpXs+aYvr+7O
tVuTNZAXRkRRW28NoGIfIJu46SbBWv7nxxWeIj+hJz3LpgL+/f5aDk7Q4HiUkFU8lEbUOT553Vtd
Ie98+1G+dl+sXDKwHOJgffvqvjIw2gr9sbvGcOYSMAR92MjJqO0QH77zgry2QS9fAIcHWjp4Pa9u
C6++8LqO2yLkyY/WlVS9i0zAVwfA+gYM4xjkcD4E5cA5bRp+aV33R7J89GnuTIrzP79zj72M4TmL
quteLTdNTiqUP8DJJHTXP3Q4oHZj0Dx1A6bY/+BKQQAPC30Pu8WyGP3ty+D0RkApfwHVokWgAPYw
UEcWulcS8d55xq99+/5yPiNVjbmvvNosmlEj0WqQU1TIfY/wGJmykV610cxwToCjjSPWRPkffI6c
L/DfsnLTo7B/v7/Ih/M4Ac5GUZxHOG2RYRSxZ36dnOJQzUH4zon31XtkfOQ7lFjwLK9+OIXHQVoT
3KYwUd29nzjpmgye+QBRI7vgEiRyAlbhnx8TWbvtRVplUtZ5V/c4g6BDXwe6PUeram4X0yg6wda3
bgKu/cNN4uTr22/Na7cpfcm7yRvqsdr9/lQhoTnhCMdj7U1u8zTOgMa1Qs6akkj6aYhlfukGY3p+
+6KvLQf0lSGKBhznHPdqORC69GtngJSAFWbcqMmY1l5uYBBgWrz/40vR96QnQ1dwaQJdPVFSthen
GbMD7L/mJqZbeaGtnO3yOuzf2RFfuSva5NichM+ZkRrn90fZYV/ClNVAig2E2GUoK5mF5B74a/ny
9k0t/9LV3ovNj5eS+olujLj60UYRhk1Wmc3aRlZyowmtHvF6lmR0vn2d5R3/x3VsDsFY5QS3dLWU
Sr8usxS0LXoXHRz4VtTeGxuP3HEb4NTs+U92j2ahYjskBMHPfrx9+WXFur68LzyEJQzKPJpCvz9Q
qcvOjXybL164w6MfivkBVTfIUtmXu3oqjXc6rq98Cz5Zp3TI6XHZ8noF7dAm+nHGSFHOEc6jQvm/
lGiidcJ4H4DJEk+JBPLhj2+SNRv8i23bQnCQ+P0mQR8D7Uerve4D4HQKSsStx3R6Bw8Spgknynd+
038/taunyqbI+yltl2/Qv1q8g3yYGJM2gNW6LPvhxoX/c1nifwgfSyfeKQ2f3YzHGAvTjOkDNVf0
saAD6W3evvF/Pm3X9wIqCpsqi2Txq88FMwf4poRGqfAM657QxPyFkQQJqBgQzqASXH81YbBxVm9f
9p8vlevzmXL/2EKANixf8d+2SQ++cCIJVSK/kMSxrFxQJsRMHvGz/OIlTN65y1cvZ8plxhSYAZvm
75cDWWhiXULktDAAP6LjcY46xxc/GiOm7FiBmfvj+1ueKDlfmOBN7vH3C0pvoRKrocH+YzCWTO2i
fZw7xzumbjgQoKnad+7wld+RQDeu6bOPULb+L2fntSQ3jq3rV5noe86hNxF79kUm05RTl1zL3DAk
dTW9B+3Tnw/qOXsrmYzkqZmbmZ5qCQUCWFhY6zeLi9Ko+zjHZQnqp5e359ioUK/H2sFXgiA9R5ES
3M2Kov9+e5Yy8lxuYmr6xHOeOLzieF5dzpICbUkbiaOKpwfopmbEZDAl43G0qvrTjur6z0S0+AdA
Mto4P9dRXo5skxnwHreBX12ObKIsNDW1xYWJfumB1rNz1xiu/ojOT7nRMlzZO1RwNYOqHKVcguDl
UEqgJ1VkmkAcKjQbm3GaD3CrATvP1fsywMn79jddnRkrSF0JdJ1pLW6VNHciZY6BnkBxLo4lGSQw
/0A5Ip2TbXzEteXTKPB4tkfbSXUWmzTRRzgeudSPmSEA9o0SHkx0d1D4Nv6g8aufEDSSNgmjspHV
yaByuW/IrxjS9Ugj+aKLzZoOE85EeSOggFBfUnApOsYUPjaOxPXC8f6gfMy+JNRcncFeQ5ME4rfY
t22CpA6kAB8RmuqIUieKQzjDbHxOTe6E5bQc+Tij86STHS+OQ6NWiCQLQ9B0qs03ScYLMkoKTM1M
o45xbQmak1q1kAVsNT/XdY5UaeyJg+hDA1mPoX5SEVX7eHs7Xa+xjX6fTimPzjM3yGI7gbwOoeCx
xm2eoQ7RE2Q/h6kYT+gE2Z+EgIl5TkbYhT44bkCWt0dfWQKPdyZZH/+Bt7EI855jj/Byaxr77fw1
RP6Yxgsm0xOUJkLg8fZg13kSUUijTcu5sQx92X6WprgIIuJOoQLtPmPIhciOMw/nIMcyl8Kac1eG
OWKSnRDJwQKK8Pp6sMMhYnx+CxtB9sV5yiiRqgg8dXs3Tf7kQdQ+4dAeICSbmm9vT/X6ADESCRkU
Uu5u5nsZk7oaa77UAm+jjwWM4zoSp5h258aGXhmFDIwHpkwN6EksVq9WPGS01YAPOnvQfjH/uVd0
pFJvz+U64DmyBClnA72F7XI5lxLNWpSkR+RZpZzXFBn9na0ln41hnk//wUg2GZ7By46q2SKT7REt
g70yYOwKGBk/09C5zxEfRu/DyO5uD7WyF6md8wjRUKmms75coMjFlsaW2jH4PrawJDrraI768KTp
1Ot3udGmH/IJ3l7r9PWndrBfX0lGfQ7IkA5AwabTuTj3CPRS38mBUWFeWDzSDp8P5YAuZaqO5uH2
XNcW8Cdowfu5fMuGIBowfed0+oAcTw1NKoVMBvc9eUbtcKszIT/bZYTFHZcZSSCLiqD0Yke6ASZV
2gTbsjZm4z16d9WnSrH1T7oCvnfXC9fz87IoX31dMSrINR6UGrWz5WIi1zOOWWj2+xEo5QPGSpWv
DZ71H5wDDO6oA0o8AY3cy3MwTBhDqyYS7TAO0QWdDbRajbnZ4+X3+iIVU+E9SfygsUpF8HIoTYex
DMga2JODZYmDSOsBJzxrFxrIsbx+c8haigQR0AG3FmdOb1pMgXqj39dBO51mD2XsiEbxMevH77dH
WotWNOK4ZiS8iub05aRsYeTenOG2UTdVdycaXsiFC9L/9ihrm50L1bDg1qKKaS2iVWUElP4SuJe1
i20IqvxIQTdWfZ5F2W9cnldDMQmyal7CmHyBMFlkSTM6S63d4e2qWr1zwh5lOtdDR40BFtLh9qyu
zpUcii9nUyQl0zUXN5eCkTe8IuSO0iIPz8CfQySIRPSMJ1v7xetNKKkJjh3lxgxXhrXJcrEXoovA
NbOMkrSy2QcVXphcAWTV4jO2idopy1P9BclVt0QEyqpfe854MPw66GLzW0jh5GE0zmjZlZDTdAx2
UOUQxyke+vPtz7qygnTyPGZoAKFRr6BIMU8gHc2EfYXw5j2IZZQ5HfzcAICbG+fsKs+TswI6SbuW
bwlg4nL3B4BLYmNMpTFnNmLNhrSraSDAA3xBOVW9bn8lD0vfj067ceyubrrFwIutg6YLsHozmvdC
aMORdyDqRbEFVVObk+oetfXIR8kLBj7mw480lvONA7m6h7gMOPh0UKhMX04ckb1ZNB5WJ2qECdUu
VpG19MMoKx4DJAISKBo1yiATEhcbV/z6wIaF7hRdNDLOy4EbR0OCFactunxp/weqH/U3HRuiE1QY
x69VZz6lmEC+/qDKHjnVQK4/gGCLrz1UiqcVQSlnC4h/T8mqzR87URTDj7kvlOc+ahOFCm7Z/Li9
la+iK7AiXsFUbymgGMDrLmdrl7NZTyjg7JFfUGbYJB2oeByLnQ+vH4ek0yDd9ACTLntvXBd67Tbw
p23KUNJRZ2qChyiCt7KxfGsTIrRSueDIYcC4mFAsZsfMglSVmsiYt5b4L8xtv9WfXYkAzq+jLI5l
lKLRjvCHukcORJwcO0DFPfKkCpHz6pIIK0SyTo8EciYNmsV1gY5UnfeRDujGLvUvkTJpb/XOodsF
nsi/vUgrW98hqcW13pa95yWODqMc1yuyQN2j+IbaHpqVqIIP013Tq+45xFl31yPOvrFgKxGOfMW2
aR9oiG/ai0xCdSJHwWRLQ2Iub35QefmGIuL8ZiAmPEDBL3xrlt5ynoOo/O3pri2iLStcVBOo9y+3
CmZ3ochTdkmX29MJWjpGjAksPx2tnY3LaW1XkrUDe6MyYl+BZT16PU1oIRFCAbw8lWpZ+w5FhY2Y
KaPERRrNVqFYCITPgb3oLjuHjonkZz3j4ga8ekI90qnvpN/tsZZ2l0M96RsNtbUPKCsiEtzp8Dpe
xGhvxDIOmy9931hFfiijbjri/DWd4DVu1UFXh3IIICrpusVz8jJOqTVMKJpN+r6GlHggWiJMiEEZ
upPOFkR29Sty+1FXpDRIq+JyqDQGrZ87mb5v8cS8g8Rg3lW4p9yPMBd/HywjPN3ehmunjiUjMupk
arS3LsfDOSERwmZqhtG8pNAVz7GANZfikOsLDCMwr57LjTHX5siT52fZnJrKEjJQAXgPi5GwP3lC
3c9anSb+VA95AYceH0ZEqIvH27O87oywOT2uNtAzBBf4spfTtEobQ4DJIzAnXhfvsvin5PXoaccU
+WSE61ANI865xziyUKODb6gdg1KFZnb7F1mLN8ybJzywL5o0i3iaOho+UVEM/i1x9WcFQxYVjIY9
nCinDT+KUlhQl5Cl79vG2ILDXY/N+SfAYuRHOZ9a0uU3qJTQHvspwK6rTGq/M80xRSdvp3tHuEmt
X5vRcBB5qxxuT/k6+jCspbGXTYnJWj50IexT15IXO97q5sGZkuApRfvufHuU6yMqBwDtzUuam0Jd
Ti515wkjuREsbWAReELMtJB7OY5V/enVIzkmUUC+qcnRlskEvugU6UZHh51o6AcvnaPT4Hr1SZsH
e2NS14eTRroE7ro2YIwrkFlox5ZStDHQfA9ZdaMoUQ9XFWSpCjc4AohVkBpot4BK16eTvjOgUN67
PEZpg1xuk86BzN1ZgPjgbsZns8bbtsFm7jwKmLdtDI74td9TlpN4zvNOpNe0/J5Fn6Yt/lPIZEVz
B9d3bIgMJQ+Pxxx8zcZmvD4Dl4PJbfRLi7DqgmgYJILIaQRC1G6LVkTYGb46WwNWvfD2nZIQn+Pq
vVHvWQlBOrAvxBTAnstEZxFpS9USVkjvk4574jxhY9jvlcj8XCgWbkUVsqcIk2IfOyJhWjc4Hlu5
3m+EweultbkwIVRJdgkBQO63X2Zfxp4bCVWb/KlRvHtlmMLTlDnBOc3rGYWhaSuluz6UjEcfGhoL
A1KBuRwvQ8IRCSBvwklH956oOI+YoUWGH5rdVrHhemEdlSCja7rNsxgixuVQqMmMM1oZg29VTY+q
Yd+Kj7GHZrvWibSDMjxaXzFeaR5C3Ng3NtX1Z2VsFhVks0llZUmxyiYNPdWxHHwXq/CnAQbNuaAg
i+6V3p4iVes2MuXrzyrzRhrBpD8uGEbjcq445oyKHTsDhog1wdtLxh1yGhidqs3n22fzZ8vzMqlz
JMCVq5PWmux5XQ6VRY1HxT6cfKxjkWkccvBEu8bEKhWon9H90aOZ9WyjtPM7qNwJrf+E5shOCkTj
UYDB7m7Icnujd3p9oTg6AVglaZZX2RIFiHhUpwIjRkUlUDEdRM4n2htDMf11e+7yKl5MHR6XJRMV
SgBXcRCeOK5bmom6QtiiIATVXd0D+qnjk4bvKNg0A4ADTCnXR65TGLt8Qjfv9q+wstAUXeToFOsQ
g5Cb/pfzanoB2rGpy6a21PSRFEGc1cZS7wHMGxsPodWh6KdBwSHmg/y9HKpNDLKQVht8fVYEXmhF
pJn7qG1RfHaModt4/KwEQ4rFPLgMkHDyvbeYWdSzEiqSJSghDUqx73QNvjSaOvcGlNV9LzR468YU
n2AJu2/auQmfw1nb4nuurTA0VjpELjBuGEHLOaMhqGvliL+Qpj1OuoFPTEzlrshn9Apxg0XpUlf8
LIPfTxbTfbi9uqvDc64IHhb7efngNbM2iFICh69pqYUGpUZDOe2hRbuJNaKXCD4ekHWHykOFTazi
vBpv7bIGNJYlKUi+DhdrIGygHd3YjH7Y59X3CsfCkxF01m7o6m7jyK5ESC4e9jKcUKoiS1JLqHWu
0OdhRCYlRUoDB+XzMALyRuomRvVGF6fbn3ZtNwM8onNLJ1Mjebpc2QRTzNR02F51740fbAbwYTiK
h6SKt5Aca9FIFkdkugTWa7mTRadiHBmDdUyNSi/vosJFbgkjNIwHbs9JhtpFPKJGwb0N5xWG7ZLy
6mRTX4UlN1xZG+4D5qjWISiRISo7Mb8XFqLXyG15h9uDrnxILm5Zj5HICv0nOuGXCITOqTOEKYJ6
dlgNmIjhFeRXhjQJalrEvzbCwk9E3HKO9NiBG8EikfyDy3WbAB7nhTph2Qz6eNDQOy88DP/mQnWO
c91r82EIYlGiu5xP3xFlsNCWR24Vwd9aytEMVEiHnVAT5EBTXC3egM8W04meqBYehw4p+Rmtja+d
6mAwi3Qba4RtjD2/VbRQCXZWE/buAaX2Udwnelw+MfEwQ5lZfzVnlL1ikO+QHnkwHfRF2amIyiZz
rA5RPlQx36vlcB8OyC3ioeXcZyZWCq9eRehwvDYByVoUTOQq/7KKCPv1bZZlJk/czvvsCid8LBEo
+GLo/byR5q5sGBj0LoxRwATQRxZDtUONzlLUmX5t5O57ZGLyB6FaxdkeETq8PauVAyEbWVRlbJKT
q2y2ayP4ZB1D0QgfH0iuXV8Tc3SfZDTo4F3qjzrmRxvzW4lkJJf0OfmStNDMxcoZs944AZJkfl7Y
xdvYie+wsSAJawaQ8UJsYQzX5vjrcIsDUWTySU1dw5/xu/LOwg0RXFNnzBJ3XstV1dMhxYnGrNTD
7Y+7to5IZKIZwOuTEukix4yRTkVukCLvMI3ql5RqzedaDeuPWZrPz7eHkvfM4tDTYeGFYAKrAtWz
mGOroXoS0qLz62lWDxQRMfPujL8w2cHEa1T0fYkBzF91S4Pi9sArH5eBHaCbLKYGKefyWFgJOlp9
0Gp+Khx0eAZd+QBq6q+yU/s3owBXaU9asfFdV/aPR+GHii99d2LcYrKDWyGd7DBmHzQuFwUCJU85
IMBk1+q4NBWT6xxvz3JlJaGJqxIwQreFAu3lLFtkwbxuRsB0QAvpi6aK9s1kJlj40srbeF+ufVBJ
4mY1CeKUuS6HUjLoYTmSD8iOChV1UNEMrnjriMKhDyJ0fa83rvs8VLCFXj9HqI2GgQYTmZQlv/ov
AS6uKf0YJJF+EwRYCAlUUj/UmdIgr+blzUYys/ZB2awUFGW2TCS4HKxxdJHGNNf9ogjcT0Y5lRhL
xJhG2G48beSIa2fDktchCH3AIkvETYp9n8ACRvMdL2hafOC0/qHPXAu1Lh6ilGNkJKDppR9QBeg2
QPMrCaoH4Idcg+owoy8SRGLrnNSNibWBVSn93eRk4dkJ0Jrf11MITkxkuvkuDwz7Q95b3V9FS33q
9rquTZ9KpUTR05nkF7n81PiCOtbQ1oZvpzky7VlrJePJLDPrW5Y26p2F6fghAvnntxOPtI3B16ZP
vQa0k2SUXuEXDH3sxtIeDMTCoiI7TI4R1ohd6vX71ANKa5ZB+oBhgO3zXO0PUOG38F5rG43nLQoM
UlWIy/Ry9ild90ZBdQhEp1EghCvUXVx55llBnuM/CBIwhCV6nvzgKkGPtDSJHPTK/XyI0HOM3O6U
4/F6l1c4ndxe07UIyBCAnnjAk1kujo8eFhoyZ4nh41dvhPuB8slLMQBJ3uHtMjz02DW/fkikFjg/
1BjBJaNNc/khQ6us0AprZuLS0D93cCYP+HZiXsP/O36rAnTLbs/xOhC66FqhLiF1kqTEz+WACIw3
NkKBs59pevIZvAYqV4Gi7VIVO6ccv8QdMszjRvT9eXdcXqSQjQ26OFLsgdLI4rSMuooHdNpPKICG
aumP/ag9DKYVfBtglb/Pgil6FGGLIvZUFfZZ5MnwlOJ4fJp6T/3z9ge43rpkgaQN9PShu131VXtU
ThGJUKj8YQbwQYVG/L0AL/hUFXXx6fZQ18eULFCCmbhSeRUt0wfdoDecNMnsd6htH8Zc9w4RfrWH
Km+tD17Q5Qd1iJsdt6tzbvMxONwe/no7yySUCEGHlVxpCTsPYUrblMNQxUBEsUC1IUUiLwHVQHKm
N/Vj33vNxkKv7C7NkMgJymCg0N3FbefCku4xLJx8TdIy+sxuDkaneAdsWubveCDVp1R33t6e5nUk
RsGZKr3LLUumuSwdY1KmjV2NRGHTxvHHLNef28At3xEJlbM2RGiO8vj3XZLhjXCxtpMIfmCFQWHz
Bl1MNswx7fSiVMV6Ff0jMerhg5KB7U9FGm5c7NdYe9clcwFagd8PO2lZWG1F12SDhcGFASgUQO2Q
oDCfYiToNkH5hs0z7DIsZv1EH8Y7RwundzF51wfkVvFCFVn6pNdOeL794dcWm6Yl1XpgWGQAi0ON
u1iCmQGhJJ4hG2AK6gJGx7gp3AfYW2CuhNDwXeFZ6L7dHnhtxUmlqNbAlwNBrV/GsKTEzCsZh9lv
q2p4xDBI/wO31uzObY38z2ls1GOJ4MFRS81hY3+vHSnCFwhxnfcxJe7LkbUSfaygRjeZer94M7Za
yVw15RO6WOK+icJgI4KsbTEOMWfKAotL5+tyvByg7uDE2FNCH+2OI6rUe1I/jCJGt9y4GORqLUI0
sYqvScedeLWs6JY5RrzSIROJ3FG8pUFhIjgvho+vXjrqNfJNRV2KfHhxZmpEACe3TSbcO/Ox3uNX
6NzVBYI5mpJWRyQ3qSK1scBdFJaHsrFvVjYsmRrsX3JknlZLHDDl3LpvqVb5czhXuGfV9Z1VDfqb
DmuyB8rl3W7UxvL1UZh0grtdgpXYO4sltGj5W3FcSAXVFk9X08RyA1/oo9pbH9001k+3P/BPvMBy
HUHrkr8ge2Bx615uGQM1Wz3F3NGnUZruEX9OD1hVTsd5sOy3ldGVXzWUn/0Jz5TDqOKKeGga1T7h
oZl+iLsK3XoUJc29V/Mo2vjVVnYz7XaiLVV83NiXBUlSOfqYrZh8u3T059RT5jun7+r3QN+K7yGu
cAd1Qk41HZroc8Wr8UeC5Y+KaKRZHnG8jA8z/gGPglh0VtNk2NgdK5V/iif0reQr2KT6v4hnEMKr
2TH60R+sskVapxqGzI+R2fnSqobiHB0Fn9R7G5WMHwPY/3BfhoX6iDYzSgQbX2olznACNZXGHU1Z
QESXi5gnFIejkvq/1eNSibteGh47FJ4fZKd9PqDmYtxP2K2dbTySETz3ih/dNFXxoUSrzK8dpXgC
F2ueYqfKH9NmwISvSxVrY2uv5DdEQRIpNClls0D+/Ne3bV878L3U0U+CcqREP5vxgz6V+QN3pfcV
aXfkdUvU3vmUxVTtVDEFf9z+UCsnWpIHaBaAtjeIyJe/gYVYH46RKocrtrD2C7HLvsfXoP9oZy7N
m14gvH3Arc99/T0A44ohJW0R4MriHkhErfd07PHqU7oKu9EGm+iXqDEUKNQ68AeM3p1cv3v1ZOmP
ayZ0K1BsxvLRawUa5ljxoPo4DjXV11CZonNC17M+uXgFxLuwxS3qHqeb6dWVRaqJhG0qJwQxjtvl
VwaEaGKLVFAZatKqxgfHw6nFSOsMFnOgzGcc641yK1jIuLiIY6DMpJIrPXrSnsUlD/1ThzKdol9f
2qjeacGQYjHYVQ9eP303wCAdE7V7Hr20P43orOxpAHfvb3/w63hFeQKCHfc8qBPk8C7nbRrJPERU
an2QZvonikUWbDoLAae2QMv79lgr0Qdci0oaK1EYNHcXRz7yeO+oM4dl1oe2fMgJUIVvZJHzxeya
tnnK52lyj57ZTCa+8JAc922ABjeeNXm5Ree+zgUAgzg/CV3kt+hiXk58iA2kTSBjYM1OWNm1tRad
ZixzNk7vdZS7HEb+/Jf4IYYKbolrdD7wNjfEmdTtHtoKZwM8PdpvXtKbx9sfeW1ADiyVI3ADNMQW
e0okdmeNedrjRQdl0i1xDMLKFBIVDoi7ALjNRoa89h1BzMvlpKCAmt3lBDHZ1AAktL1v9E34VM5t
8UG3xq0r/zoMU6pALcNAuoksUVt8RjBz3lDkXY+VQN0eIWOm9s7DguaZTlXzPFte8FynivFUVmHu
271qPt/+qivHhLHJbkhQLYk3uZwlpY3IHBLGj/K28PHewmlctO3TNE/14fZQ15k/VS8DyAeBiMxp
yX5AzLrTZ0g0PrZOKRYpVaJ8SnLduQ81DWtv2vE4gRR68MLLIN2qul2L9smaG6Uh9IfoV121A2oF
q4FQF0w0xtxijyNI8OAMbfpQqMKuET5CsfanpeLnCK/kfWBW3R+i7n7kkTA+tPGcHdIqGhEY7J1H
ekTi3e2Ps7YPIOMCmZX8Utjml+tQRqOJpVDe08ruKiraiAy9U+wyOk1KZRj4RrsOenf9gIRRYqjv
EXW3NpLPtf1OHoBKKkGMZ9LiNwjcwgwaj99gsHBg3UVBDmA3cduN6u/aMYbjCfQfvil8+kV4SrHW
63Vc5nxFUfuPdammOE1iwjqdvHmujz1t47vbn3Z1YhTO7J8cjeuufdyaOAkUHGQu5k/qqAdvDJtH
yu1R1g4SAiFoMBE0YPgswgV07qIsI+JhkQn1IJTA8eO8xxysVF6P36FoASqeiglaczzfL/dKEEdE
28hBMKN3k1M5DJ5vR2p0CEKv2siV1maFcBA1EkpRDLrYFF2plVlseJ0PohSl164TBz3SMTaPoq2K
zNrGcIjrUmRRpwC1/IBCNG5lEd8nDM4edFUkPsbfBWbPiS1dLoZXA/3JCsB6SZwK4PvlPUljo6g6
/Ij8ABIRWt95c2rGOvQ1bNyOt/fGSuTTVZJsMBY8UEgCLxcMAJSRUE/rfeG4SM4Gs7cPCyUBPNK3
Zz30eCQoJnDNIQ02DvXKixJlIkIeWCRZf1oKVkc6+CbaQJ1vKlH7sUgnJ/Yx5XR2Wgww71xXnvYF
mWkcsFU81KZ9NFBO5RVqFtJgHVMqdnOHWxk32DmsICP6tz/NygaT+FUqnFR1pW7J5acpJ7dqaaYN
vonTwWmusy8V9kDohdsbAXYlClwMtIg7bcATfohAU87gBkYfFREsSwxhtRvVvutXDU9QuI2kDeCg
6EhcTqjDgHvoFLaxPs/qyev7hpevphwaEyVBVy3UNwp6ghuDrt1ucCltOgO8p6DcLXaYTlugM1qM
SrvEjsr9rEwYARtohu7dodC/K1WuomOhCsNPeGkOWL0Y5tvCqKp3VT2hSE3k6FKyqCB8SHh2njgx
46fbK732YUDRy64bEcVcCvCk2BHaZoVySqIp9ocMU9aDEXfKIUw9SivJ6PiYadsbUXltUIkDpKtK
/eZKkRNVffxXnaD3XTbzOYnKrxkwp4PAnvQO8zD8XgPon7cnKmPi5eOHzgS3gEV40QjRi50WJO0M
20Yh0/DC4otd9p9TBDJPcSWKR0X0wV2sOUhlTU35kAbpy+3BV7o1ZMccR/CP0gdlSa6t3CEQmi3v
VygFrZ+3TfkmnpzQ203lZJ3iUmT7PFCH4xhr1XBuMuBCQ1sAdqWJvsVwWonp8g1GvwbIq8RkXh4G
fC6zsM801jxvsztC7PhmCPVvwmmme3us29Ptya/FWbQ5sH6RGR4QqMVwKc6JSo33xDxb4i+cfuAv
i7yyDtZQ48uOg2n8ECIR92a2Km/jOlmbqkvdh5Y2DSOylMuxZ0NNSiy1ha/Vk3fyIhWnaAudk53n
NfmhqYeNzomcy3KXoQXMZSKvFpg/l+OleRVpXsd4pKbjIcvxPFbspjymltNtvBHWPitkWsq+wOD5
H4t8IynmKc0xU/VjRx/iQ+ta+NBRDMW+q23PPFTEC6rPeJgC09Y/3V7SlQMseYwS1AtI8dqnRQ/L
NA8ZuysU+9gpQjqQYR/85PL/1nuzSMT9aNfu4fawK2cY8A5NT4KHrCAsVjOy6oyj3cCADWO7OKeq
OmBZplBDiANlfDc6xlCfel0x3k9g2dFVaM2tF8vKVwcNQhHYlk05ZLwvF9jGzM+dlaD1FVekR2/K
3jtVj731rHdHtfKqO8T3I7/l8t44RSs7C1yEhLgS5dEIWhS9g9hpvEFkwleS2P2KN615yia9oklV
bEkZ6quThCZLCoCiMLSny0kW6uwGs4rvzjA61vcGA+N7OlP6qemz/m4WXeRHoR3tHS0u/uiwRLQh
QwDTmFUTD6TUDfpwBz1huOvH0fCLEDgigbVA3Rnkefu5rowIz6TC/n0I5thAcH3uv+awuQe+5zzc
d1lc7wkTlrujKIXrXmLX52iKt7w1VmeJbqIs/sFiXeIyXTfC0rYdBH5USvlBGYf7DFW2CYqp3uzo
rU8KvpXj/ETNtd54/KyEJdBLPH0ITUCXlxtZx90wapxW+AK7qi9Ezve1UYYt4FfQCVakf7x9blay
LCpgktsh4/2V5EhXJ25EHil8u614RcNX7PRdXmzpp6xtUQBEzAseG2ppiy3q1G3QF5EifLXuMNgo
0jzGQK5qp/vKxd3z9pzWYgGQWnmLofBJl/pyj+L6mlhZP/OyU8zpY+OaTfF2FgGU8m5ojaeBetSE
5ZHo8bbkdX0YUiz6bv8KK4QZcBcIKdC5RGCcoubl76DgtdD3hga/UrPqEWF/lGPRi6ja4NGeC/Au
TWg0f6ASYuZPTjTp0hK8D1EMEdqPtJrSFy3Ohx+3f6mV0EyOSzuIxB2s4zJARa2X1ZmBizFQy+Ex
T7Cv7oUljnlYTIe4afVoh5rOlnDZyqjwiSV6ySO3oh91+SUiPfXwnlRqv69a+5MHxwzPwTow36uV
bk47mibeQxp15esnS98YyCoFLIM7d3HdNm7Tg1tFF7tPXLXdp7CFHtOSBs7ewwnlgLY0UA1uqo3j
uzZbKQcI7JnyIFfS5WwNNdYiO5jxKy8s75NV6yMPCTNIoAU0YXVURdEd7TEcN4b9WXZcZBegTsih
ZK8Vm8bFK0YttCZ1dQVUfsrZejK0Fk/63vCy7xM19HeJ1xjpLoPmfe4ms7B3WkpHwQ+GpNZBukcY
zbpI4/oaqt+oMkJbQMNMYE22m0slfLm9D1eCwc+3o2x+szTLTEiz0miovAGhq6bQcSA2My+enm0D
ZY4c28au2QoIawMSxmkz8rAmtC5uZhBsFUV1lLVUpwLrTxqdPTRZFd/nAkGE/e3ZrewADhd1CrkF
2PKLHdCNbutGXPd+ECTWp7axP5bVnD+5OAr7Y91Xx7gOtzKAlUsDnTsyvZ/Vbzb85a6baFSaaeXU
/lQq2MMkWevgJ65m6M/a9fCp9ob/oAwOJRkauXwoyFLA5Yi4I5uzEHlDISsaUvgTySzOkTvSxE1j
D720WVOiJyc0h/x+mGtTSXZFo+vfbn/rlYWF5Y1ANn1umVMvvnVM9yHIm7r2tRyA8eQ0xk4JHeJY
hKHd8fZYa98YOR6a4OifkOItNpGXURDgONd+lDT9u1DLpo+p2uc7hnZPxVxFG5W8lX0EdRKfCBSX
SAOWKrSOSakDDAovwkyr3yL3h1PoqCbRiLylSH6vq4AMz+37LfLNSkYgFWsgGpJIo0O2uD2NTEss
vaU1FoO+OURoQviay+P49tdcWTmkJSlf01swkDNdhOdY9WLHS6vWz9KuhGJuTvcJru/7yEvr139I
Ol80Ecip5JiLCc3lJPLe6ITvFVZd78IUYFdahu47vsALnCLnCMMhPLx6fh7WjtC06C+ieraYH4Bp
tdRdlJiDopmf+wmXW6RCFbCAWrIR+1c2JhIhUinr76t9MZSbpsj51xUpXCeiv4Y8bw5aoqqPUICc
d0Wpb5GB18aj28DzTmYRVM4vj36XFU2D5LXw69F0xIGLNZnPfGPvgZRKfz+2nbUV364JYTQfIJ9B
PIYtRYt0MUeIkXHWTz1FOj1D7mBwEHk4DtTB82QX91qZ+HWrGh+12JnTO62nqHsMp1qcwl4l0TRr
NTAQ6yot/XtjjU5zClUreXEDq5mOORqW5ANDk+RvZ86jFIwwguewLcI/I1EJ7OAUrwS/ObufstLN
870XFHp4cjMagRtp49WZ5yRwg4MkAmdO9XkRVXm6jZ0VN0wT3MvbhCvKH41G3WWVOZ8Tq//Bd/h4
e6NeDwkhn7KEVHeDi7JURIlmEJBpUVp+nbRu/wAoieebmeFdv6NG0MxHJSXNue+A8mxlhleRhu4p
vReertwgNNIW0btNcLmbptDy2wSNiUMone7jgA3w2rMoxyGQ8h6g0Y4HxuWGbd0AD4UaGxqUTYZp
NyElvh+UzHicRjf/fvtzXh0OxoLxAiJRknm9pbgKOh2F06HP7idGEJxco3I+N43x3ClRcCjzjmvw
1ePJTBMMMO9FlVLt5dx0J28wteQbUlDKlW5X24H3VxTFPebbGVv4vWcU6B7cHvTqeSwxuLT26T6D
kL2qdGBU3WiYQzGoGqKNriatP1dJ7jdN3PkTcJ29hdfQ73pobDnEyC1xkeYyMkwUyUdjw6EcfDnd
Eofhro0T22+jWvnYhwDVzgnSGXs9rDbNKH+masvRWEvkTEmt2J+Lj9vqXabiBw/txEOXddeKyHys
MSgfdmQdyVvVheS4C/RQ53le68hcW1Gi/K6VlvsOM5n8L73OkT5gxNzw4cjMEuRZdNFdmjSkvR7W
YU9qGmnIVATReN8lkKZ2ulCBSzqBKJOdqiDEt2f9kq92mU5fbq/ideWZhodqA/ehbiahZYs3qhlZ
JGx4pPlVGKuPUAX0YeeNVl7yazZJsxtGt7MOPO2qh85q0Mp0JqtJdsoYOwJfEsPJz7d/o+vqkvyN
JBWeahZP1WVTXW3NqKE8WSIbZsbDgUVN22NshLNyQIVRp+Exz7xJihZkwg5/+OzF5L2DPGSIfd5+
TlS73Td4tTc7FQx8sbMR5S79eVRN9RhDQ0j3cZskz0WtZmimG/b0hXq3Ve0EavXpocTk5MOkO6hg
ZamJOwYGzeIungcvxmbA0iD3QNT/cXvO1zsa4Q4k1OGvIslCJfpyR09ZDeNqKiof9p+9n0o9Oze5
AO8wD1udruvYBAOJdg5PIVr5V5zVuoEXEqJI4utu032JetOGwGVrGPOg7bdTeQxuxInVHUaXizeC
TBUQZLmcHJ50YS5RsL4ukuHADQ9GNmvSA4kRnM6+aHyldtVdlMzWYQbAcS6mINhHThn/Dfj6Pxde
8+1P7/kfZTU1MXrvi3/879+rl+K9aF5exNO36r/kH/2ff/XyD/73U/yjKdvyL7H8ty7+EH//v8f3
v4lvF/9wKEQsprfdSzO9e8FwWvwcIHwp5b/5//vDf7z8/Fs+TNXLv377UXaFkH9bGJfFb//+0d2f
//oNHYBfNpz8+//9wzffcv7cU9l+y7/H6dUfefnWin/9Zqr/JMenkEsLH2QltK/f/jG8yJ8Y6j8h
vKGSxtuO/4Id+9s/irIR0b9+g735TzJ3rhvuN2o6PyUjWvQF5M90+5+wM0Af0ISnAgIq+rf/N/nn
v2Pr3+vCx/j3P/+j6PLnEiZ/+6/fLk8Hfw3q5shi0J2ljibhE5cbSHUS7L2tdODloym7UCmtx7xz
k7e13eIe8cuHWRnr8nj8PZa8XYBqyxt1SQNOe8eDHi8fVV4f9Ht4ub22C0cj+tGWQf9guGlYbQx5
mQH9HJK+I8FOImpZgUUEpmGQJ4leS6Ucis29MSkHGnvxqx4If48iHz9o7KE4dWX8m9HGrwNrQhw7
9ApsN3nk7uW7sztGePki9IFF4BY4ZGXhAIZwZ9IGIpwvK+hRllWOJVBhCLrJ24XmlAf7LJqTfiec
bku8cGXlGIyLCFofH3FZjAAQW2s6+ji7vi2qNwYsmD/NcqjPtdJX913ccAnf3ipyXf43MZAMKCmP
gx4SgZRa6jJosyHVHveUcdcP0YPaTt/HKOCS7Kw/2sTy/i9zZ7JcNbLu+xc62ld9M5VWY3uZtWxs
g81EAQZSvZRK9c92ZvfF7k+u2nHxgmNH7dGJqAGFAXWZX37Nv7lGE+CQyPdU988Xy3pRekpcce3f
0uN7vReSLoaGOiHyNGUGhqalO0WqqN8jm/5+FTA2ZMkI+5ts/PMjeJBNqS16MYUSx4sj3dn0g1Te
t7ff3/nqgEGGlxBkJvh6HmpZZ+t+mit/aVp05BrHaB+CMZ9vctOtL5XRv5dT/OFSaHWyoRmorEyI
s/NV2SJLshEIdSZyfYmKsh6dMLXmEROIBF3etx/sdTX1Qo3DtxRYMaWqTRA5u9qY1rKsASzjRunH
F1kwx5+TZug/tzITH0pjTprQzSY9evuq5+uf1wnGH2EPlChgS53DlQR4SNn4yfKSsNymOP0eMkR0
r4GLtNE8V6jvv33BPyyS1YgG6AoDIUL8+vNfsMRThkexviKh05hJbpBa8YXvzdP+P7kKzXTgObTy
z7d16uDckZaIHllmY6LTYtBADaz4n788mgvM5REFRbjnXP0pLhYvWXSFqFlryn2dO9oxxunuykw9
+TPpK/mPhvMvS4SSIiB+rA9GGvb63c2tcrGDQ2jPATbFWx5Cam0Z1l3/2JTGKfMZYnet8Q7g6A/b
4KVjAySANin77vVV8Xoxy7aaltDvZm/bAqyHtucGFzAK+od/+NnWGIVkmotgATTRczqNxJ6sL6wZ
7wffUh/GRWT7qpLv5Za/LUGqPxCOKH0CIPGR9H79QIsm9cw2SivM53QuQ63U4Iegi3D3Dx9mjVJ0
uVjlnNBAVF5fJpN+GjDOt8LZberQHQOfE5p67x9eZS1rV72M9YBe1aBfX4W+ZeflNos8kJm2QXY2
iVRdeZu3r/LbGmDHrqhaOihkUry911dBPsIcfL/kw9i+dtXmy3KD4sQUZa56b4D+29d5uRQgRrTF
EFR7KQx+CRD6JNJ5zCo7bJ3EWsK57HX7EiCbZ27ffqY1oL46iQHBk7CsBEfYlKSir5+pHfy+RlLM
C+lbxQYxfe68ixR7JA1I9jxSGppzjvco3KUuBLNJL8QfM3/avX0bvz/v2uZl3dNh4hOeMy3Zr1Ym
Us8LM9j24gpv+UDfm1aJs/zbF/r9G4JXAlaztpXhQp3DQ7U4K0VL6RwWU13tkkB64dIv/YWwGvP+
7Uv94Zm4wEpPtVbc97kPlLswuW7LyQ/VsDQnT7OrizpHq+YfX4WGJ0UGuGg6kefwt7kS7oiQmA9y
vRLbOrdUWPVj8s5rA891tlBWVtE6b/TWRiC9srMOspNm2TIgYhZllI7grzi/FIoAifzu+ZinPWm0
lRAQ8yT56aZLm9j10F+NbbEXKk+qO7dVXrlj/iMJn5qmofVC08DYmHGZ69cpckjfPWeAewfpP29/
xNiEZZEd2wp/iFTp7Z2w1MCogdMYgGkmp4rRkTDy9kqf4gX+r0osWaRXGNp4XRzOxjA7XjjWSW4H
R4K0mP1LaWZBessIyB52o/KFa6E5Ysrh1pnieQgzfmxvF1pMxq3npavJZwNTJPSaPAgimTmzt5/R
SEgOfaaaT05S63urHvIykjxdc4rtQPOekhb3UJAtpbeEdBPwtR4GF+yEPuPHeMFwz6hulsCp58tJ
zUt+q8V2KneGwtj4mnx7LsuQFujkhIjGNcF+qMZyqkKQajFnKkgLbwt5P3U+1mqKk12iOt+OrMXR
7Nu8dNp0k5uxvM2MxQhCO12IicBERmzZFclV2Od+g6e4o8zq0RSoZl8hlZ1bDyhPJAtO4FObFl+L
xHaTbeNX8DAWYSGky0ShLzdd5cvuorUHrOjkatqNWMEovkBu9XGAbScz35STkT7oSQpZ1g8azdzY
c2aDtDTbOr3x5sR98BMTJmi9+AUgptZDn0oNE6oEFgbVIiy8uuWrDfOKskjLpImmuE9uRZ9DmsN9
sTSg4+ZFRR7Kv36baEOKXl/p0nrBUAUzl6RwURdw+7LojnkC7/iqasziBilG5HVm21fzpVJ25cQE
s3IMACoOIrPFBn6q6HpQWSrRvvlZi2RXBMRxUsc2w2H6MKYaSJdGy4b2e1rOC46Wsx9HWHlihFG5
cGBDm1hdhws+Zqa1mxiotncNhJr029w6UFqiqtIxz9g6VtNZ6iJ3A80UaK/CY6/CqpTCG7ZCMhTx
NqYU+vA9sGq9u7Z9Wagf4IzapkIquwsWsbNnyzjqpV8lV6rBLmc7tK4hL7gJ9ZzrfuXs48BLb/xS
lz815SojDBDz1w5iDLypD0mwy/pGGhrGPpR8ljU8LxnohTLs0TPWLgMkgIdv+lia1V70AcA4M0CO
I8TVrnTDqs46BPeQCnHCFgk1P2orV5vwl0A3I0IYUIrbqbA8TGbALgYfpi5pkO+lkfjdZ1MN+6Rj
Dz+XykrsyNdkdegWoc/XxRRrxQ5hr8G/tJLc0Lczm2dERMcZjt1oCXGYkL8sPmJr4dq7FtScuU00
RGG2hpUIEO5Jm9VhHMT+DAEzH5ot8DY72EoL0aM9tM+yiYiknGBT3/AasCVbSEnq2D1NGEh8wvNX
H/Y4fEp7ayuNZa+8JKHZZk9DfdGZ9FGjztIZt9qqkTHyooOgo6q8/MfSeSkJcFIwOm9KaM0XTj9W
45OT21JdJlQ8wQV8q9I6NKoU9k0fiNH9XNd9n34c9aBqLl2fkdHerEe8gRZTFM4uqLrgs3S69APg
R9w/zSKrf+hGr8SHBAw7W7Ozq3Sbx03dbEdh+8WdbH3EhTW9Rn82yPrxqz0EnReWeZ3c12NWBFHV
egEu7Wz/Yz5VYxv1BmJbF56oLXAdCnnVEPIJTtYjfXVnU6mECT02L+1j7WlqfWdFeav6tgKMOBXa
MZ9zeUfgR8a9sHxN7C1zIGpUlQJjn5RNft/kEscMU/gTU8MpRmly8f2sOc2xCYMHSJurdgqXrjJK
Lc33t42DuCha/lPrIz7YyDaqp6yNH5HsnCnda5kY11bQae0Rm7f0siZe2Be14WRZNHtmWj11ok+y
bdUvwZNbcHBG0DVH96eUc6JDKzOq7uCppB1CdHxGcyN7v9SuXbQe2o1fFYV7tYyGwm5t1Psg4hCf
dbjgley3ttl3804fkM/cJHGHR0yjLMSIjGBVLqP93y1XCbvF2LVaBmTK7ysEMOUg2jSc3MYpt/6s
LCh/uh6XoSiKzHzourZNNpNni+BK5yjHjxT/hiWcaAqRo7hzIHdWReNmm5uN942wJvUPCBJAsBeO
LSM2S6PvGqZ++dr2tb0vQ1YMQTRppZ5fzb1gwMKXrOl3JD1NiWZeeJJR9DVTCxvgZ+QMtbNsg9YW
j3Ns0ErDwQ/jndhA3iJcGs8qIm0cgTOJyQTBuQD+wdoocNsf8LzidmunM7Z4LCiXHD+wxotpUG0Z
DnNiyrAGGih2HWfAl3Rux7vMSG2MZTWXrVggynVqoI0ZodlkA2jbwhPNxkRNILsqclNrN3OgpVgX
13ab7bxkkOZmkPh1bmg1Zj9NbKrLqAuM0YvUqmPqN1Lh6Whbo7/NW4lgUesKn2G3bih/EzSG6rdI
OzEg0JHjsqGEDNSroOpW3eQRqxCCbhATkQf3s99VSXWZlpXWb1Vi4EhZV2PsRnTW51u6fnMVAfjU
C5IYrfF3tZsVh65wNB9rJGV/8vB7AgaqDApTJQo9g1PbA+At8xghGEBU3W2yLLnH/SSOETp55qSh
9NwyD7Mqx7bKK5YyDdUI1gKekls/mhx9bPlqsapwkGjn0XWU1vfEa4Hda6NFW0sNmBECbjGkGebl
ILWoXTgMNq2fVaivLnn1dW7tWoR4nRn3zPgFRwGD3atWb7MkMrRsLLZulXlbT6A8crSUsfg7eguT
T4JUAByWjYgDSOXANreN9PJsZ85NLG9EjDTHaQYhFjBK8ktUvNtsGMaDrLLF2mrE9zTy9KpOsKwo
JjMs5JhNd+aC3l1UQ+TKjnZmL8M+t7tsugDszNopE2Yrh7jLg/wAHEzr7qssMBmuidSO0yu8METj
hZC8bM8Payee9GVXaqlvX9ZyqTtxbSJ87Ty3KKc3nK8mkkKboOUgxQAJKW3kRhrNspsvpC1mvWkX
pQB+yTGOYY6V/UXKgaj2gytc5yJFvSAL8fOKu0hQHDZhXzFG5eyoBhSmqQQfpTaL/qotMAbgYq1B
V7j25lu/T2WwSXvmn2GgJWm+a2O3R9PFZ06xofHD0JOkyxrCRGYmr1/yCrZ8GeeqU5AN9r3dFbe6
tpqgu62zfK4TR9Tk4LKXG4FF30dEk4YrR+VWGiFz1V+L2LJhK8yty4xRuBonVK3adjt2cTA89sK0
HmdqW5abib3wTo9RlcQNo8y73ZDOndjy5xYzAj4VWlK43+n1u25YTzMq7bNuyZsERUc0frnzhgDI
0RhqUBWOeoufEUseA7Qoq2da5AM9BbFVRpo9xjpKvaGmxUBme4skMbRUir1AaWT915ZDfYx6qQHw
HcyyyzGRigHdZb69EIbNsQobo3HvVbYUxbYycDfD3Snv3LCoS9y7SFzbYTszlBsu5tIooPAtsrp3
sMPVsN3RQOiS9nk3aKG4emgVxSQiK02yR9NMW5idzjDBN/YLxHWrJgakXjCcCcFZ+x+NMdPKjV0i
Vw+NTgCWSRI5/Cg60xWhmBu2YQbuo4WF1nv8juV1n1Q/J8913tIyXSDA6xtqtvFn5c/NZ5fJ+4WN
6bsZ6shU5CG1AL73QsvVNeA79qrTatN63nRTC++ZJmiIfSsKoC7l0NdR67zDUtlTyWQ3K9ztVDjJ
zUSkax6CtJVuNCWeYin1c47LHaCnXQkFXtu1iZu7Oz1fyiryKmfsYZdWZgeYSnLq5XO23PZVJjpc
4j372tMGIa4wx9YepCs8/QG32ngM2zYfTiARrRsQSroFI9bWPqZZkGhbVx/cXZD0/bXUQQ2HnTNL
n6jW1N/sStQ3Q0/JSIqdFxTDpiuXCNPKeObzV4W1HgdAPUy7z6bLzKXQuKXnMf4Qsqp+Fs3goPSn
KU7P1MnNdhMYU/V1QmXb5si120lFVTzMRhzlwukog725WhxiXFsRplk+mGdCe8+m4Embl7K9zXVN
LNxikmN05aE/mj9YVVl1ZdiYszDJsa3W7E5JBcBlCDWIolJGJED8BHdI7xOUruVh9Nhe26KonGHX
o+OtUK1znEehsuHephRsI58q1AIOXNU+SymbuwgBUt/fzRrKo9NC0h55kLbikN2asuj0HveHaWva
XfKjlZqyw6b2l69QxvrvGdKzQ4RszmrN7SMhFzaa7BUVj8hVSMioDo4bJ8kOlrTf4RBfuvG2aBUZ
8FKa1qc6tXQcJojeBNtCL/eBV/TAPior38pi0o9I2BYl3wHoUuiRqX8XfVwHe89P8sfGKaxk03VV
scvxn7ci11yCR2fqteYG6aYRF0cLlFLzrU8p5O6LkiHZF97tbGxzDbuybTKReof51LsPSQN1aFMP
DEFDTXqoPMdWOQw7YS+LfSi93rkHid5P+4lUsCqI07ILbjXaGdmh8jTf27hertlbc1D6noasfDZm
xya2uRnJitf1sUOhnE/DlmYTCXnd2aKJWtlQKQxqci6ccSncUJJvqlAzpuV+wRjgi3ADZYU1DlaP
/uy4Hyp0zvNIpihwhOnoDp/QPdQVm0OXzpYVR+5A+9ThrO2RqsfUjh5aSHsYCKFsM1HspWogPLrF
UD2XwbAQ+ZjSTiFGAatPXeepKwDH/bSdk8BrIhLQ0gjHvu6/4pDeptcoOhkdbRAfoB3jzzgOSTX6
j60q05pj2p+OlaHKYGvWUgs45OX0celSI98vmABJqmdNS/e0/Swetfc9cOILlkqeNzpYQgw0nkNH
0w15rNM0IO32C9e7HkpDPFatX8eISDVNF3r45txrtVtWxFCS3VBN7pq7FVl7SMt+mrD50bJPpHwz
CWjCGRq1scPml2gPQM+wq7IInc4o9RDPk96Lht5un71ajCoEEznQ5/GMvNhPnNXNhnVJOKynQBhb
TZS4hBYi0/Mo79PiixwJM9CcbNLsRV+KB0APyynOxPSjxXGHXT6lbXc1NsPwnXUprO2qUpX+hMVX
yT0277l2FRtpZ4RI/Ccr6Lc1igswHF21x7uJk1Mafm/tqHp1/UtZ2kseVlaWIzamd8u3CXM8InyZ
GDdFnI71Za4t7RPAfCikxpC2fhtaC5Sm+IM2+5NZ3iVzb7O/ZD9ne0xBU78/6o0/m5tcLmgr1wuV
6jONg6z8omfuYESiNVS3V6KhTRXKjFr9PieNg0mA4JurPRa2niZ3DBU9OwvjZsnZp4mDmNLHwiqc
IHJcIEVXMh/T5oMfu+PPcQKsE83VlBOnESDftV5OvZJ6bnqdw1T44cih/Ely2z81A74Rn4e46Yuf
2UT2vQOfZ42h4damcTmrJqvvkkQ0cm8Wfpfcux3DaroAMvvcie4jBHu/pYjojCR0WBpW1ZDsZlpF
WeQkm7hxzAve8xdVGteyak8A7X9S7+ZI6nnfq8KcnrLAxyjKF8He9cYrtaacWmPs/XLqotwYTftZ
+PacHP6rYSvFiFhC1G81AyFflWo3mlvhM+WYWc8h2dj0DDNNdU+0JRxKGcSAuW81Oqf/8uspblvK
Pwr0SkwhiCcdfYI2609Bbxl3VGZYP/jYVprhPPrqpglq/LdJtPKHtzu2v3VS8WVgIoIx7WrmBoj4
dcu9CgaHlelqFCAZMAlalNHUxMFGgV79h81hCkPmLsyQGO9DCj/XdHUma+qWZoxDQ0vzD4JjcGN3
83vkmfNGN1dhJII31QpmAU9zNhdRMEe6GuRe2Ntee0URVF0DbHnPWeeFhvnrqILLgKhf5XDp3K9y
uK/fmxIdGtqd0sIA8Gm8a3NOHQyq7EpuPZXPx7Sz/ePo6dQUuQDd6HPg/YSJQOrzzz8gFAYa7uvA
0z73/h6c2DY0jQ9IotxHY+cFkaYrnT2h/T2u+Ee4q/8RTfUKgfUmOut/I+5qpVj9n39Dm37DXd39
3//+ntftj6+vgFfr3/kLeAV89l+r0McquMb0Err0v4FXhmn/ixkd+h+6jlb1y5jub+CV5f8LHsgq
9gNWC9DmygL7G3dlWf8y0UpiCMY3hVGPGtC/7+1v6NNbsKsXRZr/v1aZp3JrIGpWmhamU6gwvV6r
To4iwaJp4oZoNN8klM/R4NBFoC3IeLxf6otJDF1I6WOFqRgbUKFNV1yUyFhcu6ogcNqF7Ydx3o4f
ULmUm9UqDJ3twEv2mqnjLPXLy/0Ddutsc73cMKALukqrPgxqo+brG26bBAgbbK6bFOOqW0voXURh
3O+K1hQR7fRHyArWvV1BTYowwKz31IbvWfu9Bn+s9wAHm+kfg8hVvuUc89TJOulsryhuNPq2p3jx
zK/lYMhLO82DOlR6rjY2qfDndx79dTxeL8sHQsGAJ19/sa6kX8EYSTopKXD0vUkUtlWnbvSqJxrd
5nE263Rve4t3vTSNuGdGlQLzHGqDOTMCrH6YeHG+emtU/q3ZjTGO2Oj3bE2vNd7RkHqNl3q5RTAW
qC0ANwYSFpx9HbwB1Nw3VXHTBXN1PdqDDJNAqTZ0zWGWF7r0jMuxm5yjNSTTe4SmMy7uX1f3VzY3
2AcG2udKTwzfMnhOqrpJ0vaY6U1yb+d5duw53z5omaQX41IJheShYE9to73EaSDYBEWaXeVzYmze
+V7r93i1t5AHgIRAAgtJGcjl+j1/mY0vGQ5bTsc8yaYj04ZDY+GvjhPiUQ8mVe4SAI9fF19TD3UA
kj6vaUqGptPM18AfK/Ehr8wy2fTD3D3o73+p3zfSqlABSBiXLob3iJm/vjtHo5U39Z0PwUyvL92p
Xo7+aKong1RxXzEAIscIzAvkR7tDkWXaFYpT+TuvaD1wX78h3wClgs4dWagDZ/z1PbR1Ujv6qNwT
AsXYNxrKjNIpcw7ogjVPyorVOxnNaxABC8TieiwQIGIBxIZzietZZAzTptw5BYueXTjMrcLBSOu7
khnuGJaWFjUM1JgZ+8GVg1DOe8FrBSmcPy/Db7wJwGdwM2fRVmuxw3Eb3zmhGttfuvUkLir6Oc8y
nik2MmcD9t0+6XObfIKFVH0wZ/9eBbKPspzCiO7R8M5+PZuW//VGmMavftowvX4TISX70xurcd2T
xvd5YC4liBlAHHYNoJ827F3vp21nXpS0kpHVrF30Mu/2BiJjZUifvdkaXZJ+G3UxPk84Lst38sI/
fDDeEq/aBZwAP/JsgTRY1lAmef6JQrfidmgLX9JDH5+zBO+1nBL6GUqAGQ1xge7ytGjuOyv0D9sE
mgKdWaAnaETA9Hm9RLuptoM06Z2TP2TzRyWAO2HlGtXznB9qp+sOpSiXnWFN8UU6TcV+lVJ679B7
OVDO1g3oJ4ZvgGzhb+lnoK6+b/Czzuz0JnD6KyqY6gNNgW5PmeHdFNj3PsLHpX2DVDoRZLCnnZne
5gwQD1adCNTMWkpEZaqvvaAcmfoq/Z71Rn9yNaMOZbygOpXDWHhntf92SgLZguRGNGa7oGN/9u0K
1FS1qemyGzX6zmEpF++254Q72AB4CjBj4JR7p/Bv3466v4cUIhrEaBY1RjLQs19/r9KkBzc7sTph
5dY8zUGhFWGzRriUt/hkQ2Z6T2J2BZS8/jioeiGV7L0ooPPIr6/YeUbZF5oznsiPOHfzJGivULCD
grLGs1qr3A1S5UuU6jQnesbkm8mYdxrojnc2i7G+0bM7IUcAjspSXXH5ZwVbLCdfMOWZTmgOiuvO
V8Gu6VEaG2KRMOlw9PRDkSmUavIyv+6qkZkVnRV39ezYFpk2hAu47Uc/Fae3v8lvWcGLnc+6eslc
+Txny7fEdxiAQa2fPHfETXUa2isY58nWxATmyagbACDBDAS/XtKLt6/8h/i2niwgPrkqAPnzU85w
eoEaT2effFpdDzReCpptVV0x98F/nb6ycbSB69xYlcXIJC7WjtlKQ9AU0zpwGc1mrkZmhcmMsq3w
uumdTfJ7gKMyo++I1Cwhjprx9eKRugoQ9luDvsUJ2HeWFzHC7b+wydvrxEm7E0TXZKDNw5R7pin4
7Z0XZP6+ZtZ3g/IbbmzIGp3tFyRScndm2nmikap9VnOJ4qqv1MYwxbSDJpLuPWmkH0TLUIiWzyw+
DSLOmJwbwfgQ1K3+TsD9wxp+dT9n8K3el+WQj4l9Kkv3USTplRFkP9955t8SaeQ6KMZ487pBNnC+
KHxjyFpf+ObJa2fmMj5yRrsY0P1l1cbpdS8KcZ3lnrar9Lp5mvLGuRDLIFHVr/LLJNFwwsLorfte
V6mC69QH7yzal8j4eh8TMQH+vYAqCaBn7yABt2IvqLTcTE0r9kwamgeDkv1y1DQPlWyDKOMEnX8r
8oQTt0wc+phqADVAZVTfzAlzYHDphafCXBSfZtu+i8k1wOAnjA7L3nYOtJ6cAyOd8TkeDe92glYe
rei93ZxP93ICExJatQckITD6iziTB2bT+GX0dEnTcBRV+amKZ8qLeU1fdX3pHuQyLwdAxl0owBJ9
TJagfkLBj1vN4KsSg7PZ2Cw4M1yAsJpPCPC9p3rz+1ZauSE41cA5INs+TybLwc1be+K8gVHoXjuV
nl8kIGIeE1o0tIPz4Yh+sLFbZsZUtlLVO1/tT5d3HMpCYLDMEc5FdwR22ZY9jukNiBztSpdGvjGS
2TmQu7cXzcgwIRRJIXccJM9Nbpk3by/qF3WD14tmVcOGFvNCtkAx93UkmQfGpjX2pTekj6yKgbnY
VgZAgcPAWcZn8OnN00uqP826cWy9pPpp4Ei40A0qAgbTtuvdNq4AaRDTktx0RQO7sumVcRxc5lH4
zsx8RhsCKzx7VctLIA/GsQOPAvYq5UdG3Q99ZLGPgLw7QXuHHtv8eelVAxS3L3xjg9FtglmVM3FT
GGUYx6xOuDTnEHlLtXRtHpXtYBz7NtYnNG2r7sEJ+H+NWPOcz70D2UaUj4k+yAfwZfGVi6X9IXkp
d13Gure1qZqnMm34999+u3/6uPiroIa6xmjSmdcvd3CUBQjJyW80Gh99SLXn3TSGJS5NJzUuMLKe
vwGaSykh5mTLhN1+Z3H9KWJxesHaR0kU1bCzj4tm2hIMbmadODe7h3Zs5X5GsLsMmfJ51vbth31p
UL5eShBNLLQyDf7zkS99/bQMoif4YoN9mp2BD5s2avjUB1Zy8Es1PZfEHkAlPgZElibyCyrUYWsz
z71meT34aYLjiyMcuRM+wuWJqwB7GKItLmddKATvS3Atc8Jc5Z27/kPmR5MNuVuY+X8oaFFkd0YE
TYyT7JsRS64eeWeANfK6nuA3h1UAp4pxK67QXpb299B6voO1McO+N6yf3eiOVyZOoJugzOETK624
Hxh2PLxzk79XgDAcHZAi615FUfwstC/+gvtpzk0qJtBZBB7GOFZoYO9so+j3AmDK5RwE8X2BOOdx
MfrxvsrTTVnjwegM6Q/4T8N7nIQzSam1BkTXx7HJlanpeIXri/2lT8E1FxRvDPOkFofaWxndw2Qw
jYux27jLSMoOM04kl4WZLZGnFfWXoRuI62hc7309s+60rreus7pjt47++GwnyX/02l56pfTTmeqc
F0DOpFumrAqDptdoHGWzFDdOFn9GW2o69EpNUZk1xYWnyvqgB/rHpm1I7hbXv+TU6k6aSN7R71j3
2+sdskrZ/KUqCg3r3NOQaT1tT7uob0AKmtc2WJgmTNKS2dJMll2EBaaLc+hVtn9Fv8F6p+T4faWz
xOFtOqCdifjOmtP98sHcrpAL6rnyph1RZQqLxO0egGXqR0/1IGI6/C3eycpe+LevHhjyF8vEpwQO
cIM7D0CMTc2i9PvsFn0WwJiJsC2UHGtr59d1hRUSlQ4tzyaKe6P7UHhdGxVAQm/aCh1hcCHN01KB
YTZbT9+h0NaF9oTOQoJx0YcOf5RbEpnpMMasOZEun14akzmb8f7t3ffie/3rU7DKPTgvVASo8nNM
n+0+D2h64/RzfxIqba6D1pQHwIntzlb23dwhUdkA1L+uy6ED2Vgu+XOfy4fWWCgkcSZqQgKCc+ki
+QDmW7PSsI6nZDOM7s04B+UHTHkes7zlRBuMfPmiT329n1qOTuQx5L2/YkVy1A1uXo6zOoMGGbjp
8nEiqfoeFLHclbor8ZWfnOlLuZgm7kLecJnXMalamk4XoLK5Q19aF+YsceHL83gnx8HFw3OsYNl7
wSk2xjpyapyoutnxt4PLhJKFGZSI0ctq5wdz+tXzJyRRi7nogDUnebp/ablVmT7CEspyisDmk0Yh
cp0BXt0OTt/flTZZxOKckLbIdgMq6WE1VdrX0qGmV8Iut265OAe/64x+j09rgkVqkh4bfHN/JoFW
PbCl60vRNSazPYBYD2bV6AdwzhSpaAo9A7U3ntIy9i4JnHIXxGQelXTM98y1z/cNQutQlOlLQ72C
i22f1ToOOj5zZrT6SVYOWcXUk/liwHPMbFA7wZBNz2+vt987IFwIQRqiMr1Guo6v96lwRz/Og9E4
Bc1I36NKmyfm1yyIItFzhr5me2cJQu7bV/1Dy4rL+thH0XxefWzXEuuX8ABargeyWpknUQXim9lj
XOL0A5qfpqG2mrmMt9lSOYc2aLxby1zqy78yqP/gLgB9QFdlDo+Ay1kSEeTjJDQYzCfkChvEXy1f
Rb0GXwP7MfgTff1Nl0v81aomm1E4v1/13Xuy0394FczIDGS51jnb79rPXt/2njWZy4m0PTnUNfEG
rKj9nKe2cfQYaV83U3FcxiLdjI5DO17Z/v7tF3GmdbIer9wDsj0uImG0wc7tO7zRaDpOAv000Yuw
tpOrk6Oux7uo1uwqLlMK/yJn+lvNS3JEytK4mypZ/6j7NFk2HN3NUyzW3qoa2+4ht3p1qQ22eevJ
xjk4a0dLIAN02RqueigrcB9NMduoW+HZnO5WPzSTngfsxhDSOUXkOvrxwI6/lyPzWtdv+mt85VF5
TL44mAGUmM4HY0U1yFz049+ZRAG68mhDLN8ni+Oh2ucZhxYNH6Sb5VdwiMVHooh/i9Clc+g1Tq5a
OJirYZd4jV7kHfrO9nbSNBnWQQmRy3GWjVD2+KNVo3WEDvTYWgMlwbSMlz0spptUU+oT6fMQuXmN
KcvL1AX5Yeskl9HHmjaAqRi6qRz2S2LbbIVp/jiTWGw6uD4hkchdQmMd0DAioEWp1ZZzIGLmx8Ec
ttJdtMPQZfKqV74MYbg421wfq0dZCooBP6m2M1yjyzpo81tE+gUL32Bt5W75vUMR5eNL8aXxqS5d
LzWugmaW9zPq/j8XhJS2zcIwohxMSBNkp/ugMJedmv4fdWe2HDeSZdsvQhrm4RUxBxmMICmSIl9g
FElhHhyDO4Cvvwuh7muVyrLMrrduq3qoypTIGBzux8/Ze22tfvZQSf1oyl5HSrMcsxb/nyYWmnKu
Z7Uj1x6xdTvSnMUpKvxxRxuHpUKjxr+XqqoPPqPKexF0yQ107m0759HRjr0XPdXumTPYENIAeTPV
HdIP1OH+7fWglnPPtmg0/tESdXZsvQ6hFkOqscySbe713nEysfO0M05qM5LjzazM4lAtd8hsgJWA
v3X6qrwkv0szxkllRahbXhYIrS18JmNqE+5Zqa9qzoM7NZlZg2EjSg5t5JurxCrfy3wIjrRptO3Q
5xinMyM5I87Sbsto7nEhDXhBoLxdENHKtdvM+PI0wjoUuLqDs9SfwGflQ5n11KkMuJ89oxA3hd8Z
46pNvKV/svwhWy+qW665zmNr5McIfMmm9TIXE5tK45t2DIpfFa3bjObq2jJp+5mDo+IJTjLhHEoO
8UsOVGln4aBRoXC88Z52DBqfYOknpcuU4tpwQQbNx3D90iycQKuIof+PLM/tEw1ab1d1I4JjGSDG
55sT+wn93ay6m76J6zcrkqdCGt4N32m/cpwKdr5SLlWLU4YRDFDwXFG8c+yp/9bM4PQT4Ti3qdP5
xxYV+6pv2jrMTUHCLWd1fnM9jWLhpkhJxUwDQKusb5SzzcmY8uEwL6bhBuDExlO2fUesZr2aaKT8
ULWoLxUcqUPswIlMxyqFfmvM2ylVzdqTcb8zvRo7CHYqbUNkZnASVfAgpT/fVoEY962y8zXRA/o2
YiWHuhnLetXYifEaSB/ziT6JDv1aA1W3HwZclbaePGHCpd04pVqyNtwhWplNa790Ih1/eko7aI0d
HfQ88G8St4m2tsBHk6jy2eg8k600ei/jIn/oR897V0PyPerQ7ZGnVO7iqmB2IgqXkV+lsBGxK5Ke
2j9xDG2ZzPLC0mrx2SE45WF8n9mc74TOXtp18s1qE6ShY1XLj9bv8gN7f33Iep1nUktka617ab0r
ouyfuByz0JbmxK8+2Ai/flzhQp8P5VQn73nL7qdlWJd5n8v0xvN3hiBMeo4o2KapjW+jSNg7l7Lr
SRTEiwZTPGHbkxFuEr27ZCqZtpPdx2et7OOD9CCjSKcqb6D7sMf7lTbVIQp1Dl3Pnic8aGW2BcEn
XvxMj+4itLT0cT22lzRzxo3XTw8RNrqj0t3mtUkEG2E/0tNbEQE0bBBoMtO3HE6Zrs3EayIs3vO1
eXr99IrJdS/z0CLLnssP+ArI6UtoaaTLz2RVUm8yupLFB8hZ57vldOqzjMf6NCI+PINL0B7NQUzH
TpnOFgGrddC9Th0MG+0kpLRuM4OJ2NYDAv54wjFQRllDHGUrVvha+qfrTKkqZi7Wc0Lr9rqVTaPZ
PzVNgP3ETgtzn5QdKois8ugTjM6RI8d8dkt2dWyM38xUP80jp+xcRS0KPK13QjMtEGTW+S0eqvlY
TqLe5WLKbzuAnOs0nvhtiIibZ1vD6jBWc6d4n7W57oa+vXXH4HvZ281X00eM973GxDVbSf21dtOH
SpnTTlPlNsoSeePHVrx38wIRZDH7p55Y+4MNf2Hv51KtTOnCOvPVqiau5HEyVYZJxHc2plH6pzIp
Ly7e0hs59M69v1SbKFn55q5Dry6LDdTFWuXtTLZbVcpH8lG5vMzBhqJ0/koDbz5JbIW/phDZUhxl
KekCWsLoN+Wr2hVycctZsaawb+UpSXjok10t0W/pihfrIQ/woOg1ZnwAKJxtWvLd95tbV3OyrYpj
daPj5QpLVevfYJCNO78X00dF3bfmJhiTsD23BKHMft89aehKd/YQiHTdRAa+jrF7setGi5nZ6NON
FRnmKtAE3XoSj4/gpAam0165w4tLQzoS+alNtU05yzFsCeu9I8fcCqMqF4eBPuNOSF1bq1J9wdgZ
T8Ct/GNOP3djCe4EJDKlj2auu8d6GtjYIDRsycSKHgpt7G9Mr6/PRTXR9bcj4fBU8dSXbP9P3AmL
89jOMXoXHN1vhlt0367Tk2u5J9w6vV/snV8zmZ5hV1XtCg9UHHYawQm1Y0chAYPG4hS0fObLYxva
k/DOHpKWsLILA/uYmp6LSdOOc1N1m8oxW2TRZrqj+VEfsCzhrdYFDmvBB3kYBKXm2rQ6rpg84C/R
ECECR0t2ktcTUmTzoaPpf2gsaxmrM/aGejhkPOXzANDAqnHWpET1njO5PMsmRVssauthWC7rVaAz
wHPqDXdYGa/zgk9q8H2mZhmNIovHzA8eJ0u5N0PTaDvKIONJ19xDlSsHrXvk+EwcUw9Bmcz8e3wX
S1W87L8qdt031MMabz9P/PvRNHhmgkI3XxvKCi4RgCeTUNSKZw51OjuPLmf+iVKCvtNSRxIh2rwG
7XLJwm2f8QS4/vCQYTF4nSOdStmbOuwPMSsw8OsmDNzZPnJjJD46M9yPwBz7O7T/RC5B954PRa91
N2lXmzhK5078sG3BryuWaKJCn9W3HtXet7jxtbNfp+5WWPMoVz5uikN9nY+YGpDQtbRMXo8h3cm+
2DmX8s0kRm24yyLVk2+Yjw+qSs85dKsZ3Tu/LkwdTz4yc+4+9UGT33vazLc113h/7QrGN74+zt7h
2gsuTM/8rLpI+65T9dahLqzu3hoa8VW3iyOpS5LikKFJeJOmh6EmkV2frtzYTA9Vb27TyplvW17O
KztP24fSdZhxWX59EjP6D79t9LdUVTGu8DJRGELMp85v7Ie5aC5T5jx5hRs8TdboH9hHF9Sl4sUb
ukbVVfGUYSqpIwZTJoXGZnJhnrDW8TFSr8Tayi2NdtXUprYuo6EILa95cCI9PzAYmzaia52wQJby
mnjk0Ru5b28TS6qt5UXuzVwnRztzKoqINP3ue8k7kjAqtyRi/D15tbUyTeGv4xF9YN5PYmcncgqL
dJLeBudl+zH6TTWGduzOE7wArf3RdNhXsOX30R3OI6ta96Nlf7L2ouAw8vqyE4gGJORuPY17r7Rw
IbiNcxcnSfOzAumottqUJi+QQO3spZj05QSg0wKTYLTa775MOo0M7lnGmzHDEXLrjaX2Br/VWzdG
B1FgHKcdHn1/FWlYH2MvPpe+dZxUORxNXxHP5BrYGDF4nbJI/xJEZc7rLEuL+6LyObw5B/J3dkRr
CvN0xC7h4nK3Ny4myNvJL4EsqCbw3jtQBt2qcMm/PuZVZT9DE7DSdRoM41l2IJ4vJLckIgjpIYh8
R0i0/mxMRcXP80e6jCjGATVYc7pTHo2/QnC5kFMerYSMbAQEWDTuZ92qnNV1cvOrfihc0fkEKbvR
uUmt4Xwd8lx7QgKn3YaxUX0QLvdYcxqposFn83ybpeTRwUfJo3P9Y5lupNO6Fn190BFysV4SA23j
tfZolkE1UVbp7vpHu4h6q1gGRjHdOTy1dim3NtYoxhFWf8lnlkarl8YdhyaCBJfWdVmm4jXNWvXB
fo4if7nKcQzzG6Pl1gzekqLAr4MX7NORvlauzRi4sormdcinooWnmro/h1QRRHStJYtquRBU8ZDd
WG7t3LjukK8LMaKgrbDHPPfLhTcuFdMbBrjMYVOfvc6eQAiGINNp6+Lr460Py4Sgz222nbFxcaCo
sgn6DTUK1jlaefd2VHRnzfb6Jxw49tYNYh7DJMJ3u2ypddPxA7W4ue6SNp8aHqVqMzekRZAtl/tH
hDm4K/MmvROzqCOwfRXTE6D+S5+dd46myA4TX4htF8wjxsXk5yB9KxzEOB04Di5KlODOjbY6lEkA
H6yxvadYtRQK6cAhxVsMKXfjvZYTI65hmr4tgL+Gml/Ej11dmieeWY+0jgCLamb3xgOErP6Jr53P
j2ozx8mU4PbM5zgKY7O8L4lpnCGJWPqxSbStGhxxKvuuuBOVxv+Ii/drJ8TAnXSoO/i7pp5HgGa5
RfhGHn8Gmj+fJh8wCFWMnvyoUkwrYRelEY3b5cOBE8MSqzp5YWJk3YyaVWyLKU3RzfCJFsrpnozR
YMDg5e6+5ETndkJ4Lj0o5yFvyv31q4VRq3ODyfUIK6jN3V51ffnDo/B+lJVVb1JVvmhFwnUVE2O5
UplRbmwjc7/hh8fOsrRncEXT/MhHaDkore+yRAe5QIXwqIF8UWyXwInDOErN7ZhzaygVPdfrCs5y
mnpxztDLwznPLrcMDX+dqBbw15VAjHMQS8ciGb3xwLBhOo6qfkq09AdKTeeciblPOAHtaQ2Jzlwp
iWFXdRHhlLS77gdshh+BHfkPXSJw7rjLB2aLQPvqPOYwq0IxCsfshLJAEVdxF09Rv9HcOcFpmqXW
h5Oa+t4fO0BNGHzpaZdi/GF4Q05fS6dMnIao2Aof0m8Uy3lvJ4V+8DWv2Ch/zM8zyOIYZHL6dm3Q
xMVCwIimxhWbWXjT8y/VAeaMchXJAla85bzYoJnTMMcL96Z1ub/ueotJ9HU+X8R+9QnTgzjnZbmL
OIjua2qLmHKXpzsv8mBFN8S678fiW75MuXRQHPHaNIRrhige2EViuiVCQYUIrZQmnHC1lAVuBdrp
13YEJi50PBg3K57HHm5Mn0L0KJBNuEvfeKdnZgtApta3vZE3dECq9j61Jwp4R1OtETKaYJg5c+0u
ScbEUNy2ce3wNwTFDm7VdNsnhPaGZmSWb2PUyRV1bXK+7m42Aqs9WOLHtE39O9lR8m2vXcLrFYlO
h0jJ5imMS2Q1zlO7lJPX6x3nEc1ClChcSpHS3fsgm5qQUzK6JRrYv1eIk55gvrGltDpvuoqSm6yv
MdAnIxKBAYHQEQGgvNEZjt2Npt2vxzHnH83iKGohfzgt7k8rFfpF19tkWxda/upAXziko71pQZHc
0RzTHjCwc3lZOn2NhY6hNzD+h6y18qScpn0t7NZdGehkVkU7jA/XznYQOf2NS/DeSY7lVgnHPvRu
1Z2rq7hgaW1dG5JoV+qXwobI7XZxzUWMtK+2ieKNVi8tok7W3UPeZdVdgdTuXgYy3jHTkXfYxGr8
eMvG2njOO0Ct4kZfDr4kToa7JMgE7r9M/WTAq9MWAS6rt6O9Jd6ZslFGbEaFooIeS7286ILI9LKf
EiaVVvDhzRM9G+TqErTSj6nUh4Mz1XeGNRtrb+jLFdPNiKrI8LdahxgIbC6LzhFU5RLjdhcyxkvu
HHBKr/bYsUSu6tjOzvmW+r5IN6DenWlN88uKwzwohk/DzmL7iAOQdzOMmfoYHEY5+VWzcz3nYSxw
Rnnz0gjwFp42vruC72EZE9dBGuH3dbwNhOP4HuPbuKN7BF0n0id8oKwlDAnGtg5smga1rI7WELS7
ih7sYagaf+8LpzmIqMwOgVCbpor0W0OXyTeZN+9TOiS3FDQUZU6W3+Jw3Oe2NH90jd0/FYs0y288
+6BHZEAEbZmcDG4HoVGM07fcDMZvka3nd0FAYYD1zt85WW8fMfGa2xr7lcel+jaoNfOT9ZS+SpT6
N9cV//fN/3+jP2RaDR7RWXiQOGx+GzmJPvNreFqIEry++Ebz/NOf0/rYqSpnSuhUx7bW/Z0q2/Ih
TeSLlBKxhKn51ioNqujrlylAIN3cFViY/0Ez9NcpNsMhwKyWs4ywvd9HNMPYDtTx+XzWWa+rHMFd
fh1r2nZilivAt9nNMMAXWetghIJ/SGv5q1sDZTc6LQoa11+QnL9Nx6LCqVzlCfss4zQjRygYm9fr
jkyXSt8YaS5OeqI/q6qALoD31rpYTZ185XpRM2Eu0+3ff1W/DwctrCG6T99psQb8VeIDS0jJIdL8
c+NRj4Vlw9xCX66MukdXcIE2/pNcd3mDf56WwPk1AF7rFvm3BGv/eU5HuS0zgpu186RxdhHYBol+
JDDn0zAn/Tw1tf2g1aPccUIFpyQ1Ri47vLhQib49uqkbPP/9J/BvZOa8IKaGiwgE+9nvansztakJ
+lk7zzY9Mi9Kgo92pr+rt5Ha9l33s5Ay2MWWPx28eZwpheL7qfebn4Gt6sW7og8E7TViXWl6thm7
NrrRq4SKN039J5sHfj+oIf2H+dq/USuRioGtY0GE8uX9PtXVZWAWPcztM5Fr+Wbumn6viYS+UV4R
8q6iN0SD/SWuMkAOtlvKTVRV2q2XRcVqqFGGVMEMuRK5QQKxxTAueKnbvYq9/OZ6XvjlP2rUjb+K
XHnJyLTBZkM3xe/652++tvMqSSj7z7idi1tP76ytTOx8B+mHEY3PTahXVNd+PDmv49h22zxWr4Zv
cCteLjr0lPxtPk3/lER1VRv/eUXyujgxDKjTZAf8PrDG99a43IXts0q67BlwXrTDdTA8gQ4r1mkR
m/flmK2zdhy51oOs8xjziLBAKHAyhtk9+kshZCEih5fgdh8DdrD11Zrx9wvVWHQav79Obp74a/El
O97viqVFb69iLTXP+XXCc+2BpVPevKaU+SGvTNKI5AJntcV7lWb5WpkzndZlnvf3r+SvmwZxTGgo
sVHa7KC/q6epuTh0dAae14Gunsj5M3BwytDKLe+iRWT797/v3+gQEf+hnkS3jPvwd7ilMgWuR1mY
Z6uOMp1G4gfjmGpXN5mNGAibhSqC9qDaBvz60qr7+9/+b04zHzbusjpMMgHs39M9UzHJuah41MbI
6O9U79LRnlz/DvYeTexeHpkw5LeQZ9PVOKIGyh0hgKQEJVSqUvsY6+abr8r4Hs3if30y/5EB+Vtd
8t/fsxz+5D7+n3mUd1/1kqrQ/f6j/hfak0kC/pcv8S/2ZN5G+iN9/1dz8vVv/DInm84fiKCIg1jE
MHyvi2PkVyqEYfyBcgUXCTIzsh0QsPxLKoT7RwBHGt2ABb3Go3b4/+5kzfT5d9BXF3EaeUGUm/+J
PfnPegIf2/ryH5clB5FZB3Hx532yYRXiiOvj0JWtcd+N/Vtn0Hd2kZT80+n/2+HH70JZu8ihFzEk
mlf3N9VMJ1qDYVsqmLK0dEwGJbZK51dnRTlqcP4iSKdOobqVsAf3TpcF5FEQno9eGVXvkDKru5oZ
RyiGpDz4pZPvpQ1bhVYfbcfE/Ao01943zfiS4vM8dkOnXdLB7NfoRcxLXkT2q8V497H267vE0Lgu
jk6w6Rz5NbWQq5YO7EeqGcbKj+LvgK+AR7kNNbzLQDcOe8g8IrQ1P3W587ry3JX9BXNL/xVZWLND
YoF/+Kj/d2lgd0Ria1wURuB1crJWEXexejV7JYQW/HWcjkP1SceQ8Q687FUp28ZaT1MqHltu1xk0
PjtINsMUYS9wabd8zXE+j2sLEjQxE11NAKrT0yRMaZFqbf9YQurMjY1HoVPojwENONp2e4BYnCBr
a3DsQhx1EKMzXK+xnkBreKOvqe+TWZBBlKhs6WfRJnPObWAFF5kbwwdkLI+O/LBsNIVeWe/dKIxx
E+sD9wHfBhJn1/0EDazrtdcgmtz7uYzqz4ExzINBToW/aqJU2msUvrJfZWpy3vpZuMGhaFA30z4z
+cyR0gXxEcST932qGXuHeAtmnDhKJ8JJQ1m8NbjB7udIdk9drYw8VC1V2dFmUID2H2w59UbSMvac
MGsUtBT19MWsO3LR6UFAa4wLyXKLRekFx7oBX4YpLsjzsC0G4pjikqZfGCzz9nXVspGGfWlBc2/I
ojou0WPzCtgbvKt8bqtn0HtTv+U99N8y3VFXRxWkhxRc00+4eDUkNyTF/LYeVN/KQIxYhRFgWWyn
s+dGoa13ph2CyElgL+We9QIhKqlXAUF7WTiAF/yS0YJLBLtrfvoNZJldwA34BZ0ggznuWwmOkQyx
30oGhEiGddIGACrTKAlLz46G0JIIElaYFVm5tWXWHxkEtLOtR6JdZzTKxdZTXinCVtXG8qd78Yl0
BkGtRC9dbxheCpcc32Jo12ZrC7mVbQAF7r7r1cS+wKbE9fcrb32i1/U+Ua92oV15tQQyAtbN543l
QtGmqeVCyMLEY4gNXJkqOQpnauu9R8jpOwr7/DuqmLaA84vDcsssjw+nxEUtNn7eMaJE0Ud7WHPT
MVq3kRffW07mf7AmUvtA6DO+BaNY4EYk2vgkX3Mb/dEmWmJvevB9xTYjcQsW6uCzm7B8ytecJt+j
mXk0pRTK1TMxfRMNmc5iEmBnzFt2Qc2aCfHQqftSpq5HNe3SzOoL8tjCybb65ww+6xNDRdM79DW6
pJAdzOmgwmrAokcaNXtuWnUCtkjvvirXaFI6lumwqapgmPaEZroCsRPSy42lSzO76HJUn57VtUhJ
wEb3YVJXDBATaNiX2BDpd0jWQ/zdygLrczSc4cMowN22UUL8WY11KVuBZgNr1QDgM8JcQpLdCsdK
tLED21XMZpltCKTqLiSbzm6IQSQRG8Mp03lfD3H7QPiLj1QfJh2AyAA4Sg5BLN1kpWY3x7kVzbge
ItLZN20P82ujl2M9nHV7mnleoPF4oaxIog59iw4CTLm0rTemEgkEvkh65jGo56XrYCHS3cgktYx9
0Ds12bJE9HzHqGJaK2UGEgrskmUP+Hd5kExbj28nMaUGLis1ueC3ddyAs6kL7ZtJ5vNHDzPTDHGK
Jn7I2F/e5GnZEwYYWwpPpTALFLut9MPRhw60Sk0tjkNCPDv/pcudidYOwJpbZ8CIA2MxYfCb6oV8
rtr4Svw0JnTVgVPGb7jGnf7Lb42q/ClkNY8/aiLHS3jaAs1sWBiGah+CDPTcPR0gbSYzz6mKaWL0
h15zMxWNrh4DCuj0bqpSRFakbEYz7c6yM7M+dKKkks0KjxXt7VB0tWbthnbK1JnP2dAOpa/VdMd0
V0K1tPj50R6MNl7jOJls3tJoF4X0lrS8yPqZadeGOOZHaMZdLzW/DmvPmbxtLSyN8WQ2VVW6ItDQ
mOFE9lrEjqR7ontSgT51RL3l4KOfvWnKOjbnOBMPjbCVtYZSZc6kiDm1vYs6a+kNW0KylfSIV0Jb
4Ak6cptr3L1DIJ930XomZ7AuzZozlIN2+I5YP693emXa1o7pXg7dKkLZTcAfeHmmfBk26ZBGqbBp
AvJ07KscMelBK8qAyUE55Ub2aSlDBC9T5/Y6aREBosF1UxMB8zHL3kSMNbjSPE0lo76T4zSExI+l
Te+cZ7L2ktum4wvdRbIpoyc9N2e5DnRbJjszc+qSV9+1M2i6Up2Vmix3k/hFmpzYf5X66me9zNYy
j0vnHgqudTsm7K83BDAruQZjb5l8Qu5YPQCE1/pjkkTuR2PY8bTWaoDLm7QrSJ3o5y4ZLgMSyB+O
gT7jJ4PgKHm3idsYTjYDwPgWSaBnHnKSU7lu1HrQJyvFNqp74VRNwt2xVMZMbtBktZMDVCNmnK7P
0yfpgjYjzQZ0ZJaWdy7ORQqPaCrNdTs1QcaeOjv7AZMZcIOyK+x1vUB+kSygiGXqsp4iJ94jo/yW
mW71qnIhYqSyTrNJZ9qYcZQUd9QM40+n1ovN1LNthazObmtX+syTjPsCa1R1bvMy2aIpMmGAQmhk
rtXYGykVsBZgIDt8JVNYoeVYo3tqDlLW83OVZwmCH5Q3a1QqycrsAOxP8K0X+ZyjnSpj9HetCeve
TQP41b5z5/tAlRrP21uNxaja6NRWdt5nM+Vyn9CvX3k6O0keR80WIWC8zfrxcx60fueaBQakKE+Y
y9UDKNGxugRAvleZlxj71rWz75VKIkyoZZuHvFek9dKHzLXuCjNAeIVNoArNiSJTw3DP2NgTWzdz
9jaXdUxZbj+tu5JM15Xb0IwL2yF2QfYExVaHivcRRO4Plkl3GQFFrazegyzb2sOptQa1Gk3N7Nit
inaTWMN8meqCizT9naNwhbMznF77iG371k9GeIJaXq7L2dLOkWsmq0aI/Jh5U/soXZosAN0GTYdb
3GY7v2OAWNnDmmqu5pyscFPEQercgRLl1m4XzzlYVTIpNZyBndIfGsbBayTm3kEw9Qgz0BOPTTRO
p8jwxanvs/ZQFbBTZ+wTa9ST+jbRA8V2SvnU11FznDpWDJ3I1gJ1qKe3Rm8+jn0Qb4w6adZWnDjM
3Bvckl27jNuqGL1F3669eOhfYd7rKySL5mlsHQb99RTdA+vwwgYpdOgY1iUJqiezqZZwQ03bIx/4
aU9OuYf5LYmgntf85HQRUtTDzkt1RDzROIttEthvDiVuKAd3PEC4RDmEHBVgvT/zUK97zXffhwC+
A/J17wDVxjm5HJy7xlDP3tiWr5OEHqrywTqC20ORVYr6UwSmXFldXx9NELSHKikeA2FMKCJ54et+
8VXMpao2mVUGwKiR4SIsM12grKJPQ7tJ6i+jrtxsY2Vu+9PsEInUthmtTWKEgrUfKx1BSb6IFWxE
AwvreGBAqOc5j13Wf804hNYg1bWNkJSntBnxwzged5zCWWt57hycPsCE11tK35j9NPzMRCLjX33V
/6gT8D+75v9fQ5Expfu7u/4LeY4EKH++V3S1Pv985ecv/rryW84fDpLZxSAJlgyRE/fc/wqCtP9g
n9IdJrq+g2FhabT+N4/M/IP7POAaD2szI16Hf/XfPDLjD1b6wq3BnephIDT+kws/nX+u9P/S2qNH
zICZ2JvF6UrX4Wrh+hfzipsTrZKk/jLBzI9oSp57yx0uDTPB9dDkCCTR8pPGB4zdqYv5xp/HCxfF
eluVureC/OnxrElmyPTtbge9tXe6Rh0e5NZ8IY1h3I8pa47br2kjmOba2iMplPpAbGzp9mFXCCCm
/ZhuzE4YazJn681Q0SkOXM0LMRbdtPim1ngGamdrJb12p2bvWRtIi6Li1bY9Jt2f0VQbZ5NB5Uuu
TcalHizt3pzd9jKoVD96ripvHdnnS1NsktYqkG3yYpRJ94bnMpF307zJ2l3nDyck5BvP7Y9ZIL8W
9SDAZO8h1jVtnRrzp2UOyKxKTMCWIhjLbt/M9Ls5pI9u4oGOaA849nbO1B1sgojfUU2eHG28OHX1
HrnirZrFj7atjkjbNoUXLOa729obt0i5L17sXoy4unDtox4kvUxFxrdxitea2+wY2irvUvnZY9I2
j5XHpdCsvDszJlud4ljA0+3a+Abh+UX537PUW1sMCdu22JFBDDNuvOX0XatqICGv1t5E71IZIuvo
u/hxCXAIPSd760fx4PTli4t0PMlRvsvoNa/nF9UVB1qPu6nunhxpbuLB2xLFcz+RCc01NllVceyF
Xv3alRs1WiwSLTpzqlMNkMit9FeruI3F1zjNCImy21zUD2ZNGAdjmBuvDpBVI47zY/MGHBCvJPVP
sBR+Cjz3dLnRuwZ3DW5+1ExnE9ug55M5TE9kH/vZYc7QPMl83WdnYoRxj55JPqBfjwQ9rz4rj5Og
vwcdfs6I6oCVkKt8FRt7x7wMVbfW2u08v8rqwGn6nBizwybZruWkPZa6+Y5Gbp9j/jYmKmK73QVB
ses0NmPN679rBeBsDbdIXD850bfa2uFMfWiNiPiQcTeY2U7TVlmS4o+JD1pgU7tkm0CZd1bPoSv9
O7zeW1E/z90LvZ+D3bZvsxet6YTs7Yaw5Ng90fY9eiXZCHD3kiinbCoYWiFRsWt+E6FCa9GDB7eK
g5a/ddI4Ro3cOyBwqHtW48TqNCDB4hcWpnkKbD++80fjWDbJm2O+s4JuZmYcBqro3HzNoJknfE9i
XyF8xxKjfkIXuNdz9VhJa638ZBcv9+vROnjV90oTJrE2uOt8beM3/a2lAgqP5ikdiJunBT16p85y
Vj6IwNZ4CAb5YmTe1lYn3zqhDzNdlK/Km3bBNN4OSX7Tus++lh31uNhaebexJ2Tz+GvMtN90XfwW
FASX4MC4J0yC1h8PX+IH3wy5F8ODLb7KyQYqS+aLsa5QPo+9xI0J6dg/uC3oB727teps6zbBqXaD
McyBYVRofxinpMmKqKiwXWKTCpjMVnl2tPZ74Tn7yYyevErbdE1zS5k1g1YO7iUDa829lzFcksrE
9QOLQMUbNe+g+m+mSu47B95s8jbZzqVjeId3qtipUX+OhLwDrP/CKOjD8DPClEjgnis8IhJdmTjR
SoJRXcW7vmsWxfreBrLOCS+1544cHhhOyBOz0Q9bO3hCj3CxAty+RAECzUmr1f9j70yW7ES2bfsr
z077kQYOTtG4jQe7jLpUFB0sQiFR1+AUX/8Gyjz3KkK6kql/WmmZGRKx2eDua605x2yTnsagke8m
43V2Z4ZV2LY8Z7e0e6rnAK3I1snUJ6FHwJfb8GscLoGnL3haKqwpaXZE8cbxKgpP67J8+3ZqdVVY
BESUH4AinrQL5N94vLURw2+gSqitbtAGzMhvx1NUd6z89fNqIT2z4rQ+p0WAcc7RT8khvzS15ayZ
6eJYo5aezjjYL4eQt9VxzHhvJelbPCg8tPmZ7Y05rSLEe2ERX0s7kT6FIw+Hcyj4o35tO73fG+Ip
K5fbXuYvQ6UuujyPT8kk17Z9X+oH2JrqDM+rDND9FhcWO8+NpMbGLEwqktAfw3QrO0pGcmc3Y8rx
OLmPIxvVO0kcPLsNbOHE2eGi4Sz5QgqJ51NMLyfCGDPElIeQ2Ia+6Op9Olf3WkGtmNf7PCv603Kv
ZUDmSOg49lOW+k4UkdEB9ZoQs/EUPbV38DDhcPyutk2UPLDm50Ex33LSWwY72SOuOBWp+8jh7L6y
Qg2OsXPfJk24GfmyMiebN0MznBXlVUKWFQaJEPW5NFTQFdOJEtXbqEhqGsw70mtOy3Rs0HFlB7fU
Ly2tQxBr6I81bp2XunXQ7msc0xPejumkVBtec4JI4jIg8IOQrKEGsI0z1+9LXpBxaB/awWwCndrO
Hw17i8buQben/qjBrDu6xnSeLi+OiB/HmZ8S/kTBURQ4HwtO4tgN3qizt4XyfIK/9l7ZjJssMrHP
kOxEkzy/KOuZgwelJidWpNjLoz6YX7W54dxs4C/rUw7a0kSIaKOdQC9jIVcxz2jf3xlL+JyN4bVX
xxeq9B7RTb2MtPYZX+5Mq3+Lp2MjbqJq1Dd0Sc96NqU7egvlHp2gtjGl0k/GmJJHoKDaj9UqZa7t
4kxLNcNPM5LVtWk0Wb7zWzOHCm2OTRKonNQvtSBu7rBNh+sdyxl2Q+0BO1zlxnDexy7v9Nx/KhvL
3CgrD89w8Jk4gZzoLMGMk9js38qN6keaF2zwdFa/WMQ37NySp2EaWnuT19KlDZf0J04fv9FJDDlO
LWe2I0Nih6CAIF1UxxJ6+Vnc2dlFYc/6HgsJaRYtOnqd4Dd/Tms/GtoDOngySQzusgtfqQdqQsOM
ZBLGEvvRLve5qZmBTkDq9NQk1lkkay0ovPDKdMaClBD9hOOFZJ1y77Teu+zy9jixjJj6eGhRE1ZT
D+Lc0i+i7NWrPDqLcUSUjpwhWza3zezSoteqnEwL7TorEXqZdXGHTOBkNtKNG4dtoBoV72qzvG2m
GCdkarCwrVwAQs1ObDm4pyXlJlmTmulc1G43nffulF+57bp6NthIgrT3rF1lzOU13UzumnlS6zhy
1lC/Ma4fe1C7OzM5dHqq3Syu6d0Dmp0JvvVq+iv6NA6byIpCAjP4xtF5FPumyAkla8yHtb+wVZ32
9f8WTJAMTZkTFg3nVlM9ZJVi8t3VrNRow7HBVZNFVo5geD4XrXhNumIjlHgbOGhaNRa6pPxbhPGf
mutf6HN+VXOdvwztlx4RwZfy+4Lr25/6u+DSKKsgrADNcBxUYFRejEv/rrg0w/mLri76MIbpDNWZ
yP93ySWcv0wDK7UH8HGNLbb5X/+UXIb1F4NZ/jMhstib+MeflFzrXPN/Ci5qQXzcHLlc1Gn4tqn2
+f/fFVzC7r1KDclzwjtCrOEUsqz9Nrj6/SD3n4swXnZ5+xBMfMwBt4rCiciKfR7dLKZr25OSkOBl
0uvR9r+7/Vd//+L/ByfuVZWUffdf//rpx2Hag3AWkPwPColILl7uzd4TpoUMYMfoqZt+Ln9Lrv3x
MsKwoCTRJRSrUobv9Pu7tnjllNIFe6TpXJAUrBfDXQXU6HeZ1e8Veut94zKew0TdAD/wg9BFJG7i
Avx4XGIifVIZmg+UGqEfDsQzEGjT70KHA1pWzsUfAW7+vjCSPF2awK4QB6xf6HdPRcYDyDBYf8Qs
Gm5Mg7KIhRwj8JIRy2ZntHFr7DwXs5Y0v4FFvpe4/PvKK67B5Y3hdXl/5SpBlNkaBFWJqE/vaZiP
YTDaoInwfQpNPzBpt8TGnkIn31VS9M62wvBY/+Yx+vGBFca3lADBQ4sm4MNvYc9JjWGVcVDK6M5u
orsGA2KQZYXxxxcCjSFNMP02zxKwyvcfF6RfPDux+aj1GVs4XoatyuYo8NjXjr9+M2jy8He9e9XR
ekB6RIwKBQGWzwcxKumX2qg38cUym1GOpzuJ+w32Gd4TrHAFAvExM3xUiB7gPypu5F3R3DPpKSCb
dbO9mGQuKpIjmbnG06ZEgvQaOiHTRI4J5ksx9uAVIqNvy2ApmzLc2MtE/0Txjiy+mhfB6QYNugw0
qiv71GxKxghuiPYWq0NBHtkYdsZn2lPWtE3VEnNMhzQpfAZ1RD5pVkS1VTYMnPeabZrdaWgay7kr
l+EsWZZ5IkMqcxPk3kP9ggTJtM47zQvLa5c8swfTzhaH6MdJrw4ijRgEWykBfn5mmOqybuyhwR+E
vcBfbI8znkYuxK2tymKiP4p+fVvPIZlqSMpxA+g5EaFIKlK5JTEvV8fQEu3drEbd8+26RWrNKVxz
DnUSdcc6rBk8LppdTQE63hoWy1IlhyiKLHwAQ0iWkpLTrO4cYq9MUrNsEtyKLFHPsVbGb61ecvoK
2wRTKu1mehwvUPv06HWw7fBmUVLrL2ghhwOCq9a1CXqxJyaWpA4BmEVo38NZ1W8tl0OfvrHZZ7Tr
arA7OyV5dCpx9Pih0zZLdhXKJGvxhsBqzL2cyV7Y9wZGxbpuyT+z6pG2LvHE1KTtU11XSWrS07Jq
tzjoI1XNTaq3BlFPeZproX2LdIIYqb3XNu0c9OaQ9ckpZr+s0XcIzpXguJ3JmIOlWhlyFc6xYnYW
jnVFDmgp7gNt0UND30UOcUFRoBkyntqNZmRVblobW0RO8xAqZZJwlFiIIQDKNFUECkDV9D3xTtFK
7e8Yvi8ZZ2XKha8LMw2mG0K3Gy9QHBTr8EyZUTnMV4CGUpvxDMMbygU7neVY+LLQtbK879as1mYj
Qw99t181tVlvcP1GzBaKJKobdOvdlAUDHMQC6b+e6adKhba+78yk/TrOFYnG0mzdc4QvUX2scGs/
mET51kFPV/xLmlci+lpTTFgX3Zwvsd82Ye1cQkbQLhGNJOF+YtWLP80wkhp0G6Uu9k4Lm+oqhP1x
zbYgo8upjjTIJYQYPk1Vnzp71SLrGv0e1z83Q4xT9QBiqR4AsdCRPevplNmHZPRa5Y9yIr0uLSMj
PTXKuHm0M0bafrF0ZLYai81cCHoJHQZtnJz6NYozZBF2ZE7LZqLBz49ak44eFHcEkgBStlS765Gu
a/fzCASBukiF4WXSD3QE3NnU5SOx2dK8m+1Cj9+8om/sz13SmAzG82JmdObLoRDVQ1MZHoX2xOvu
nad6QzCcH/ap158TFVuQxqZ0kgyAXnetSu+zJUE1EyTAPca72axKQq+qivw01hoGeWdaFy18l2DL
ghKT1dXs1gDDXVsbXAQ9Kr/upE3laSQ6q46SoiGZF8aOvk3SzkbAQ37W2ZjXC5Mto82v6WZNV0Ob
Mi5HnRt5Ky0zIbJGhtj/4OobX5nyYdckajx2cXpTeAVm7djzhigCu8MHr+LzgpWFqEJjAMFVJ7hy
kUxNRbYXkx1e00ubPqFqYmw4YdGNKFirUOcW2WxDXZS4Dr5wpe7CyJH3FZ6acmNFBfnQiBtapo+E
49o7oYXSpjs70JYJZRufRxhbnrp5JG+wjdPpyrBiSQO60jIaKHiIxyApI0X6bCmLy9G0WNppOcpP
gAqiZ7cfKN7IqAqZiqXV5yHX1d0ECYIGQyzSL7EFVCiIu6R7tjVdP68bycDQ6BMEasMAv2Y76u78
VPH10S+UNOkwOnWa9B2j8p4lgIZsU1ptebrMESNTALHdQzd28dPsyuI1FiPdKNGWzWsPJ2LC37qS
jkBwgBeyxXhRTsZSEHll6cPOJdVabYBmJq/SYUSumjm/N7TBfEFDMtkBXpkyC9AYJbdEe3XP8WRY
94OuQRlFtpVuIS95q0lsNBImsa0gglO59m6cdRL5tCV2vk4RMg6Gaa4ipbkZTfqlejvyBOZeSZhj
P+g3i7DKiYusrpSasyJzRLnQ2nPppms7PvSqjVrgCO1zXg5YLIygsdCXxbJCegWdxDI1G8M3o2y8
0JduPF04i85XM05rnKZZf9Zparxl7FuNG5uNFS5ONoj8nFcnvKhS2DzAo1w6NijcmbqZJNkVG9dt
4wEbYTN4fpW602eCsJwssNREQDkI/+jznNJQRD4cr7yKGTyFj22lTwMG/NVFjglQ+Vjf69cWIySt
IUPxvfTtjHrKbZmZVDbHjJ05Eznoi8YBVkAgZVZvooV8pz0/3eZB7Haod7KiGujuS2UHRdKV6Q6z
XPbIK1Ma+zEsGSOLsCsI72YsSitZ1PKGNM5p+Vv6+Z/a9V8cav/34KL/131pX1+St+5z/PKuduVP
/V25Sv3bQNAiGwSzAqGsVMJ/F64WFejKOMajjVsEWAjlzz+jQsv4C+g/bFMmgiTxIHf677qVVCPy
RqhkHduhIl5Hj38QXfS+AkPvKXQD1xJUXOBZAkH6+4PzAuM+nYdYx5rGeUprQu1JG+izfndPflJO
frRErJcB0E4twixyxaSv88rvCiGkFgYKSUlIZFg6x9mxaqKHV0WymMeHGUIAua/1QbWi2BLQPF/Z
aVQfJpIpXuwp75nZKwIY6F7aByUzB4N8T6B3GzYnv/493x/tv90NiQcGwQHkXlIUPtQrCRVcJ0iM
2UqTVtpUxSW7zOJFp0M/fYE7HZ4zU1WbXrryNwXMN9bp/1QV/1wawTQZD9KilPlwaZpkY0JrTWyX
OMtvxrzrH/qCAT9Of4ZagwNTBMv8SxFGBN7Gev9QpTFElyHtzgu73SKXnH9T6fzk0ZBsnjxq3+iD
3xxD331nyHeA3mFA3UKEGaQ/aXq2wzFWfP71Pf/ZZTyCU+D40o7hBrx/NBockIXV9dO2iosW+hN9
binH9jfK9J9ehfdlbRJxVvnG3Pvuw1R2Te/WbaZtki9ekMe1xhwpfP31R1m/ow/fISkJOr0ZHiEK
0Q/tDKA5I9LjZN5y4jTPMX7Mm1mVDEc7O9qYC6VP7ln59tcXfV/p8+Cwgrjk4KwUW9wC31xS330y
tF5h2atQbMd8fK4zgpIWl+oy9croWaA4ZffJil1XmDUz8kp++vXVf7iv69VZQTx0C3TRPhbey6LF
U4dgZmur/EpCwLqyQzXc/PoipvnDi2mtjkLLIiyM6gyr3/uHJEKvw9vYIXittHkDHmI8T+2IwKnF
ZJI4R1H6FHpztrVE2Z63oxntUfnQcigXNMhD92Ul0jzX+pwR9KpHK7JEmeNzNBjykIdyhH4+5ieD
m6S7LMkUhnQ+EXLOCSWTO6fX4NlW4RxjnSfmfoTPapnekVnZyR7el0ooPu2S0BJhKeLGEdDfo/VM
ENaa4rRrZX49mQ1qtLi1n9BCLPs0RThE5lv6FeemdodScd6pAdEhIkJ7DjIW5W3a2OrEyp3yHAW/
HZjzbO5kjZjfbPIvc9TVXwaZnnPADU+G1DVnzoUhCl3JqQUlL7Rwc0odgFG5d2I2NvAt6ojlbQG4
cVLwp09iGAb3yNVN5OxaMndBzdQMmIWYCt+ta+NpIGYXR3L5QLZxCzCrgZ5dTxZE2zWYNrYhuJOC
rXYaSi5UypEId1HX1Uivyn7n5bN6QPwKqD4tvA2CdetCB2XebvJOLS+RMWtoLbpuDBRNhhx+XbJs
OfpVN4gb1eMq3AaLktRgnBwioRN7Org2cakwvDOou5SMAlMzevMyPTqWlu1bRLrNiclXyJl2eiSA
XG1tE+WKrMmHqlnEGWnqxrEl5PaYQk/dQLNUR6Jb6z27tHNTz/ozWtblynXIhl2INKtsrb9KU454
0djb216v1AHTob5BO0oSZXg7Y6xH3jYfIdrtQNDN+Faq3cIp7GyQxoulsFCEOpG4dlhbh1ZTEAuj
bDjrJ0atsWwUw0Z56EmLOCEaLNyC40K+MvQH0w6NAJbklvoa9SznO5ihAcKXh9xoUabqp0MiXoeC
3GDElFdJRufATpftEiX10asi78pu3eJYaZY4llV+GlcAvEo6LYxo1cHSxbObHlBsfAZyzfl3+FRG
zHxoU52Eevkoa1PhmuSO5bbUtkYBHlNE3gj0hOhqSXIDEAjwc37USkSwLVIbNXXT1hANbZkalzHn
ZBRvtyC5vIMGb+xAvAeIK2sZGDprYCb6a6KX8UuUVrdBZ3upu+lFAv1y0+pwkDk6MxzOoH5QqqTd
hYXsxu8M7wgu39wMpVhuOsSExxhczlXYZq/U0Lhy5kGdizhW2zKLppPFQtiDwySHruhsk6KYz1U9
M4SiNAtk3THar8zTuRkPjTU9dTotLTdBCgE7gxEYc9+lvAbp6IL1qxTqKN17UkOzHFNUG03Ze1dl
IecgAQi9MTQ0xqJVb7KhaoEogom3vrLBY4GdfyP/ETUUHZ9NHNY4OTXZBkxK7ythnVVERZ6GGTfN
M55VguGQQdZLTit6o5Xu6+LWB6MzFP0dABc0/hLR3/bTqCMZWaBKuyOvlmUVnyMJ9sh0TqOmpgXj
VY9GtdQPZEu8gdOAfDKCwIV+cbBGZ7kAiPpZi80wyEsPyawJ7ehy5tDn18zUA54q5Ns6j1bfh9pu
srtXIFy8eXa8H734mUDyy6pqH4goaM6BGMB5LDpe0HURnOVRyCgLvGxK95S8ud843j4zQpvaTdta
03xtLPnRaNY+tCZIyZy/vU75FR1FNxApGhNVIJuPPRbwztl3a9Bzk76mMOoGB5WmjIbFos31ohpC
hxdL8qDwFVf18EBuV+tn3fwEXu1iwG2zbRj5b/RWhluLdvcrvZKO38MzjjQo7qE8Pc4jbcZf71Wc
FT+eAlYvMmp4Xkkc4OzM7/cq6FN61iROvfU0bZl3+TDW5U6flBXuZO5oX9xFRjmU1Xa2B9jlCidL
nRFsDc5NNCFqlz6+SSA0csJFe8Xkvqiq17EbvJcw5wy9MzodyJvqx7thrLqvkdVUFmIWja4+wrvZ
C5pumJ/nxItftYSqMcAmBZJOllFY7KJB1udeiksH3rI2bCdUP59Jmp+vaNVDa4FYYUzIsdziqwNK
5GWwahteTuX2XDhdcKUjFqg6tlyn03YqmYpXHjlx2Wt6e6XLqGbFVnEkdzOKhKuqGqolKKImhdih
D7RLC9EVJ0mnRhmAaV51JhBsio2Gevsisib3Rq/7ZZU3C1UfpzGaXmJt7KH0DPbyMg5Y1th0IHNc
x7oZDlu9aWudOHHqqw32+QZBvTO2ZFBxFMO6U5SOswMfXn0OC6epdziawaSNbcliZoV9cYnLbUqD
vCrkvewKAFSa6LMr1wpNdhSpOm4mAexQt9CJoxqKkSzbgh6xj3/PKAKcSoS8NP3o0iDydHUDpIru
QJLjrcIl4SDcp+4qKCL0OMRbkrXF+RoDXWF9as3Yp6889SegL0Zv25qjTQKDnqTprq5LnGVjmWYP
k6OJeJNAtc2QvlUAmB0SJED1RIVId+5QFvOp54Aq27WyDw+OHUkjQEzskGM0WHRpsrTx5gNmuBwB
p0AJtfFwUcyB7YTRm3RKFW/yMGokeKIZebLUZPLF6rC5IRrLy40A7c1kI8/xcURxYUG/bAodaLE+
1gXbtrJmBB1RQbBiYavnYc6ETWL81DTbQbBVXAB8JifNka0bTn5BdJxxkrtq9auU+tSGRx4L5ooK
dK/aaCtQj8a2Wj55rtKwBVCRPgCYSXBYokeX28RJrBNmhla7mXKD4f2QAl4KiGGxzG1fTMN9W+os
yZjup9sRkDbR4+wGNVDhURBzz3Nw3YhYzzcRtg/Tn8hM6FcoKwCmZe4MPBgLEbjoqvCgkRLUsqA3
0Wz4M5nltDCdrL1F2dU/xoahXdvGMj3yV0YDKWcpQQcUay90yaYXMTfyikceqKrSEjkgP3OmagNy
TV3OzGzwK6AhLwJjaJmi1Chun6KGyBNfpZCvV2muorlvhImOGIJAOb4Muz9NhpGohDwjcapLJIub
Fg49W6MZj/G2kEZr8LwqeZNETmsDuIFyCh4S/fKOJdwhQQ/vz4MGMywMZNIOyCCrRZ2hSE9ftE51
SFVswRZmGVMy8w512icjdLkRc03c3BazH/3lihmTAQutEieMW/vs0jFgsEGpF6G/Hq3PysypTfaz
MayCZuzJRipcb6VUofg5bzEkyV099tbg51HnPsMIJPied4VQrR5J22VFo24VjXqZ3AP78uiqhQN4
KwLAvccFQ2B+aqDhH07SeLDY4Zc1vAMKZYrLbdCnIwcT90Va7XSPIVHYO8PI9Y59mmi6HcuE/FTM
qY7xsSrqbD9r6cICBhPIF72Ni67sZucN/G4GMx0fD6jGCnXyrIcPTMSFfUIGOB46HFEr0EnqcX4y
WSnzn2WKGIzADGQhmnkOx0NpYGXaSPrIPUgea76cyIXtghjM3zUYG9TQva5wbSiGJ5lfKmcpgrnF
jrjT8IXCk+bLe2N9xSBR15SNmx4zrOt3XmLdInSK4u2MufCKbvGSXBKXajT7TNoh1GI8a4GZZwlk
A4EuCnMI50/fzJIy29Z0Nu48mVh3Of1rxE9V4yabGCIYTWmnGS/tZm5fPWxtE2u83SDzQdZ1TZWR
PpJ/SARBpSQaWisU7cYAh/xq84gci4VWuQ9srHEDjxwNnNFexwSzWxcrcLKuwdhFtO0np3Ic7N3S
mspgotZqTxt9xIGp5/H4GsOnRQraahZOolp0G88uIwxC2uTdlNVimgEdYHSTC4igdZDQfJtKfq4t
rb5VM4VLELpl9xJamn4sIF0ShAWAzl17/xiUWz7ZkzbFQFkdAPQ4Fbu8vp/RpMZbZeR5wgyDX+M4
16PjcSoaJPacrg8/C8KwvxAADJzFNDV11buV9sWTq1YzE9IzN1MKEdetInbOsjbls15EVb9tzCF6
KFj58Xzqjaq2betq+KToJVdnjPHs52WI6psBjBlZFrKKqBMA6lm+bUUlQi/HQ6PvoNS6Z5VGOsk3
zckxn0PWsdHsFrUHj5/dM7Lrxg2x1nV0dGiOMSWiYiU+pGEfkJUNI7fUO3rv2bD6gA1cQwAAybk+
woHKX8yom3ZYUsCYC0IeYckhrcdtnMT3vQQDSBWU5f2WNQTJl+gRMRxhcBKXkg21C5ticfs8WGoC
QyCxeQuO1HgEAK0hIK+6pboZWcd4sNZaBj/qHdLJ8QaxujltUrcorkaQvJw32Fgd33I0RK/AClM2
vCTPX2PlJUlQFXo6bNqu7T5lne1emmlqmUHrMAVkxIJjz8dAhuF6UXF+LdoMi1wGN8PyPcnwilUm
BHSXkT35Wiuc9Xy2JXvoVU8tMzk9O7rGjCoiiAln9770uia+s4vc4rSfxk9awSgYoa6mTgtnyDEH
6m5zkdGsuMEYhwQcrDGEwIr1LA7yAWngGiEjGUxOedUEYPCgESS91QaZG3VmoK2apF1ij7heNY1R
r4O7NwRWVacv04QwHyp/jpmVwijpNmBYFyZuoSnKo0y66MQZjfAJbSjZuSYbEs5iNsh5S7eyv60B
jxMqBH/YfnDdwYJynS3lMm7dFGhrt+gjLYjJQSOO5DZ8lD0pFKeFmY/X+cDMf+twgBhwB/Z9tQF6
oHikOcTtTeU12jap5ubJdFTi7eZ0nr3zeuwWDbWcoUtcAVhbKHIdcd6t4DOmFPHEaNftdPTf/Afy
yujt7EoxwT9ICQj1m2SMvziJYCMcsYIyRYmhyfk257kBHxkOu63XWfmXOIOy7IuM/Pn19JKexFHR
15dWn3WDn+EJCze/Pr8bP7aaPM8Ex4Gtx3VJZvzQiEUPNTkiihCqW7K8E1YEdyVhrE8QVVUjlmks
466WhXGWWnMNM69vt8D2hyYQpeJ1yb3OPTYg3I5trdWaLwXAZkTQiAa2qTYZb2niTn//zv+ZvfxL
rD3U/336cvKleK8Y/Pbz/8xdrL8kjUQUOiiPGLus/et/5i4MV3BhGbru6PR8VrPVv+cu6w/9Wx8o
/gJ2jNDXM6CKMQ74kzELzdgPVaFwKNHdtWWOJGttlb6vCuteTTKRjN9JFlnfKpqB9dWSWTFK9Qgb
pfLzHJZxCsmi05IzyuhC7hm7LkTXOnl0tGnjUk1YQiMrhDPTQONxAWSbiwIVm1OUeBmFIvi2iaP5
AfS28wRrckkCpoHVg2sSVO8P7MxG7ac0UUHFDmxS7jNdwYrTRti6tKuwEsiyYfwNFou/BKO/ujds
kk12Ud7EdJBxU6faV/gRVtEy7YwNEyztFCcZ0RhaKowTpGyiQ+UWGZobjKDmABmF6WDuyM2Iz3o4
3ON5PiZlDElDF+POyecUmYi5uN2V1MmqOUYkr1L8zEsr55N6brLqxe1JhaQpYJtU+CV+onhrOFrG
mdDJpAhm9Cyx2JMMMYZn8UDbAiqHTl9qI8dBviDxcPU7DAoSQWbWgrxV6wuNLug0RZZCCCvBYup5
poXV3rcELtF6QxsyrwUYTEU4JpkgJsCrYrMIADWZ88WSU0Nck53pPU9FMdVHPGZoEaakwg6NGMQ2
0xY1OmkschfxEVIBHqUMjSiI3KUurD1aMEI6wgjH1K7FByeKAeaDy5NBgwoMZ4GJy2CBWYVFTgVX
0BfLgh3oK4Ezs4y33jIPwtoYZR3H99oYFnazX9KYyJBNZFL1KuQX/WT2Z5wOMv6tKpsw+yxUriYc
RWlJB4913ioOKePm5GvDSZqoIM4d+yVx2jiQmpfdh9TiL6Vjp4GEHVtuvJKGkK+TlXLa5EOdHivo
GcW5E4/kcBEFIR8Z77TmIfIW7M3lWBjRoYvFDNxy4Sy2wLe6HmkWb3rLa65rdqrct+MVg9CB5b5G
tN4fe6HGbeMWA27g0Xvs9aJ+pbV5KdraeViB1bNvZ6Z1XZlt8VkQP9wEFvqlCjzx0KIjTZL2ckqt
/LHWJ/22iRRHMlV7T0tEJlAUCaekCFrPUQ3DitavhnI3JtqtWa/iuoZWKRBiHIyYj/tnRD31NedS
61lYbUo5GFt9yP6cRBuDmNqdO7p01Rnto2gTySmgPG2HnyxAC1AeSXjFzU7Ciu9OWMZ5m7/iOau2
eOyxVC36ncpJ4nCpkc/sPuWvQP12A0T3RnUAiURuTV/hkbWn81yJLWMcK+DlYMCR6kN22xVdBVZm
kikqAgHJww+ztLC34LJ1GwsePA947WGagWVJsCUmCSTbjUsp4u6UF3bZRa4bEwZlu46LR56DdHxD
oOt5QdGNoX6hVJE3m0JGmv0UpR31STpPTgLpj/woQnGXsNwwWim0iwVO7orQaRPnEkaCY28FEzwg
KeRtAxyxbeWjZKtvlK28q2lK2lfo0bBF4sx24sCd8IjzNyXVPTzp1t6nQlP8Em2veJi8oizpMygD
m3PWE2dTzVYqrjpqyj6oUgOzHGW6eBwN1ZZbBNoYTBgjWwxQWpKnd7GF+vml6OKsPQEjXqUHrV5I
rgEySyesWOKIFImJs6N6MO3GnXDE0YILOLanMSmsbqUHIcIkwpiZNCMzc0YOfFdW3dT1rjerttUP
C8q85RYjQa8FXgOdhGiuHpQV0HoTY7mplFf9psH4ceJm6mDGYLc4wgLoxc70fiOJxSRwgw+h3wIM
xKrppHq1QV/Y/+Fc9tt1GNm7Lo1M+Iof2phyNEhHMFWIPMdoXut4nF+NNlbBd/v1T5QBH0em61WY
AuDRWAXaYtXnfy8MWKJJgWRtcVkqzzygk04wVOXlDRaYyW/qrDuneCx/M0/8GGhnrle1Od4y62fq
/O1o8P1V87H0CKYw6dMXpcCHMsFkLnTOfJRF6Xaw0mSPXINonKrxmi2QXBO8tm45vxmevpdH0yDm
13CEYaOvX9Ue9odb7OUVoUwdc5CojDASptEZWy1dOhd8869v848PDToPi0+MEBujgliHyN8NiV3W
zaQyOLD3UendySUkwbubjd/AaH/8PIJrrI4KRAwcuz48mqVTIDjuoN/bHu9D51HBx1EZns09Dbg/
/kCIJFzH4s4xa/fE+w+0zDKNmLmGvmzD6tSdjbcYdd1vRAM/+Tyrl2P18QPoQ5zx/iJMv2BguamH
Hwisd4AyFn9l6PZXgpJ4/vNPRCw2zyIhig7nxA8HxLSLiYFBD8QYrnkEiYmLMMqS3zwHP/tEnEMN
BulixQN8+ES1hBeUWIDNFpPUcF9HUZidZuCPOFdVXaM2f/wt4SBBcPFNK2+uAqfvHzt7xpLBS4hA
3O6GnWh7bwvq/XcKiPWX/l52weTLwHcDVoGATBarDxomQFLeyCTR82OJ57ZT+I9pMLBAamo4qUr9
7dcf6ieXoyyA4OAZUqwOi/cfyukhYtUdBLE81ZKHqQFnoOWeOG0Hr7pgTG/9hlb64xJJY1tH04tE
Zq1lPtzEaBkR7tKW9B3Uz37eRy9C6Nj+iXSfbSIghCp+c8UfnxKuaJgAKoBboJn5cEOjJDITVXLF
BvzrbnEa1N/cB1zHWfPH6z+XWhcN+JSWi6fp/c2UzANUTlfC5/Q97bJsHHeoXIY7B9TLDvFvcu90
o7n85l372Qfk4ectQOnFpObDwtvaecQKMuCbMAy119ANb0WNc6SrsQn++mlZP8D3D+e6xlPysWPr
MDn4It9/QEzDZcihlxYP0u7TRHPWcybD519f5eMzuV7FtHXX/v/snceWnMzWbd/l9vkHNoBukt5U
lskyqg6jpJLwEEBgn/5OzmlcmTM+jfO37wNIVGIiduy91lyMGwVfwu8rryI+b4Shicqzj79mTabt
fIMJqJry/lqAb9j+L65Hk0S3Pb4DFuBff1UaRvlEsxcPq5sCwrebbNcl9vTWs6x0NPKi4i+38c+P
gNpgUW8Jl43bMJcn+tMGlnQAexEGeXjRShSxpaD0NslQu9nmOBwb30fbOomayfg//9D/eF1WFX35
nbbl/vZD1QiaeCKXbVUPBT1zORlBmfvVAyxJ9W2Csv/EkKX5y0X/fGdM4Tk2PVM2OPFHXWAn/uRq
re8vjm7cOgyUra/mIjT459/251dAMwv6KJRyRHFAaX69pxigYecTWrYk0FkkJESfrEHVLvVxL/4v
rsQjoeHCxbzffXAkODBLaZYun2604ClSJPD23Np7h3509peLLX/2r18ctTGNEIMPgYrH+u1njSJq
OkO0XCzMd2Y+i0Br3W9DZOEAtuRfFKN/PqqlU0iVQIYTKlf3t5UkdasmnLXSp7eCrASiIxZzKE9/
+Ul/aArganEZZJI6ZbLluL+9/qRjjXlculjAw3kI150YsHt1k9lNawG6Gi/O5HFP096N3+AxNPO6
1tsSAqhG7Nd24vOAXxjGaDy6CL/YX16k/3gTlpIClrHj/ouv9PPHydw5hR7Ir3aZzwTYqPTtJJj2
/vNL9OenCLHbBWtEbcR7+a8O209LAPbEMPY6MARxm2nnap6q+0i38EZ4rXyaXFW/Jbaw/uLg/POn
oWfyXWfRYLOtmr8930Fzw66fM+Zu3NZdDGFy3fp5/JfVbVmef3llDQvbMps8wSF8H7+rsN1cMvMb
WxJpprIh2GfKtFWSZ3SiErNgUtWEpqPdxXVa2GfHSay/2X3/+GRQgEOkolZDio5/+rfXy51bIJsC
V90S+Xfuopm2hd0YcJ7KCUrMrJJi888P84+1h+vxiZIqThGNe/u3jxQmG1laLPMIhGK7fLZDcjRX
7B2RfZiNdPD/sj/+8RgNhJMcfHwb+y8SfPPXpc6UliLUXkAuVIjM/BCbUFWN//UmtVyFFZUiHus0
sWm/XiVvht6TMQ43csjbrVVWxs7JcCcZlWkEkKfkZx3i5/jnO/nnYRaTpIOLwKR84vL+b1ctZxU2
DLAWugTgULiKb4kwXkpEUF7c3pyi/2qDdLLd/hZXovvb1Zfq89dXVyxlN80hSlTd+v0DUWrG3zPl
iz7caTb4hmayzlL0ELMz3ouaNppLfMsDmqRhp7Vmu+8CB2LH5z/fhN+eL/XjEgrPn0FFhypD/+0e
pPD2St9igo50kDwhRSIkvfDxL8Xqf7oKNmMWAstGi7HQ3H9e5/IsmmZJfmTgYCkLkhruoTdj9v3n
37L8rT/dUZJuOFXwJAG/GwJvyG8VY1KaAwvR0AT+3PvRFgiv/6HaxMsDzbSaCe6YM2CKi2EBb4YO
u+PHP1//t09zub5v0qKmmmT35xv99Vc6Jkmc8SxVAAxGe2TnQA9dWWI0t4zlaNH+t1djb9OpI5F3
G2xtyz3/aVUXtMgQjQhFxhJjiIxbT9Z4lpL9LdzBS9f/fLV/1Ym/3lyboQ9fCwZWi8Xut5UOdxsu
YEP2gW5B4GU9IC18WImmdYddr6eosbrU9QmdZD4/3WqfPwgVOZ35nfBzrb6zG7IxBsDJfS8+Gty1
cBl7KEOosiLj1gvUMYt4BeUXbJRhtIMpNjp3DTBCf59ys9E3MHKlv0Xgu4TDMRjOKhBGup3++yn+
/5ng/6Eh89ND/yOr4faxmLGSDK/nr46sf/27f88GXed/DMdiiabPQgaDWF6Tf88GBcAQMCMuHU/2
ZHAevI//z5NFrAtnuaVl95snS/wPPRuDZX9hkBj8j//NsPDXBYBDjM0f4CPEoVwB3bigU37+JGyH
b10iQN/Z3liuI9DGz5DHhtdQt9wLCFjzjHzFePCrTm5/ulP3//4OfsZ+sFH9+vVzcU5RbM0o85jZ
81n+1m0IzRqmbToaO3Nws72RtPKZ3+x2pxGdgrEN9bnchGxIFJ6hUP02l+FpEjTqx3nKv7WNh/au
062HzpsREIy+++LHc/QEiIWBPSBoq6FNE3tb2yTqLK58cz+YVv/gZXT7V0huGmMdKzu2tyC5+3vD
G8XXEKfCOs1RRwfRGJ6lN1PGhqVYGZB1IYs1X4U9qv1YRNaWQt37GHOznlcaG5OxRScMb59VXa27
sRjSox+mK22cRoapUGpXfesgOWoJrEYRYp3QTiU/VNXmjKIiRDq7aYiaat2aXfFgKyZGjevnZ0rR
6ILqu1phvQEyVWSmRJfCMrZiMFZ/84dZPmUVoIp1Rwz9tyqDZUWkN6mY+aTWXmv4UWCryEHm49ho
HcYw6wFlUr0wzevbNzsfUHdmwDPawNbStiChUjeDeXRRfgxpUbwwcWmCZiKiDUHLkG1cBIoXrxrL
g9uCROvpFOwjFD9ryyP7TTaTts+IIrvHY1ZB6iZmokDJ+4OqWtuUXRzeMaZtSJ2OzO5MZ8S8oPXR
1pznRtK9Q3nLXcCcw6w3+yzMsvuhypN11vYlzEMO/athGL8oJ8n11TT2xeeYjfnbHEbGadI7+8Ia
36MbseoXG3k5kpA+eubQoK1lwmAOtblHA8hIwYfSV85WWSPrT18MzjW0G7Xm/ekDwCH4qElbRBCN
QxGCMeF/AKTMO9m11W4CCLxmmqa2Cd2cD+X5a9k1d76ONc62Me8Smr4vrbE9QBKqHwDKWdfSqMd1
AfnKgYn+yXqhHXO3wiGErG0bA6Y/lVpBXLK0tENa5sYLsxKM9ZWldlUCpy3N9eI9s5X70IJW/1Ek
VpIHdjYlT1jcyxky8EQdlBDZKI2pP88QRbpjWenTF5dxFvZfD5FUonwqCMtRRCtYy1iqBHDQztNh
ts1vivnLuYlktebD+Mp4kukn8sXAsqS7jN9H/PWQF4Tmfbc8dYlTnAWGX22cftzWTqhtnDaqrxEu
YTlzy8K6S8GJGhngl9I51aOxMSLR7ACbH1VkPMrWZsRfzJ+isol5DzcSXf059dsCMCw4kkiDWYb6
zJjq/nVg2o9N6luTp+ba0qPvmvEE3uUO7fimyCUT/D5+GPPkhQyRWyOaY5hYNy2KnwD6P5pxvUdg
t/ItvNTpsBNdcgEussQQtyCgIzzdio8pw7nBzP9G0vuHlg4vjYsji9kX831q+Swydnn4PC0yy6z/
GqNsZFT/PsVA/gWokKvW+CF2cWXdI4T8nGIamys1jndSESI9iWOvwTZqDVwRBOc13wsLcH1ua0dp
GQK7VLSu55aoakLodb/csEAFVogMeu4W9q30zioBsa2lzc2e8jPpjDAyxk2M8DyCyq7XAzkfxoqb
GgNsjJW1CWfrWy6Yp2tSqEtnxfEB6Xm2L73yZmehc2xGR+5VnNbfiHko12kRZQAgHYTj09VQ1Rs0
Eu+75lvaXjTOMR2GG7EU9kZ3VPVkOP3GLPPoFZFVShfcDxgErOo8PvbFDKfldSB1dSeMblPBgw0y
1s88g6ki352+JHzXQpyQpd9Ls35MF7Og8lntlbibBtDlcxItMI9n2Fy32LuLk/iWWgu9AyhrCEwT
9z7mH2mGF+XS/1PwLtJueIQaAFa02CVE2hn4LwPPScjLMdc4jt/nSr/CyLq4sllNXn8eVK5dejH0
G7BBDzzcNSyWfdxbEveES05Q3D4qMnJSnfS+tqJlK+JN9S/JYDgfNDu51I2zcSoDbTOyANcfIZjU
853JSjWkFaAVhHqEkjJdD1nZRPIWJeLNlPKCHGFYJY31mipvQ2LkA+lD16wxHozOT9d4k46NUChh
Nf+cgl4MihAFfy0n3kBkbnqaXFOQ7XzUT1qL4BoZ7SoSAtGxfwCMMKC+cIlMQfHa4kpEAeBcew+l
XyLldej7s9S6L5Bh7kKgPiqMPpSVBMSxjEjefXc36ckJdYy2qv2WqaRzMeh18LoKrGfdKQ/lXTl7
yOC1F8cqz8agwXaHRRIX/UPGZiGMKl/r7rRpY4UMobIOQzSQazb7K12aa8OFs0OucDmOe+U8m0or
gfW5TZCMnb9xGlr/cH7CvTKa81g4l1GKdGfL73xf8ZqwIlTz1uieQtWVgROl2SZmgT8byIWCFBPR
2izHWywHe41hEgpSZerlfYlB7DaDDTmWwn7MFy6HX9g6dEquRsD0tPYB2PDSD7w9WuHzfqPgpq5n
BVLePp31nucvwmCk0Dgmejnt+pGwAWwvG2V9QENL15PN5NohLirwaaYGdRJmp8TTLm40abw4THah
ipRbMmaiJy1hjVm8jfNH73aPIZIgQ4nrbBXWy+jmo3dmBv3sVS0aznyLNH9FCtbRs7lTubNp/XRb
0ENaFekIDves6heSfYiotXlMSLnuC335phH8V9OdjUIQDdaLq7nPNnDNuc8QTNvpF7OI8RSGEGKd
gqhHdyyLq8oZ0aH0fXehXiO0iFclisOpEcdoZkeajb1rqBePUFFexPSja9CvK9MjY5JGgxGXAFkz
pE5DSR6Q07NwSvsTL9xzNeX2SjqS+AOZf3ULuNxKU+ukSGG8qvEwa+QAd2lNuRXlT11kHqQm9mWd
3LeZfIrT+Dlvk1OocbhxY8KlyvvRXaifzVOnt/ucbMOxYIxJA5Ce5W0iq2EFmwTqGSUtRoUjzKKa
faw+YlvlaBk6lLfyi98tsb7VgTPSNkPiwb3R30YIWRlJr1OmfqQhziVVHxu7AInkfxnT5FFqGj/L
2xgpYu0wUo9WlQNEocEQxDJ5J+yjxYnYo6nW3GPkTiejk9iCYPRJxZs/aUW4q3R9XxPtETQzyi8d
Zdo4rqMiAQJTkA7tlud2DAky0GCASF7UlT0QrkzWTp3W59TrAKmzgonaR82UAiqqteYeaMnXRlc8
LbtMdpFsurWGoXclpxGbyvgUNegOTGjhXFDg4pGnDOFQ0gnzJXJcc5V2yWPaq34NT1DudYRivPFm
0LcDJsCh3/c6SR16Uttbu6iom2edhoctol1lQHtzGBWIvNl2nbEZsGjiGIMbXoH/RaLXguWKLDh0
hrlPCkMGJrX3ppjiN2XIXZyTLp+XD3ZMSTawoqw65b4TDJyuCJBfiwklRCR9ZIWUF+teJDWJzJTh
VRJ9zUKJgpcQoxVDgA1yGD1wPf2l7fIHsuYvho1XqnIBRxGYwb2vw++jJNGgmB6qBMsHHFttl2vp
tpxMbvDImpiCjFKbeCrfijZJjgOimxXv1skAyP5SULpBAPMOYYJLpm+arS49m5SlKujm+Ifh476N
yuYl07p76Zov0Dn2UQjDJyIlvINGo5aXEgoftGHwLFiyryNxUVUVZ4dJU/Xi77hojvC2ViHfzZHa
VqdHHzDLYPnIyyXUToCfL+wuiCrw+FXYPNAqfUlVvNdZqCNs0g4N8UQVLLruax3qNUtbb+0Q8WTr
vMKwN2bP7kzatyVHSC68qCQUvYh8utjmsKrFvM9dfNQRJrrCuTc7f5/U4/OAI81OtV2lnM9JnKKo
Tbd9O9mrfphPcz+eEkv/XrfAeyLkpdRmJzNUX6yWMsefwYRbqD9bB0NZXfd7C8L1h+xC9N/8DX1t
igDz+ntZA6QZ4ADzt354Q/Rmt/pdncQ63zJjBNPSSNAu+68Euz5YZKg2rTOuNZbMdSocfG+jE6nA
ABcWRK6ZHAl4R80eHZRtnBM8KWVa7+Acn0mFKgMbMiDEtngnHWwnIN3xgBAiMtjTBbcucem+sUGr
ZVBMd4EA64bred1aj17UHBtsTYZI5m2XdgtkMGPZ0RvBQp/erEyRi5Ol69mxfiwyBKPoz+kYb8CO
3DRdEATrqp1VJS+N1TzmWU1dz5KLJmLdIYZY2aAhh4zsYCxq8S2HnIuwK3cstQaZUe2ZwYAvzuKO
A2Phvflu0R6MuMt2uaeGbdWb/gHjiXioKbs3Dcr7nJhAYzzoU1ge9NgttmaSLIDw2foulWO+elUM
u8jAo7svq2jv0kpiDcHsl46jsTJGPbymrU1DXqvQyTMy17VjbPvhNycX1pvu9IlayowSsRLJfPec
qFCclmPNKbZdEkJyZvoyKEiRvom+4DgH+rhY+aNhfc84abBmJAaeljSDuSa65TwRD9ZyXDcIMNHq
zQAWYNw6daNdx6bPPyssXqe+SrQ9Uer2JuvT4TCoudvXM5kOWDbtcjWWGfE34Zg/0uywIG3ifUdW
VYq3xCSfAkU0yXcFKYFrEZPHi//C3U6uV386rPXnSk9LB08K7HbQ7/03cw6no6cy+YaWjCQ7LCew
kfNpPAIX6bMgRi0bYJIo99B5w6dUVd428TVr3+lR/GmOs6Jv6zIeZzI2FN4+0QusZYAMvaAuqvGH
ymLtWsCAXplueCTKfNhUflnsiIWa2UDB25OLMVGUtwpbXNjZ4z2VRYc0oortO/hxCWeYsXWOeJtY
uAR1slqAxrUh1F6hCn8Zas34qCyew5gU32fa9E+YNNTGbLNGreoxulOWdcjj7MVLUHmQKKPvRrAK
WlB7KEGtKq4uGp6ZXVN3Hoetqt+lbbv0GTR/PzhazvsLuOBJRfQxgwVJAu+OnQ+Nme+QKNCZ8S50
reYZNlf8fZj7/j0VpAA0DAog7jPfduxau8xdoV30sGNXDAeir0jr2qLrJRqO8/5u7OP4I2dxrzmI
TZRuc5+7+95zs/usddODUTntye+icTsNsXOAcaVwHslxjxcXLzxmp9c6KoYPAeWmHfkEquEEZg77
TWM5EzNKkXzVLXB6nJ6QX3Nw6vAnEXPoI/amMYtaMKdpAv3mmx1X6cmubJAM0qJ+1Jn/rFMTO1Fq
peG90Ls5oAchj33b15faFtkajQ35ShOhWKIUu8ZQpCZGXhO0wrmrLY51VavjSjHHO7KwmZhk2uDu
26hXp4oAwO3ctvNXzdbyNXPK+K3qjXHHZpM/1H0UfklNxzpg/S/pVZXmYxsaxaXuiKAgwsuNn31W
kj1sELK7lKjB1U8inlY2WUgcw1znjtSqYgIbaRdbYdJLI4EEBxSqWALfEvN7kTjpF04T3ifWsWk7
IS05VxKzMbhHBPuTGd3CwR3XFRJRTDKDR96Zjr/cQmtsg0QNZrPJse2MpKhFnC6PYVkkV93NWMBH
p902zZi+2r4q7+EXFlc3ckidQnN8tSt3eMB32p9jd57fM4NNT8Sd8wAlaNqZmTGd7N7vrn41ze9s
FWA5Ha/EJVbZ3WaIM4VOycmTi+wZr6zEXJWfXSupJilfz9KvS+AxEqxga5nPNWb2VWwqeSJLdrrp
bsuGw6EP9yRQG7IxZ00Gy+wC1EbYBpXe9icOLsnBZ/589QVjGZOITPTLNhLjWTdvkgynfRwSGlHr
5DmI0U/33UTMUp9C7MCIacgPje96za6qb1rDddeRy3+tQC4FOehFQOt68Tph3QPAWVkbA0nNyTXV
VQ7Fk6jdZOeH/Ui5Q31hJjR0GlJVn2a37fHgxfRK8VxzSMbbCmBwxj08g8DzsbedmqpUz3LU7aMR
duTfkIPJEdKjFqNrORm3UNMxCOew9fbG4HX3GpLWl4gYrXNoLkr9tJqM/Vy13rpnSiaCMq3cS5I5
tFDQE4xfSvik9baPoi9WkRTU/kahnWcjm3J8gQCuwGbY+pNnNsVGH5S1VgOS2L3FYKM/Zl00jNQ7
pboVTZU9J2He2uSw+hAwnAmKTpgsx0KLD3IYazoDhqwfmPoCoSSLkQ5QNnkb4cfNyR0c57GfR/me
0wF8MQ34LanHYQ9wIcE2LUIQoa+KPLs4fl+uiTJOgTWWAwkOIhZX20E+6A8kyDG0GQJlNna7L2qQ
ErlrbEUXciL0K685gIwtL3Y9DnQJqFlgkk7NCl9gr+17QeoiAhDKfz28N2IZbrN+LncuQibedoUi
32q+I1SccfPJ5Ftsat2uKoZdZRPeagPDbxrN2oAiK+mcaXQnZt6yTTdyNjlKL9GOwCIV+RP+DFTD
0/ySQwF9XcLq8mR8cf0iIdA9YvmmV7LI9gbDu4Cf4Sya1EMCc0P42ruXR9VHm8b515CcS7lJw7zZ
MwYke2dKFDm1IUyLPYgw/4b8ft6q0W2Te5z0EEqRXQkIKm7N2tgDQ+G1wXRysAEQULrC/OEwkIDy
5+xs8cTHYTdgJrmPU3yZpFFQPGBZ7c4YHMztAOjLQaXvk3ZLGzzdQ1v1X0SdLcEqFuph+uw48rqa
kCcpZX+cnbKgGLZjInbbjizNDWYTkyxFr9mPcBswrpbDzmwt+z1UmfnFRpy5ywujJOk3xcQj+5AE
IZbl4jMCgXsYSyO8DiSyv2gUNlenNSJjlfD/B0WVeIe2IhBxZUhpPbd4HPKtX8/JTeaG2A1xUlfB
4kgOUGgyjCd/oBaRtjNKwz6AAWNvmKTTPNVEbG4YEOGuKeNpuhIyrF2SUozfIis26XfN1RO22spb
g50w7zpZDvfRkr1YDi6GWqKFq0CSKIL73V8kQJaZxbeaoOaDrucYWCalHaaR5Qv7X1S/eWn3GfUT
hoCOnJkomNKNBDl51jQzMNJ+DRThPowiudcifd5AIOUYYsh2V3f7aLSZVxgQRmnd48/IhHRPEGNz
oj+jpDmjrTJPYdfqPFHDZAC5QMZ1bMtrPaVzxHL3GXWSVnZlWBcLm+itxcXwjOWYlhOAjfmIiCDD
3aQl8H4yumAIbVzMLZ09X8k1dWnOxb25LQfgVY0JAMu3qcsQwVEQ4/RY9zSVnzkMhieMHtWJg2mz
NUslnwZfM44jdimDhojlPNB2q44ggqegz+zx1PgtByFlL+fAuCQ1pC14Kyx6mrGs3aeoCiPOClrS
3SQj6NcUghSpLGX13OCii3HRRfFHOBOpe6kGzHIXJ8bdGwDOeMuR0mzI2IS6kzPAWtmo6pYixKtX
fUNU7KZJOnNn0SAfX7quFldOJEZ5mUx0XutwBnm8mclH3BZDU9VXm/TbK5E4SEatrMSawDrUfGkr
J/1W18AxVuC/4hOyYPVippr3AGyDVnIry29zKssfUE/klnKlex4KyacABu5L33ZkG7p4156Qflf7
0SrIZowYSPM2ZARkmlF+beF23IV2pR1aB1FFntjAdxBxn+uOCJhGZzSf5bq80pTihVK++ZF4qUkC
CMJPkMW2ozZZhImPLhpEMAVKexOVoC68qbI3HCcBwmhdfEhYjE7EwVvPvBafbSkoHmhG7UJIwY+a
8tVtbnt6NSNO+4eCFSbG+2/xBuRFvKDBmVLoNDrxo1Ff9xXoLWYGxA7Ndr0bwOqPjFiMaaN1Gp9M
W3c+AKOGALe8pMkfut1D09EsM5whv6lY6hu79M0jQ8UWtohn5Ru35ZHHGTFlrHHNDj9JvUZumrVr
LOrRV2fwzHxjJkv6cA93RNBkqmrVfOO5WpzgpPruDiYEBaXp9/h75zuFHHJrxKa5xtDXXTD+c9ay
XZIBOU041HP1krA7NPdhmGn3qT7f/MS/NWk4PhauLDaOJjBw86di8hn5lrZR5czPmKqE4AwyDLgz
naKh/h5sr0Gh7WmHeWaeqrVGuDYqTz42XkOvoXEBonlR+V4kXvvO2jKcbTHNFz1lFhlzDDonpT0/
Ryb7FuYq+Z7Fjcm2potgYGT4NU8r41aG7WexOEhVFYdbSQfmDIgO371eW/kSJ8QsquuL/mTYYXHt
09H6mLpoP1veeDRhrrFbVx34r76tDzSwke2Ung2rsKVhGND2w2gJv7s4hxzIZnic96lDaFpqF/JE
XKDEZl6Win1ek9+0UvTPLD70RjjR7jiJUYGZ82kyCHnTAYXTLbQ+s3zKIZ0UZswwJcPJFzTjlOwt
tqAtWTgpOIwqr160xja+C5e+o1kx2BvDfNpyGh4uzTz3m3QKmxXJTeVxbMxT7qYNr4l4tezG3WtW
b20n8Cn38Lkk1XFihzusD5oKUOEVd13LtMKE7JEngLMjoX9kXhy/4DzaeQQ8MenQ1c4p6PpxLBNn
mfnuhQ/utcq6tlyRQ2MHwJMZVQkeNq3yifbRTJnmSfjwSe29RAR0QpgBlk/cfeD23cHSKxgAQ3kZ
cgOmsqZh9GusU5/RvuO0PKziJVdU74yrbOX0WoK12Y4esAvX42e7zFjXWV1yq7sGdPkgnkYzOkjc
ECvm+TMH1zmo4nRtusUzwIPnOp+9AwZS/UBtcZys8Z2Em+Vvz5X2EKXeNU/l3ZCWG1q8pKnp72FZ
nrxaX41mfhgN/5EM3Yd0aC5zOpN/CCZg7/kAtbvGfTGsGfhwSUxH5GlgDBqAetSqYqUPo/7qF3RD
O82mO6QeB1FLrKiavm208caBhC5AXu0EoL8gd0XxbaY7fZzTycpWpmh6yM29a39NxsGD0ETgWaBh
qt1hxS8gj6R9Kbe0zqbjqJHrlwytfB1Y+nZzDHFhTjzr1YfoHEQYFANGdktnSoKb4JMuggzylcvk
1KX33WZ4LNspvbWTBwqKdI70PAqCtP1xKEh/R8mGuq94ZybOuTtvm22Nm3dNR4OB/QjJkPPnToEh
3Puc7bpVaZk/UjnyI/QqBHwxUzqCV2GVbOP8IWOru+PYSm+48adyZ4hwJm6AzRzJ/pENq39N4WSt
Wib36zkDS6U4vR/MMQ5f9FpQ4A5EUaEVsjlYZDpdmpVJHDA+MW/YGm3JJqX1rXyIqr4aSHdjwkVi
QMZNqpjFYcPdpR5wwBF5ZLcWyzg3MBaiIZY21Tzj/yOKCY3rabLa6cyJ0t7IiSZqyXGaNLp46N58
xo2fWRXTToOGpN5h+FSPeWiNjJiMLkB4N53oHJf62nEqBxpMnjh8FnF50TUN9Ity2jNb9fCca21z
bnHgfwCNb2kJUlz4gYOV87OWajwSBxO/JlXZnsbJRZ7lA5E7+Mymd6Vu99aqRckRBYDyQMHkOnls
JYSxIugHj/12hhnSkStRmzRhpsF4olXXP3dlD0HCxx5rgXTwy/M0Glq1idRohsc6gudNTILdFFvG
/mAHU2a3TwCq0qM3u/bF9YYMjUCmHbQp6xhCjcYjo8aalkM57yhFw1MsTE3QrIwK6IlQ1IIeL+sl
DzmSJQV4mU2W2d6LE7uciJhhVnwxZVy9IEzPoBCxEPd1XT4Yo2GQrK6WIOrZNy7UifaBPrcWgy6v
EMr6lU5dFutT42+LfBAbmr3Vxh6A4tvYj5q1UJ5LFpB7y3OPfpaDDJNcszA8JU6dbEMS0MgkTLfJ
pGw2WF0ngzRzfwBMgRgL/pyRcCOtq9XxAQa9pZEn6or85JZGwnhJ1ddUsgIyo+u3JElqa5ElJlJO
QqEz5pCoBfh5yWD3Dz3QcXMVR1BDPHeYbqXTVc8iDKP9hAhjBR6BlGnhhHe6Ecp9GD/EZvVulcmr
Uws6F17sQW7BWFEYc7XXKVnf7Lky73M8wGtqr/69jTVzp7JUO8vFPQQutRKBlH5+j6QueZraTj70
3vzVTGjybegOShpUmaPbKx2lqrXSFjg66QFORok0p9mpLDNxX9uZu3aTonaJ4HT9bwP4wgOhgD3z
cttgKMEiptW69sPgIQa6k8YvhRinLeuBdYhI+SGZvEC8mFtzzDjVEBe/rWIkC35/lMjWD61sjK9S
C0mM7x3nrDNjOFZ9X95NRe0dGC1GBHWUX4FEPuWhXoFj5JxIN5Zr1JmT0uGruAEd8mLZegh6IXxu
GsP/0WbzTL57bAYAbL9bsm5PmpvnG47p08UrkvRKl9m7MWrXHxHQdw8TU6AL8nLapeGsmIUwSQNR
lPlPlubCH+rc1P/Isf0GdZ3onPJUIR5GE9Lcap6bJjDNlAOlC/1/Hw+AYxyiBb7z/qMQkcp+aXGz
7rvZiulHaf6Wc+ie9Pp53wFNscnIEe6WXOt4a/lLem0uiVitY8ZHjmricOVNRXxX+iqEC9qJBx0f
GpqUmnOHWyRukGRWOhBT4nRRAHeMDmFuRM6BTpdB0K5X3QPt6QB25dUlHWDv8zEiClgYIIckL5hI
DAShJHnd/oC0F792mjNhGcxgJ6z8QfM2VV48z7THXmnZ0V8DrXiOOEquylnWG2IHm00eAahkOOqe
EytX13TQ+q1sMqCVyum+hbUt1w2U8NUMSPzcz1V4IAmGCaa5JN75rnqEkFPiE0wTwIHk5OpFafQL
t1IgHykYbJBashpmIgu82n+wYhuErp9bj5XMpgsx6G4wSK9+ccEkoGUIQqlALg/jqkPdoEvwn0BO
Q7IXMLQGuSCcB0QVt4z6JDyVs+2uu0kfu5Wy3OSU231+Ej3x9p2VpEgflqNypPhfLXs8NjA7XmlA
IqmBvl4hjToBDG2uhiuTHSfa7BlMrroS9JIGI+F5XwxOd7uomuu3sI29V5Fo4hNQyFJQVPYKRduI
498h1DU28udGVv+XvfNYch05u+27aI4OAAk7uBMS9Czva4Iod+BdJhLu6e9itxRS93+vFJr/E4Wk
06dZZBFp9rf32k8j6MeJi8RNMKvuaFYD4E5zQdVJOufKdvppqzPdnWbVGDtG+DYK0dDcMiPgvQL/
s3TkYws4ID7Hz+Tgpx3M2DaNOIYZbM9dewMstFxLSyC/upQl36jODz/SJPX3lujgzwu0I3oci/xB
0E/BSUz43hXzj3Ef9lal+ZLL8Wwn9pSsqSOED5mFmSAm5eiI4cBVCLwYxcVJfMwTqDWtfZm4G8Xs
HvXAObNXI3Oa0W31xWLsPlLMAjLRqDeDIePPopoua6sJpbXB7nOrucAHoCVMSpKBdHSbejZXGCp/
+opjSLrMjwNE8Ulaw5HXEacCOW4Tp72NEcVrunc84t0uNpIFndSx0/tC9bSSCG8Diq+9mij8CiJZ
Ne63m6U4AFyOdtdSWDnIuGHaUGnTbUAoHLrSX5iJcP5htu4AamP5pwT20uYENMZwDfUfDO+/py/+
MKMevv/P3y6eU0R5UxAGxnuOu/4vYZBmKG1/7pZwhxiusGliFJopJnuFIe08+Z4aq30cGPYdrT7d
MXa5LGxEboJKEaqp9oYJ6nTDfYNFXTGhXWOgj49WaoFraZj6JHY/7QdQZmAWx/CRROQSmThos/9g
nv0fQYzABzjkeB4hKPeSGfpLPKAHi5mxvmZ7HYMjGw1ZN4csh3rH8coOt1hz5OYP0j23zzOIrhSY
qcSP+B/iu3+JKZCK/9PP8degFLCPZGrM0dtR9yQAU6Y9LQIq/yOz9L8G878RQ/gX2/T/MJhfZ8mP
/FNN5eWf/8NYbrm/Eatn+ouL2g58Zsr/MJabv1mYwy/xHDLcNoQxE2f1353ltvjNJQpFAgJhW0Ab
wPH9DwqV9Rv3N8y6NiuPj/k8+G+c5eSC/hwuIcRKRphgB43SDs0Bf01i0hA8ZwmFxQR4bZB2+dKA
0jOXolyPuOe+bRHk+VqhMXKJbuehWzeq682jqJoYaBWhLuqECyYlt7ERDuUx9kh0fKfBnHUYS4Vx
bebpgkiJ6LVEzgi8tWy5pawmDKdf7tSnn2rKqfHqa4YEGt9tuvZUJ47alE3yiaW0Tc7A5JZjYPcN
bjcv3pZ1PPjYiGtYcgzTaHfFQyH9xd3QE5aHh1k6rbyaezkwRchUDwBWQp0pZUwnr53XHVh0EDCE
dpI6XX6R4Jn9szfM5IeLIm/3Qe75KLHY/pkoejliKF7z1DF3TKE9uepcdzB/6q5kRrWFYDQ4dF3p
JvAbgIx16OypXMPa2SMNxe8Ba3GzKt1ZiGuv0cJaU4ZwIWMCzwb9tQxSsNtgnfnWutEvXTGPMOOx
A3Q4IGuTs9IwqPXoBcP97CdEms1upo3K1GN6i/SA2iq00Z6bBj0ymuyuwzWjsziOepMRJ+4CrlQy
b+37liahLdKYc6JFLc7WyIGvs4VdetUYYX7dz0YAp4j2sK9mcBgR91OdPoQKbms1Fahzo7SHqIKu
/V6JBD8aLQI6Q7jKiJibrZSHuDM67tShncIgnE088DQxccstUxoAMvprLGZp+s0aRyg9HMZvlJ2O
G0DU0y5rbLGVqe3dZ63TfhFARpqUyBRcbq36de6tdL/wfNVRNfnLM5gh95smspDkdTp6zSYLWPq3
wmFMgFIaF0j4qf1QcXExR5wRzRITKUj4rOhYxskB5iBpHsuhp3MOa5Wv35NOTsUZRucYnGuH7mGi
tC7Opni3JJ4SH8giIAm5LIRquUZwKuat7PuWovUMD8O1YS9WeXkuimZrKqd5vMBITk4ngScjFg3N
dLWE/S/d4IEOW92Q2QWjmpbZIRnKeV0bcYYx2NWR2YXUSgf6XKqRjT4t68/clY+zlHITJIkZ6dYE
wj/5wRfHiC4SSD7M3xmTQIR39wWzla1ErExsFJeUIdc+TyY8aqnx3JfmcwHFmuFVr7bLCDqOa1C5
Mykcn9owssas2Pa85/1M3bmt/GfCJWCm6FQOfGNlc2ZcFRDIVmC9MSYt5rea6tdl9j4BIZ3AnG0W
ctZbbp/BD9UO3wYtHHkQ3xr0Uz7U0sSdPi6KeU3Bsx9Xm7hFahVzmDP1SIEkjv53YmboZ3NsMeod
ExzpZlS4bbcLkMCWDip3GhsMdycF77Ufs8+B3/dpisOdVyVnKJ18aUY8MxhlXvomOYZh8u4wMhhz
RkRjVr6HxJKjzqkYjBr6uvXz5A3Y1R0pocOSD2KfW7jlSy2P4PVwO7fGTZLGe+ZtL2kChq9KFsD+
oYlTyjbjp8KqvHsG1k9uOwIF7W/osKTsrT9B7Sn3bqOviH5XT6zq3TrQffPLy6kna8YGlnTmslhM
/jQfx9a7xyKI4jrAg02TicRtglsY3WJYy9KxN/ZSUZ6Q1a5aDSZ2i9YbFihUNEfItsy2gdcwD7F1
u8/L/p1yxGGbu953kMviqltMTJihvE3qASmeKzztlF54ptqPT8S3sdy5KriGBizplnDvpbJeytHc
5o0wgdw5xR1C/z7PMfgLRBxlhpt8it9Sz/msw46Kjjw0I7hkL/0U96wTkr6PxXQ3nlDpFbVz6w7k
2IYIe75n5NCuDJeuBoSoo4sFnk+ByVMWSioK7Pyowfdd+u6ogSqGU1CoB1+r29bIWUIIBkfaX77A
/9xXltsdvaGUu9EfX0vuXg+ygfpdMm+OoPUyBuhte2/F/d62huk6kKVgdI/PvzVRYkV36drY9HbV
bAiN52/ZKHYc1z+rUTuPw+jclHQXNL1uAMjxNWUEFO6rNAvIIA3t3h3lk5r0d+U1V0WRnei1z1mu
9XPViDcVQDhksTGup37GK4n4BEkKYFzmTqvMnp5wCE1b07GO5rgwnmKhH8sd4QWmfQojBgC0FWd6
XPh+vMscZ1dwwd9zAN72qAJr6jF3jRtG5YzZoe+M20EP341ZHeekuxbMz2HIGYehdu5Y36prH4c+
sxJyzXlm047qtt8M6J8Q6n/Zaj56Drjork2iqWnOQzaH2F7mcrvUxh39g4jMIcUyxsSEvHOOLYFG
2Lvjpo2Z3FTNyFXbdnNkptLnGtJ9Nc18W5VBs07a/stPuKEGaVafHJlhLRkZnfTK3hZmcg/yT0So
8lE1hN/GtCBslrD7cvfojf7VYiFLSrprg6res7UXGXYiCPXBV226fffL7M3isW/4MmJvwS3pIA6b
/AbCUThbqJXgAxvfNJqvyQL3y5biC24+ab9Yz05azVtaHXtqLIiZ853aqqbvpi+cT4TdoejYFsy4
xapaauMTX+g2Cpcgu+xjY1AG/mOg8Z+f+6pDiAWlYrjrutdu5t3ZAc3x3dY02HGaX7al/aZibgf9
ctnoEkQP1DiVD0T30+SSW+OHVZycbDXap8waE+wxZsfYfhPLegqs3YTwUjKJrI3RzXexaOyp3qm+
n4xdmqh6H0pnsJ/45dnNcD0nhnk05zS8neZuulMqMz87k+co4uYfYhBmY0inBwkIunH3voE2uapw
nG476mkT94UBRAktPwEtgJvc4Tt0x90LqwNBCjGa/cHJmwQSOzsvzS/ekld5Gxmm0ybVazzbTDeC
pnkyrWosjZvMlJmyDjoozLepLseBqBYJClSgegX2doEjPGsHN8Y5z8egIjxDZNq5J10Zw3d2K6ye
hUE3xK7FLoJfRSQjCYcwZ6AM0N8qNcUEQs5UfJq6w2NsIeN31GG0fsDHK5baFas4bX1rEzSiZl5f
VPSHqKD0WRcukk55ncZSqltqGiSLrOR0fTdX88wYQHXVbkJlL/FrBCp7g9b+jiO8zZ6sRDX+A97J
PjkEttM2nxkQsnzDEepWGjpnP1ls6n63seyTq1QZoomqkNEFwky2jGkFLDFtGY/s1NATQ8zsMkFr
Z1Ye659hNOfsFtFs6l8xjU7VIR6AhkQptgFElIkPnUF1RtVDU07LY0A60MPaa4z5zcIgFDtNJmXg
b3sa2Vd1NjCjxTBGYXTuM9d7qRk038dwG/1VojxLbhi/4GXMQDg71ykhiQasxJyNuxo3MxNFikDU
UZS4+2OMHv4ujc3c5PF2CGFyZK42zI3ZQBc6LEhKxrD4x5QTTcSTXlVRS2IOS47h2WGiVl1NDBqb
OAGcFC/FnNQ+adGqoO6lrW3nOR17oIU14/QiainGDTeEehgzjNlA5C8R+CvHBjNmNy80MkjDk68W
pK0VYxDiTEFRHqveVlvtzv1OTu3yYseifdNlrjmrYfuXYbbBeWnvxiK/BMSMREXtBFdVpFN/CHPF
REIR/CKS2hw8r3DOxaDH/eJMI1NPv7tH+mNOPRvE0kjbRlQjsW4ytT0vzOH2fummRzNg2eJdGpsw
Rd73JQZPbN+q2HtdzD4Gse0UlBojBdLMVmRe86hKho7oOuWadnDnyhja8oNy4Ut9gZE/Q74yz4ZO
5K967jgl+pzxf1B/vV+ypfZ7hVBgfKIpMP1C4G2vJ6/MKWRiHNBmBZAXJq90QTeB5tyDawdPMalR
oczPGU+McWG8TntyOFxAuv46ZMJ42Vc+28ADaKJpgcBIHNxiTi0+ubMSsZIGJiBiovuJujVnrdgr
DzIzMf2CTycvPx5kUc17V6LorjNjoVQa9XiTkaS6M5LCOyRUsSCbDiSS7PqVbYfpxDy1r848QPTG
Sbmu2jh9bs2KuGbZYxJVfSQoAF9h6uV6wojN2oaa9YZKBDG8hIohLH5JP0q5QuFb8Jz91PU/KuiS
rXLT5m4cO5TfoTqT7qMZcgSBXATs5cVS5murwmCBS4FEPwAl52nK9BMz+ZQWJ4fxROVt0e5ILCeD
t0la0zpaSTgDSM6yr0peLrJ+1Vwh0GK+0RYT2FyVQGUld8fRmZj5DO0L74Qj6hzqAbfYMHOTzL2D
T7z/eqxUe9Cx9Hnjw7QT9jxFvJO++EN4+l8l5m+E9P+dEnP1MZNZ/PmTFnP5G39oMY77G1wrF93E
DSh1uoTy/wEAd38zQacCnhD8p+1cBMm/SzHYo34DGYV+B8XSwQnv/lOLufwZ+g3AABMOE3+KevJf
VK9eVM1/qp6XF4ZoBjMJuj1ULH7OP8f8jc4abFEQ5WhEmO5ygHxnzXd86xbiK+6phP+Xj+b/ke3/
syp4eTlkHwF0NLAubY3eRRn6F9CGM2UjO1ALVExxBCX+2q5oq5frf/8qfxFB//4y8EtQsyBseH8F
bKQYbzuj7MladKG38YcuORYxXnnB2zrNecIzpRT9IIaEQS3HYLhuJjT0f/9T/P4qf/5sAb+7jgWY
C8hD+FckpJw6U08tnEvMCM0nQe3kjqd5Yc7/q2lQwJUmasMeq45E95D9rZSLlFFz8a4Z5dx6Pjli
xCRCF5WoQIvH2fAjgSLfaVcOj/oy8aCOtThnyqAY0mxK62TRke6tMQauaC+Lg62eJDDzYUCClUaT
w2U30Spyxj3rTuT9F+oXIG8v83n90VPbhuT9e1rX4/si51snbONrDz/jOijTZhsG1fhIE1RN0ZfM
OU4H1bK2MCilf/z+/nct+ZvtI7j+/6sEHn7kZ/bzpwrn3//GH2sJCi0PvX1pj7XQcOFm/GMtsQLK
BDCcXSCPISvNP5cSx/uNJ5ukgckfwGW8ULX+ruo69m82kA0AzrwGPBHvv+KFICT/+eH2gfSAnqPs
wIFL4lyWkz8/3FmmMvRLyqY8mQ/HLC0M7LeNezR87MQkp/QLRi8EAOwVq36e3gVt9Wss9vImUHF8
zsbM+Yy7dlmzrwekT+b0Jc2XZesyQIM2cvHapo7vv1p5oziux7DzXT+sb0O7L8+00GW/xsQx7wwu
v4fwEv5x40LeG2rsri0O/xQjjfoWQnF/NXm6faY6hGDSSMsp8UQ3siff2BQ9FE46YoynvO+cqO3N
5NBbc8X8LJNqtZgTdT/u7Dw4HI12wJnzz8ZnDuin2XgQ3Ab2U1v1d+NMBm7qPXeP2myfl9RaNhTR
VFuXtfVMVc4Vsb7bxCZRNvn3JQ1bZCKsB+Qv0umAIGmdnzQfg4g/CMiQ7m6szYTpduVkM5nU1v6O
Ab7XFCRtMtwmbekfJd1ygL76bU65ISPF9GiL8sZLnsa5uTdcDNwU4o23er7gHahWInmdjONLLYf5
XNeE4oTQ/Q9BT2eHiFDtrcUWnFlam+6lC3U7T80HXPOY82bnsVnq8a2IQ0GtnmPsRgoCmXNf53g9
dwt32ru4auwrCvvap7E2543vaW/vN8bwmGSEvaTXJnplm+V4TLvRW196VJ57MblEztNy2iROF96E
OsU6WZGqrajLCSyfiHhFd00A6KOmuupLp0O6qzrR30GiCFdQB4xdCyiPW6hzQzSCIXbT3/qqB0Z4
sbZ1gkC77a7NCQN2hQrhoN64DOo7PT0nVDJCDcE5X+hPX2T37BQc5YuC/JHdHunfNdc9tHYk37zZ
4LM80aVx6mCfG+Rzy1Z+phc/faKTYlNXw9NgBzjpVKLTs0GXBtccsBTjSlmEcAGHNpFfBIeg8/Uz
RofiZKXBeCKaiBqZ4NBSBJPX2VyJrTm0VZRQ5JBn9C123za1BCt9KWUSdjIdfEaRDq6PRAm16SYm
1Di8ooD4G0f1OD42OqVdcSiuZDhqUACwrDwV7AK4CZTlGsEX80DnUifDWFth9YwGy9K380i+mByv
FwB1nP0ZdMJlds3Qcp1z3bWkscEItS1pVRM0v1lM9Fe6a6Z9Z2fd0R7CHymtg4GqvPbznqBsPq0m
MVurpPenK66A7Ua6yXawPTICY34abF1Ei3Z54ATNqaNTnESbWUe6kNJL5ffWlcyse1GLA6Yrca2a
9loNgXM3scmvCr/7otn0yR/G5sYK3LvaJsta9uQ/54H8gLKchc5Z42PCIXFWXpbfS8qcaBNASfCd
Zm1zLFlPpVd6K9+bg7XpkPDlQZAfS+94J5kG6GKz6V88hJdGgwQFiXfU0sxkl5W5G0prfNYeepBu
Ov2gbfeqDww+q9Sgiqs++hQMl7X4RWXxQcLhuCKZ5TwX9WJHbXnTq7CLmF2RbQ4cSDnjSBUm6nzS
meLZnRAbtAyyU9gZ3OWI/vWO8RpiidlySGCGLNPHeLn4rnAoYnLe+xZPEwJJhjUky9pnZxY1+Rz5
Vab5nYsN6jZT5JNDboECOwpB38YnZpAlOd9JvPJxmn2T0PzwdXftDmV7TQkXMLQSeznjtz0ThBwt
tae+S3vyYJTF8AzcqLoCrkxeyqcP1V46Lt1TWXwJfC9noB2McqZy+UXPSRHVdD1hcPGSU5H5aqcL
cHpMzE0uPHUer1sL9EnfWuVWkTdFxCh5nkgBrx20nJ2cA3OVjrm7nTjerEidphHjen+HnnIpmkq8
jVmJz2V0UDRHTpitUzOawHOAr1Aup3AwUoZavv1OiMMtIj/trevBq+SNirMj8Zo70FNtvcEbn20T
Z7kqSavFYQCapLa89NszCm+POT5/TeBjXvtSyZ+wqNyfiV8bPeDhnTXkzpph4/TpYsH/mAE6wz2I
T7yRxY/KxI6SDkmHrYiUs0sTdADdgKKz776/UNyaTkRGb9XwapbhvrWr8lnNkE1sD6Ih5OsV7SH1
nUHcL2OIAdseS433akwAHesQqkc7vc9+/RRXTgNuZDEEfSG08XXF15hyvVWkwNcdxqyI0sAk5dnu
7I82zVSLp8JWz5TaeBd6IzWXK3gUYjsVIJcgHXfdfb14Hjx9NLdgp2bDOWC7Nd7E0NZnjh9FEBXY
gh4d0whcRgetfvPJlOxDIjm3vaGHQxgWzRmUtxEpAm7wT7KKQ6dIBnkWuUpIiMbSfmprNqkhs1kG
skoPnxq1I1jF+Hz3VtG1zzZhkUcHExqtby1MJnKctRfueybDH/S76fvBtuWDIahrsLHIPXAUucAK
amI4nr6UsSbxKsZ2A7mJRashnHbjuf5yNcCGPJJoanduvBRPiE/PDWafFVtecwpx1R6zRU4ffB4p
G7DXNT/McOGvzASvE/6hOSozJZ78ecI4lSdomSjaONoIn98WNUSEkAZAVQ/3tnY3XUD3iwjNDK5a
+JDTn6Jycu0yvjcKn524ide6B6/IpPfJw0j1K8NrvZ0h7ihFxbL7HRDKJIO3650BMsXyadrbIfZp
GU3JSYLgjOebrGzic1BokAwEoh1r+KDLdKpQY0jlUI3Xfl6OiyfR6PCWKnZIA9NC2DBIferXdPNB
q7URzQR2Ll/fK7fTu9DnGR0z9q+wh1eOkvvkWHqMOEaIK7NkOTaLCVSkn664oS0bQMzqbsgt70ny
OAEP6yley2moogvOCW8pZVAf9H+iiGm2GeLOhCYYSGCEzoNDik2UryCnv6Rv5ZaCPg8Xvvqc8QXR
NqhHPpxK7lrAXt80Pqcbzl6KHRQbv+bidac66+Q2S/lAqaq/zWIiOHIiltUseuen1idGredQ9JdK
P7e+btC390nesao38fRWxtnenKm44rl0jfpMJeEOtZVVMiRvSOrMfM74HVNXQNb1xCZU/wyYNFfV
AkFisdtkx7ib0Hpe5sk3M8IPn16ZG7uyMAhN7lmQ3rnHB16QB7LTWxCA9lsnhwHS19A8JV4pbkbd
qz0EBpJN3qUKapycXVf2+ddQh/FmUIzHyCyIp5GRBEeBugt+iYrIEj67ztvZJJl40pLIdao1Njec
WcPNnBzNAtmUILnLHItdz9tXMY3ZuZGWt0kj0yMOV3Jyqsf7qvKEPvRBV5tsqdqNb2sjshLKjl12
2APVTXd6mf0XV6ThNT5BgCNuM6eIvFbzhGVBNTQmKm2ukOyAROcpLtiN0+BsptjcTW1AJO/jXOyF
0W98K34AZ5cFSycwtns8Ff3SgTvA/7zyRBAf8nKwfsGwVfu2Sk9+JvqjhPpzgphGrEJm875I5+og
ZasPi/btly6gF3ngIJzRpdyEJTAmryDaCY5iFSxZttFwEOY1dyMmnKUbnxOtCrzbzFFDIjyxdZTA
/EgrLw4VDv7gFzylDp6zxJ5RmX//nlNG2L7Liaxa6/a7JKubV+BRCHIL2nZFqJdDsWkyC+MURQCF
TxkQkarjU8WDBtGkkI7JzSMVGzoc1bixxzGsLlXlxmMoGWEfDN/HLmbOsGRzFKZ9iwmGAYLCKeC0
i34ZJVGMDnW6WjuenF2In9p8rBNoobxQRoyB4RQWCMarMR+cGTzjcIeNlDYdo3DhP85egiZC7Vtx
P+Wi2hlB7G+TeiEkMzskKGePqCmHAyY6bYDXHX/NhQBTzNS2+mpNv1h1w/qfbPOEg5zq4Yrik8hu
YgNbm0hc+YHZkgfayAtmVIZaPpgHMSBMvHE7Nd3joBpKMcdQjuul5qDh9Jzm7NwCShN3WBzSvcto
8ly57EmikBXcUybled2WjzbXABYmLnVsIM66EvwAY5k473w6+tDhc4lSOn0wSBgjRdY+QWUF30qY
Lkmn3qAcXmfu3rWG5aArsl+rGvcI/fOZvZ8ob1uJNgnXvcw5qlC2erTYnI8d3by70qgYP8nGOGHU
RXgePaAfCvdczM63IawjDnV+4cq5SLsw1Gpj3fq6elWEPQ851MhIBxR6L541R62Pis3/xYZqSi4t
OzUW1gvssQWeeJ7fY834pNWSqTCu9nBgeNv3VbKBClOuPZt7Mp3mXIvo+GLp6Sn3TWHqrNMG+pZX
GAYpyKhVD0sq7kfpHAOVu5ves265MLzr8FtMCfFntWP+EB6yKuOMixE0M8f7hhvfahBjeAxT1PAp
dujDFhWsmn7sX/lB3+KhdqmEbl6MMcOj0eX9B7OMnzFPT0OdeesF3phVLShGgqDxBA0sbqkQ8NNf
MAZ5Js3WWzva5sIQDu7Gz6uXKWj9M+HE51AZNmb+9oLjoqm59PWa632JR9TBCpGUwX6ZpyCOuBe7
V2bK/Lrlf9WFy6x7bpjdBoS2GwayEby2mNMh9do1TbYGp14F1+vsaOLmtUV+2i7XQoLRYIb3IBdQ
JEaMw7uz3DdGWsErC2Gxx6Ly7ng1XLrGaMmp5pllPAP7WrDZNu6OX30TxbZy90RXH0cgdylLGyNk
MovcFbjQr2xOSPdNHBNSgvsLVgaAf7mjZCfPN505YPQnrhNhksh3/MVus4TTQ5YvX3OQMMo0wJDC
qdFRPrTxbefDsCg6/1lkNRFe341zktW5/mTUa14SLG4JX1FsAPkAyshJPdkTDBR/CO/tcOBWJOPg
ikKrFe4Q8vlVeeOi2pxorPO2WAq8rUcsw3VlsBppqo8mwe1IqPkqnuFUhS4HzMsEpwu/ck3wuptp
waiw/06GfRJZZ0eF14XRHHRP2jUeEByx6Xduxxak3vreG/dcKvm+uvw6OoIBq46c7r67UMPrnA1p
TK5jy3KOgzsvN9ZUvi+OOax9MWBsvrAruLyYa10pTs7ZtQ0f7DBxX/Zb/h12kO1cTuiQiyQwKde0
N9TB72CQR607c+BBiucAwqsPyvrIepA55my/524XbOoxW+cLUa520PGakFO94bcnOBHjTw6Gqt8E
QXeBLS13lq4fOmwPXcuShGs/jETusgg7Vru1ErD4MCJiI34o7E8DQtbOMd15qyaZfU4JKhEyF+BB
/x0iw6nnuN5RC74bJZtxU1gP7BXqRoNuJY3VIFPQSpvoEfNcbC/McqDJeDGYUCfeDrK/7epwg99w
VY3hvNfFYBLKx8hjAT1sk7o+YG3z1l3vDjuL5Nmd9JwMTmU8QzBoQUHk6mUMXbzoFAYywwUc5LCq
1E2+K2JgJXkRXxWcx/ct0f/1fOGjikoRHM63QubnppLfWCr9jdm43FR5X7t5ypYjlIdXYdXyrlL+
Yx+7jMNL0j6sMP2udpDZS/SC9eIae+106sAVnZp5v5kjEKuQgZzE2zY5aVwz7+eNruy7kEo/1lLD
+uT69un5DGltoCiHthRqZauFOCIslwQJxuEYvakK0nVJksLIZKIN0oCiwHQKCVexPa+GxDxYHv+l
ScEZ2lVyU7RMbcNkJqvGOLUgohLldD5ctWUVR67In6ZYXJsqMfeB1A5PHhJPOEiu9JBbomWo0q/M
JA15qcFzPygsCnE61w8ttKqeNj9cDyHhGegm3NsWEAst5FArR8WQPRZ3b8I5WQPOU5Zxb3vdMelC
rps0LK4bAVWsRNEzCzuL8vYyfpy6vYfpBViv+Wax8dxgK7u6VGaHwxzlPQm3wixOY12/aGlRM+iZ
2daD3HK2sD0QFtiQT+uvbaCl+Pws6ERi4lueVrjZ5j644+BhbjzN5HGAl1VZAFx40o/TTOp3aLhg
ah5QgHr6V8qh7Ida5i+BB28F0KVajQkJY5YosBVmMN90ndhT6c7tNAmzXadrI0oJcbsDINNFK4z1
bn9fEV4Os/JV2Hl3gElJ/WQakCe3ziYOpt+pOMLwfgUx5+Qs3hXt8iZHjhPZwAWDLmeojwgWeA4z
uTM85xV4VfIehiCmfJKXwoaQPKRfPpviSgs+N8wJ1qtV8cEPKgGo6q4XaxjumikH3KK2TkuyQhau
xocq0AwyPIxTGTGZvXBRq3QH/uCkEhWwcczjdpnFR1d4xyruz1b87g98r8SU/ZTE8dZgBNbCGRAr
+3ZjETIZMUPV/cnVnh/JQBSnJSXNNPDrCke5IajC0amqdnG/LBvKUthqizzhyllv7HibedVj5v2O
8YRUWHLvKwnOgt7qZ+70djiLJy8Vv1yGUOd0Jt7Upa7YYruhRUM3xplQt9kNrwYM4DDJRQRQ89vv
ahJDitp0zV0Qx19eRenYXgAeY/3JPovHzMVpIQSs5Xp6o4axxY8GClx2PxKPoOVN14jQxFbKL62m
VxsLIDQhrKIegJN9LpP8KhvT5Wx1tvu4JCzuhgMcrnBe8K98NDbux3C40tWF1NUmX0VTLbjDzOk8
zmqKdD6VW/Rvji1qFfrD2crM06jZTCZ8a/CXKARpveuq8q5SiJvwmRY+PZzc4WgvW9v1zLeMWUMw
2e5Gt7BdxFytJ+NH4cHj+99Nt47tb0bY2naBHftZm2/UbkYZeyM+dFy/oviZ3XobtCUHyL7Ob71F
lZGGILry+oo8Xpm+qLw0DtSTLnwfzz6r+aNpQD2thVF+p9rGcVYL8+gTurpDzgRKZ/QNGTcQbEtr
1BB+zfhMs8GKGuAHP4+ve8OjAMDusqvST6AyKih7MSd0Nz2lCbAOVxtGFEyGJG8Wv9o05+olVxuS
vunJKfLyio9/2uId2QMF4weFrPMoQ0CSfFT6VRuvcG22GAA2HKsISotqAGQXXzillnxwKsQ0GAbH
xFoOBU/ijiPJl2dkm7hITiaAEY35r46ba4fm9i3Xo++QOYzdwKgrS/NkNMmupCoiaGmvrOwWgcPb
GAQmVxRjRI6ZLhhZ3GAdZ6Wgzs3ckda0TukEGrKxWueF4miOBcEI8Y4O5bVKFc24i7lcJfH/5e48
liRHsiz7Ky29HpQAUAUT6Z6FceJm5pxtIM4CnCqIAl8/xzKruyprakomdyOzKJHMjPDwCjeQp/fd
e27l72h4hcBrdjmDdq3u7CE19gkbg2Yh8xL11oWRBNP+Rzn5ckJdsbT+IkAZbbxa6reMm50DCPvS
8WGKnJ2bcBHiEMwpDMv2FLytiVvjzecA673VGdW7LV/Zu/0hGuPpNLMp2tSDtR7wVXUEAM0JRQVZ
3Gb+5Xrvb3uPqH+QPrR9Oq/aMireVZcc09BA+xrv+87BOB2OvJVb9VQyNSXAtxZtC920cDzvoPFV
rkofeOSQeF86l+7SZZSYTGVsU69xjq3LmwoRrD1KiCLR2MPgrhAQGo8bAV8V9MgcDK4YEkyksPNd
fMxNWcklcBQAtu5sT/2CUC34QuQ/clhz2x4zc4D3PY88VAbUuUUYqRMC6S884y2N3ZQ1492dPJIL
lrp0g0m1L5CTxSR5TQpOXLvJ79oVw9qj1xti1xlFsyNpffW9Wsw90vLHlY7HjthZFZxgGfZg4dKA
+7qky5mtRpgvGyv1njzNe3rsaf7FlVnuBy91i+XcuHG8Kry+PIWQW7E4AWxf41r0tym0qLVFcGHF
twtuU7T3T8NsKqY7GMVLYqv1xmtGNH7wzh+y6m+MwoX8WELnUkRCbaezV0PAY37QTb8Z5NVfqcF0
43GO1pM1PHS8l3/4cJv1UPojKFwff2qRpeaLkSvzO2a2wbkQ5vFPRWyU0ySKGA4p8v/8IL8cJc2b
OPfMjzaZ3a1bduNr5Wn9nKE9L3PMpBuMRvkhdhH3m4SiazhT4s2W0johCTnbtGXQ7HkQXmgMfyrg
4tyQiCjvYmW7n4OpiFwEnBNWsIVr7I0ifu7SyoFZT/XpuWyK7JR3OHwsrSAgW05ymsa+fsXPHBxG
aLMb1Clqn7E+rQQ+jFOp23ZVzOUHoYRbmbA/iE20JOU0xj5WqXfmgug3VsA+gQ/MrB4Y++ojNDzn
za6mYmCkj8ZnAD94qour1zgL5WXCoxehRY7mAYyQPDqZNT/olHnEzS3yGsUV00L+Pbp4OfNwXkUu
cUnfXwB+9l9wNrXfA8StVRH61aaCybQeyQhthjmFTyp6XouEZArqEe5l5kPstWv1WtrOdENuuzpW
yRx+tzbSCRpQGVkuOmIruaohwoweQrZMPLGqZ/XUGdbVX09i8btPCDwbiRVukUrFsdLPKYbtD093
IScj4Il2YfZ3iopyKnc0O7kyybc6I6zkKkzlKlSaVxjDBYy6683TTNny6udT9HpXzHiNDQskHK54
BEseraj3lpN2aI1uvfyr5gdwmEtWr0gMHRi3gaT1iHx533LCX/8PyY3cUtkOwjgdvAVm5vIYzspB
15yjtYBBSydBFPOIke3tbyaEP+XHuNQ/5UPX/vx0p4/6P65f+lXV9DtEcfeb/ehv/3ZKvtpKVb+6
f/xdf/gi9T9/++Xop7pm2/7wL+uyS7rprv9pp/sfHIC/f4O//s7/21/8t5/f/pTHqf75z3//okK9
u/5p0G7/4K6gjetf+TFuks+P8p98xe9+DEHhyt9KW4TzF8skdAl9/pq9w7n1334uIcnP2aQ+8QIR
WvFwWvyXCUPg6SBrh5nCInfqEuL/M26u36xpf+fnwsTBqSvAISJcOhUDulP/6MFou8GvYIJZvBE5
5a7TIYu+80AQvig4PEHC0Pjs0y5744w5bQ1vwsjT0/T2TsjY9dcI1tV3j8hBZh2q2FPSjUSEaQuW
IN1It4dsGcDxEB/i3qOO4T3KTDS7vNW8djIjuwlEkJWbqOVpsiiU1c/grblVFmk7+CV/5vWZH7nW
WK/MIBx/5U3gPNFlmT6CVcke2fPEbLJmw3sAfCQ5dA+yvimKfnwspi45g2ujuSQdkuiGM07nbvI2
Z2q5BqhXlqFNMHvO1L52wrqWJMPnJn9FSP8cK8bXJSFe96kfWCGtWqNkMTjXfQ3fcaBkIpAakS3u
8wpxxOmvLXTTmL1FSf2djy303maCc2FJu103BpkPwEEm+h9GhShb2tFovktOBCfP1dWLiK1zzqo1
pokstcDlhIS3fNF7bDL7LtrYMXc2R4PGXrD1gONl2o5jLaQzDe5SQUg41DltCBsBj/3dwTY2Ym6A
2YZqY3XIIGQVQceCFRcgVMq0W/Ffm48SOC5hCLrGoT9Z+fgwAFw5K6bdizCNlOVsPzFL51UAkF92
3NsrDgtmuGU97dwnqpzefSyrAXqBjYodxnOKDZdiKoo0KpASNAPqS0pUOF+SIqW/RjhzJlkx5P2L
DN2oxNw6irdQI0gs4fLh7ak8JoIeQsJXXg3Z1iT93zAmWRksMt/9JgCewt1pFQazrDTcH35cTbEi
e8+sLsHX852Q9QUaFtCSoC8+2wkG7YZwz1yvpQaqzxI+gh/WgiQj5eAGmPbh/7d3iZphjHe0fTir
yPTDRxNr9y9evPDy5eBdtTknU4/o6MUDTv00R7VjP8O6oYbtzpj6CnXXkduIHUb7uwfyTz1N/4/P
yD88V//lM/f/xaep/JelWDxNpz+a26zrF/zV3MbjU7o8j3GkEXPlH//L3Bb8hf9oerTD2i6/ZDt8
zV+Nsjw9gZn55Ih92yS+8jdzmxX8RQbXnLPjUAp4/dU/81z9o0vWu9pWLWykQpg+0Xr+6Y9PVTUh
fsVYsUH+FszbHXmstQ8R8NazovbBa139+xuXT5fX2D/xyV59sH+zjvIYNy3bpGT0GtUmvCz+wSfr
KLKm7hDjstB5umoxRawUJvyhJO/2dy+0f/KdOPr+8XthATSphBamJ/jL4RD8Bwsw9Vt56gMB4UDN
OtNa57XL/v+hDoRxPTSLZihLeHK2bWFXCzQ3H3CLwsza3NoULShSJqwk7rKEoDHE1N3kdtjYPGtU
30JJzSKQXfEO3c30bkCEs+gxcGaEBu61FfDC7KHvfMfY5L6GaW70rD9vAg0dZR/nwQjjy6opAakM
kLdfGm8ZMYBq9DAnccrhE7FNVkm7MlEYisrU4oxeZFnYkRH0KT5ShV/IMwueQt1WrpvYa9JxU3ZK
60h/9ZQ0HZnQa++D2oxKnohOeLc4O8IT8ezkK9f5kCxLxyqQb4AnIvmFXjBzOEOcUZ2zgPudV0DM
zPBUEZQQAcfHjBVjTCHlVWQNW0egjVlT5d84hdfiXlPYX1ZWTHEJ6zntNvxguLy/omiw8rfSoKBn
2TKipw3sqZ4EkTZdYVeUFUyFdfTjRlP44ujKh30DiGumwiCyXUURGrA+OQvCZH4p9fba6IP83yU4
TXh39ShQr02cjs3JiXj1PfpjNSEXlxXB8oCogTmYwFw0AJhlbQutePImIaiutT8CZeo2gelUyA4u
T+K2I0tsiFhsVNWMgVgjibSzPKSFQQwKa1TjFuou4TCIzaR2HBNIjjmGhc/+VcqJSscqxnFx63Wg
LjOik6nwigtr2968DxWHl5coJX6l1lMd2xEjujGqj7wkJBJw5/nTdMdfgDTcqk5Vj/ieFVLhOXXq
uMIKSQ6NoWhhcwBt7knUqeK2SAx5CTuQIRtlJQOwFzm3oL8Jt2+RAsmo162NLYXP0SXbnvSBQ36x
jYeVi1SBMa1z02I3ZJiPlpo3X7QZvaK9MjXVjOOmT4ftbNYieu7bomoJxbS2OQx4z7o+ujCUJLDC
yHWWLAyGoML9l5YxB3eyfSsYrB4tJOWILiSNyA+2YeDAIBzxipLMjjh0loUvLgBdFJ8mMHIMVG7S
i+8RTmV9AF3jVGfLzal8yTnLkoqm8EoMBE8nA5lCzuTwUtGxOQ8bNvRnK9fYJ23uCvuMmYl994IT
uuusSSGE1/0N7BqyOjXVQgRZ3PrHrHKZXaPFU3RULjgAkshW+6l6nOOLjKaEfdLVkonFIAcGSAkq
ZDQD7WGqh/HbZoqYih8Gcz9gCUPfKjaVo52r5RMW5JZ0rRetOvJz1lYpVt2LDsCtZriZ6p09KRfQ
s1tnxSpMHET62I4dZAy0M6ZNB2PFphhYCY0tqsHOt4BOcMorMbnUyRiYa8wFWXCbBXWAcaAvxsfM
iuzoFHIj+1unsXvrASMely8yVS7T5wrvh7sTna412T/Ysk1KpNCAM7ak/GGgz8svmXtMPRvJbmKd
aqx6ic9iYboQqmgqjcEilGlqxnvD9vNm21IW/V0K6cKrmJ0C5Dj1DsmSkFNEiPKaEgaRMj/QdzDE
WIOvBtHGL5tjRtiLYM880qY1FL0zXI0DTrFiQdvrB67K0VtNNCLIp9GAoMxiscsjoP+MRDys33CQ
10W2betApvPbFNjSug+xIPur0vD1VGHwHybbZolQMjxh/E+5m1W0KuqkbO2FZAAkW48DjVqZ76iB
gArJbYDFWqlPTGsMVRHYhsGQ47e2Y1U0T3/+uPn/54CE//nv3s7/G9QF0E6WlB//tvlQ1d/niX77
sr+OSX+RePyvtKLAcjjh/S1PZDjwWwRJHh8zP69xJoj/npMgwpg+j2us44LDoXlt81RV38X/+e/M
SZYJn8o0mZVMCsC9PzMoWR4H1j+MLoI/jDGO/8HX8DkQ/8OslGdxYZGUXXq0My6tbqD8TBSB+OkM
jGF0faDvzjwA3TJwt8UAhLuMIOIP8c4gwLC0Cx1QGDdZ65jSnQBVfDUaMZh6HxagVQfecQ7pKoiw
hbb2JDfuBIm8hhO3qKZIMvG35qpTKeBI+dS23WECvbrMYbyuyVNzGFGBe6xU+hAb83bUaqihoYeX
pNLwkQJ3Y2Lybyd6NWsDO5pv1ePFH2gZqAKET8tIYF33bXffAj1b1VN4N03TC4dWlH1v2WF7LeJw
3LhWGMEAhcJv0ds0WTGLAOgVq3F27VeCelTM4KliNS6T1awACYQuGnpoqqdiSJ0L+EW6N8Cw4UYu
fhW5F6zDZlS3ppvOvxwjebf9KV9d+R+MTxnKJVyldcE3vaRBL4/oldkd3j7rCppvl3DKhqeEBOFI
Xam2Dg4wa7x5jM33wCIBi0YOy4lxNdXuOzAd61un+bUzLNXFuCqt2rybMJDTQqgkfkJb1xbfFWds
083iFHhmWa3HKEVeQ6f71cSWg8FI9Nna6VAUQI8U0RvTCswQwCHqFnOS95I3oQC8k8zTbdXkxRkT
BgnWtriONqTgoUz7xCnVrMtT0nq/gg7iNBWrGbxduxun/YTEsuW47l6peV0QJ1tsBdEolmlJ90Cv
hoRyypJcgehTa1iNURGwnqLH9lOpKFwZqjEvdcFsChIrt63HxozM89B6d6VryHUxWwkRljxnDWCk
uBC7CANLT4nJDaJiu65SUXaLNtfFAUytexkCPo04S2ponsl8Cdv6LG2z4BUvSn3mzQzrsSmmA7Ml
I1ZpZ4eEYi4coXI3VLSJ+rTJ4Lqy34s8XlWuSc5Az8kLoLloRUMF0xmYWBjP22aGZUHfwh4G7nyh
gS0+ADoBpQ30PbqrTTktip4Cv1He8FK7STPk8AQzaje9ek16iuZiHWEkL3sIbFj01lEcsWPPhmUS
8cYtjR1yANl5mo58bznHrXNVU5oT3l5cXuwc2Rb5WUitmnqEY7LEY4H4aV7pkDAvaOFbdu6+E/dD
9dA4ODOHaRnZXxlGUD1N/DxNuoFSdd9n/SWkFo/0xZbHUb9p0RbIWBzzFjTmFJ4iUfJazPHX05pQ
p0zs5CnWwUxPTpKGuxwXy9yS3IiM4Ogndbnno9oMucYNCNnP9eztkDnWkkoEC4iR2KdJrA6DdOZb
J+b7ximCi1FEHrVLef3AbXNjpbcTBgfffE8y/ymmC0rMznbykyWQ8L3Afh3M5X7q0osNbqLOUG3x
kkspV3HyS/JU8QAZ7JVIWNe1gkbgAjIJ1VLUlUhC2Ox3Y3YcmErRhQuH55x6p0eXXW06DUs6en5V
eX7LRpd8UeqRWTab17oZv40Qq2fD3bi3JdAZXax6DVulYRpOki1y17xD6PqcIMFHp3wOxWpMVL+d
0jLM76rMBF5pwGii4pV8e9BsPVL/Amtufe40Q3hKW9pelXMrNmmN1xepMD6qIsZoU+Ssb5+iYLhy
ooINkMVlF4MDIMkzkT2OsvgnMcxPyIA84mI/u8P4SlMeBa8hGyX6FDF8sRK6lxNQcDG396Zhhvdt
ESZYWmzjnMYD9SVhHtAOMZhsgZ2Q2hO7NtrdWFesJr0+31NCYD0HICsoN1O0jlYlNSayDddGOQf3
jFkQNDgBfWStCk5S4NcPbcjaHQSMtiY0CeMzheYuT65tPoBgoBoSmwvu9X7BmVrvgRdcETjmTZuk
yYFOjuDgY9IhaJDW1JpMHONy4DO1v1R18Yigdps3AytwlvPtTOCsCcv0EpbIkUaM75s7AzbuCwVO
G5l9JBDNYN8+eMlkY3Axf6B67CI3xCFT7YYk21odLWLXQvtjNDT12siaL/rqThi2vwpcTdA7sF7R
lXyHU+OrMVgZ48Xm5WMlO4CNxhWls67dbB3A2KLsCSbzPMsa1m2qwap5v1kQJORizKO5YJsmcG8A
MyLIUMz1V2iZ2SbvoJabtDIMY848TBlO0FaHMaP60EPUpLhmWTNfL0sTsGFYQIhNMHaYFIG1wCuG
Ml5nHnYVfGI1vMlSPlv6eZ7flEPTFO1oAGxeW2rtrxed8qoXDIw3ectbrZNwLHq9c4w3Ft9bgeV9
4drzC/r0NjXe3Fbt+mY8eVI/RgaG6hKfK2oxMNMee7bjbXuzvGvzYSMraiIjl9uBujjpDbdYxS8i
6o9JzcKFZs1Pz6MFBaj9yZ7Nfa/a/VjK1VTmJ1amT2ETv4akTYahP2RcxJRaYRFLj+QJlj04VAgl
EMnb+OwW9V5O2C2hxXj9SzIZB9sQj0YgrYXX4q8Lyp95eGjwN26sgcXPWLMDHSb5yw0dIJGUQtof
kuOen8I/Nlnkh9p5QPR5nSDAevluKKKTSxlzgLqxEGZ6JsqL86p1F/jaWG/Khd3HxBwl0RKKJEhi
AYZL7cVAuG3j+/EpFsdRULhd5F+NCeKrdtboFfiGyHVM1syPfNwE+j3x/SW4WHRu7Yj1ZFsnCoO2
kCSMvW+qfY67yuCAk1oTDixoYeol1tFRTC8UaG39ItqAG11CxsuxcXP6NG1U/yQa7ocm2NGrc4d4
D36XluI+DL65aVexElsgFISTvXDaUxlBveRofLt1vY+DYMMPbMmlsaQmYl8B9vVnn/Ktia2FsTLd
R8doP9rYpGDDWM08NoB1NdyA7Tk0se8Bdrdx+3sC25rR7KcBxH1BjoBUn9VQXluZ1tJOs5OvPLLV
efGWqR8/d8+YrV9ta9r0zbSTmbNx6nkFzz8nooVnFD9el+4jb2CbNpvI0HELpigXfLymuwqyHrh4
zKNK3njSvpngu4Noi+5QL54qYOurYnybwX0Ubl7txFB4R60ok1ReMB264puPcp/Z/EwqVIi+OHFr
oaunK1wxB1eF8LWH7Nw2+Hlpd7mjHq9dev2YrkXvnGoPE+KceGsV2/cRrSB8Euq+YdAYuuHWYAs9
a2vlxNAx5hiWlqkQ5NXW0g4Muv5a4fqghe0AmgIxn/hFvUJs6VewVYfdrOQrzqnyEZRTuRaOCo4B
RP2FO5jmotKG8ziJ5NWqHoOZPrJaPFQVy2e6WHqju6M96+ja9o2HO31UNhOnDICzqENH4s+NmjvZ
2vd+Muy0nbyPpn/b9cWGFmN7xBU2m1v89ouen30u1U0x+o8S59RmNrvv6wN9U8iC9wF1b7kTUNHQ
PTWlvYcVSUqppqO19giy8tYO4nBNfo4Qe7Hyhm7jTS8SnLJnynxTwrnbKv+Q03LgN8kOH0K8Nr3E
Wk+Ow6Ve+ysnBTNDj3jUftLCk2wZ1WMuJSlwsvTPpQArPPnvdq7Dg+Pla1RqHgEWzws7fRFlCbTY
3Vsew2JJjWnKc4FSJypUHJs3Bz1YC+GFH3gxl/2QnwVLZqaTpYdvBV15HYpxQ8EDnaKnQoS0857D
5L2sGEggg2UYtEtj76jmTQ1X9LBcNnhrjNp8F1EO3wpmCZ28EJ3Q4ehcr/xFDVBr0Zjthj5ItBUM
ODxjPigh2ULxXvsJH4hjPHrjvC/Z59fQkjl/7rToV5EdcPGMtDPW9va65AOTyFsjlesmd9x1VgEJ
oyZnQVz03mve08KHJOiD2JnlvfALscYwgHU482lYFOCyqGFJyLilBEmWnnfDAW8TEgBIsh6ISp49
N8CaksnbJTo4o9f5SyP/DEh6SutDefJ2kh5OtK/cdPXWjWFRN/gLrBdR2R9ONnPNiMekzeJNQcMF
bq5wkRooSFqCjqrKRrzHoRW++RFbsaz008ZYjPa0ncEngUNCtWna9qHFI/4cVyFWkcSOphPxAWfT
JTUzhNtVexQ8XpiqRGaGY7gi0zDzmHCPQmafkOVeR57PWDvBB0bG9ZJ0h7WKaAqZxCfwqmSlk+bB
0t6mqmg3Ckb1YjfxPXul9iU1s2+EIozxGd1LMEKtcdvOyZ0zdebarpNz2IM7bIwDkCOxxAwJWMpb
pWH73chxOXEJBdo/2a59zqVcqzwzlpDevYVpVtu4lOshMm4iXqW38PLmtW0Z2akcmvRcsxRFu4JQ
JH+nFQ2/s4vStGjPnHSNDQkjse/HjAKCDtQR4UdKeWFRvIfw0unToHYjkbbCxcFYD7FwfjeirlmO
wwCrCxHuRDNesAt8B6ySZYNxWyicyZsun40b9izI32D9TQubR1JUK1IC8tdQxzUtRGk5nrNU9JfI
aYloOLPvc0NVFNACkuqJ+kRWS5Ws1YcjLr7Eri0gpJk50thIvW4V7NJK9/4K3mbkPBdmAWLQxzOE
O7SejBMrymTLlUYQrZyHhU5S5g5KP4bbehwyzFY8cpdxHybnIBFXY6PR7fGJ0wetWIDQcBRbBx8r
X7REbKM7mnUQZWU1ScEVPywL4vYA52A9IH8gcTBYvPQ8RxM+N5ujqLzyrWbhD5hfI0jpy3xWKZYr
AmWY1iM5TVREgdkaM4aN0eLhzZDa7dwUPOkZLz4ALQ3DdT8rIwabhGV5N7VeC7ooDx6rK3FLCRem
d+ZVcwGxNeKKRhkHylXqyjuHHb4oPKQUOeT84g5H9kAFFd0YPcZknkd+Vt8hIV3hXiOZmfTiW7QO
bxBw4fo7v9HAsKoYnCADrFjscBMofRzXVtIIp2esZuwDXMm91GbTdeyMMKilZq1o1DR5gXnUdzXR
Mgg8w/ryeS2b+86r0qtf2HPaDL/onJmNWDhWY9XwqQSWHWqn+UHtw5IOlZuUVhfNtGvNw5INlIUH
uPG0157zqWvGPeFaF6UbUdr64QAXez8EJHj8jKqUh9gJXf1awEW76To570CkFD0zmB6XuvWTnT1X
rnXfyL7FAZb21pGAaMCTKdHNtC27NA+3Tue3CailHKEC3tX1eVaX/inFjlHjByXUuRq0Jo6Efd1n
JAjotaScyOWzgF+nTi4VESRaMmNu6RzLnM/KgR0LzS/o+kOoS5ym5jyFFKCKGO9yowdnS1SVWW/q
nNRaVL3pXWrtO/UKypBx76pc/JTsxEFmCftuwun1U3VMKHmQOauurbErl5M61OZQvdWYvZOFzhxy
BKM5mTg5g5BYb5FP9rp06hJzPqHt+zhJaShNw+guDSneWvnNDDXY1VG7cRNt78spV0sHv9trkqfq
OOgcE4+ijUCaI9nQmMfAgNUw5PyQRdZP54bB3hlodKg7x79vEr862eAL77DJkBrIypGYnap7AHGF
E7wQeHXumnK0r8fuFBxw7ih2TW6jJoSNKZ0OblHU109/ZGtRJ05wy/mJbnQjTffKgtXVxB6Ef6Af
ntyANPNftBN3v0yIe3QZhCaluwJzfgnD5FImrUGhxWQfCxlxXrj2QceoXuSY5aKw6mLv0r6Wc33Q
AEuIIbIfMuBurwHH5wN+1ugh7FrmETmqAClrQG1zGMbPRWIHr6qfeHsXCcVlqynU0QdlyPGWfce8
TpWyvjIvl/miG6ziOYXSj8wYGYRFWWCdZ2G1P5g6LlxHUDy6Ov1lpFfkvR7ngRBqp3jF8HMmqeMn
ZzM3EUkhzXPSTaO6v8c+YRGJU5F8ExXQskXuQlm76WCtvVi6ZpqJPEXvoMDL2mPxn5aztPHQU9SA
btE4ekbz6+KRvUJM3MwezWFnBYT0aFBlSJYX4VJXYuVCbmtThN5C9H0OZIj9EjKc2Ds6cm5byw85
rIlqL+b3uCV8FqXL0BfmDconBkj94A0iOQB8Kw7CncUGGhl0zT5iB1dgH/2xMjK0rNpoWcZZFN1i
bZMPoyg5IEh4vjbL3kdtkvhcIEGrTdQ7+pT3keTYWt/jSZnOAFtDbi7hH52B8xU/byAhPGEYOwBu
jppSbhQCG4lhB1KblUeHWyWKHbzdLZIkn4WpjxkuIqLa0G1zSnzhJWF0pJ6JlncnRFHtzgCxyT3z
OgWZyW1FqL7NXpuJMBkM6LHaGjo46iL6LmW+VWSJDEYbT+X74prYCXA32SFjxxyuzXDub0ZSNDTY
U35Ry8rm4iQl5XsIzhZVdidJzfVBkvLk8JOJb7fojJc0EnGxMavRfc7YwY8Cg7J9G9LW/Oqq9EgO
q/3UcxGfikmLXyODA/2eRKqOYDyz17yapp9civwNIo48hNPVWh6367YM4SWjyHh0fsZ+Hew7CpNS
ZkJyADBE2yLeD9jdXnOvTL9F58SXLJvFlyQVT2iA9sY1HrH8icW19eZWQX0WymRjNKbK+IjaxqMv
w9B70I79o/Vb2xE1pcMF68F8N8J1QXY3O/czbWV2sBPGWH7TtndGc2dq6X6DhvBuYiYkaz3a2fDR
EpBbpyPVQOLqnfQbx9wmGMg4c3nztjTMhSHKO63Rh/rwOE3483OYPMsh1vHr1NJLBS3TXgZmX0KZ
vUS8AldhTYYRL32EJToJ9mbIrpuHaWPCG+BFTs9acL0lNU1xkGhPA4w9tOeGhNkQHZG10qUvQFHI
3LKWQ4TGO/eB+zzOGhYLOV7biL87z6HPtVLHTidUS/d9t8PjKiGGQkHRhnfjBSj2kRM8FIbiMNup
YaewYzIrxLzYh7XnSBszF5Xktky3rnRJZQGmX+i6c9cuBci3nqredNL+pINepcU1u9ykHLLK8tAj
xS/tQVdsFKPD0BXP7DjXguTghzf1CEtxisuqZywg9h+x9NzDE0SIGd0ny+XCb4ENXHpSiUfW/O0G
TWs99R0jnU+PFQJve3Fr52EYI9IU5hWToLzwkyJpmlsUltZu3pqV8dbUKJgVkA9ZcBkHNeEgg+1Q
1wtv7Q/fqTNyuAiIoJV0hU3dcBdGLnb/kp/LkBfeuveHFx1lNBtGzhnRJn1m/MzgFQ+wI1pjGyZg
0HRESWrpT/c+3XXshTbRlWQ2sIjHzVdNu0oMzt70XWsfIPbuJnhIbxNUF0brFrFCRMZt7rw6AAAU
2eMIaXdNK4gAsDTdWVnQbaA8HPuJuFY3a0EQhB6khdl23lIXWbTKcp/5V9oX0QJA0gkst4x7iZZg
Xm+YExHq/PHLZ9OL4GFuOF7Xe8uWuAfQDUcvs+5zijMoiizWdkQ/imFRyDJE75NfTahsNRNT373I
DOm8gQccUm+zaaQz3gIc4PJgDluydAfhH9LSM1p6r3S3yyXaI5H8FmwlV0yWg6wOeJE0vptu8qLP
bwr4cw9BaJ6CQMHWNYpHZU1U0OhvrQlC1w2UUe8mrdPn4Depb+wemOAxeFTQ6WqiY98Rwp2dxu2V
02O8p0nmXVzaOdEoWppkeVetHZAyR78oU4YP/jKU8c13rp19dj2WiJA7jdJwsQrA6pGbpC+pV9G5
aOMniYhvphXpSaR+g7S3Z5IEU9kdK8Jd4Xu7OAaoO/iatxOQLFcUO1wIa2X0l5Im0lqnrxTNeXdT
Q2dcO1EwqBrno9KDf+8ENgj5kCcd05KZH+l8Y6zQtnzUnARoTB3UegQb0rpVuRGQoNYFW5btQG79
ZvTEwUbEW1IAcMYJ3j+TBIjJwquNY3fJPZAkJLfO18u+1jjYh2mGwuN/NA1rxWVTTfZpHC1UHTWE
e7OSCGLWCoL++zQ31q60ooWfBDZCIIXJIrI2FDs89jxKVpoe7kNfFt2nTkGAuyQLuCjKe4HvxCzn
G99y72n8/LQF+RweiVSDEG3l1dsNZMcespKtTZSMi2609xh7jlEm93bJfB5U7zVUnaQcyLoXHYN4
261AEWdrNSMn1jV5I/5QErM6QyM3vwSl2XXO3yZNm29LCAogsmMlkkset6spTfQCiR8GB7XcIMbN
GABU/jwhPg6xLZ76Ijj0CHllRm6rx56MLMiNoGO4NHoir6qvEc2GrYtPvQMuqelanjo7RyIwb/T6
UYaXsixgwz2Te9X9xtMNeRG4s0vTHF895b2oonrgOJs/8dchju6MzbL292ONk0WiGOuoJncW3Qjn
AGH4mCIg3Y49Kcp+ci5p8m3n8G0XqUKXaaZhQzBwqTkQviWkrD/bVjuXIRm77yQae3etUqFXWsMD
WxZJQ7aEzjUW1DDQcDjjCA/uijLEdJf5mip1jiDGkQ25cRF0cLxVkeN8mFfNLef/pctv+l/sncly
3MqWZX+lrOZI8waAA4OaRMe+FTtxAhMpCn3f4+trQe9ZmkjepOzNM9PsDq50XwQQgPvxc/Zee32f
vEo0FgZo2bR75asagrGV5QiKZiBcdpG1PdMUeeSoka5z0A5Xq1qcHKpIXKCiBBbVGAZSdiYWXJGU
GPRj8jeK0ZA5YjJsIU8j1/aIMgvPQs3wkmbwm0B2Q1zsPu5KgrMpzLYRcqjvGnPKeBHYJIgd2jZp
0COTNoe1BU/H/4pBunmNnLKBxP7PKMjbt6p/yeL0/5yVRfhODbL+d/8Sg4B9RJTqSsH/8c/fmNjx
re3+3/+VEjUtgVa+9rTSq5z2v7Ug+r84+jD/RyaCUW8lQP63FgQJibCZPGIgQCaisA/8J1oQY8Q7
KYgnUC4aYdYwLenjidAfVKwkUko3aaqDu7qlCZCcwwuf3pg+n+qlJpeusQRqe9bubD8SWE/yppqa
p8juGYCtsscaY5Xl2dsFAmGyG6mSyLNdUMRjhSth6PXJPOO49sv825yjA96wThArhIoxflAZPY4t
WQ30PEtFjbfTaRT8QldLSTnL3r5rjaBh1gM8uuhALuGrQSSuj3sPseyRsct5QGPeGcUsE/vqbsJb
+VDHxs9P+oHt8NFj4ZlP5dxZDekeuHd2dcxQX8kyQ/HnYMAgrcKC2qyWJni2EQdUUBJ7+gBJlZPI
tixNCd+FnGJWOYcaiFhirFq+he+UgVhPnsoi58XaDKS0vuTAN5+Fi3thO2lnhqnDufaBnOL4qcYt
hoRg8rvL1Csq4gv9TP4qu46+JFU8LVzfLt2TcRoJmyvjMrsmz9IroUSokoFQFRIPuthWOWMslB3k
LwJFgZAvXnUXJ1jDuKR4tneuXru7NiG/38Y4RqtTFE5ArAuNPqxZXMwOnIHl7nFB9xBNONjD2dDd
MyiajKOaW5hrN3Cby6J38bTX7UIhPfUNeCCiZ9ZYU1ExOI7dLPnR+E1zW9Kwm1dkmVsSSzJicjeL
0eeFHmA4iWUI7S3j0EIhp/V62L6kjshDIwxQfVW7EjIQ9UxyOzVD594uOdk+x/EghvZk7rFAnrQ9
hO0t0XlphKwZp8o6GJRij2U/gE5WDYVkV2tTLOuNhaN0YJWHDubG9rx3IBRZR5YTi+48JZWoO48J
bcoPketW005SOrLuKrBMp22qrCfC7KzkxWNk1+4BXjLF6i2/Qocp3VpCgUhRP2HMpjzPJ2gYW5rX
pKpmCGQ70DZa9OcE1hCs0JIl4uNdJkVnX1fN1GAVG8s1mDlhADxUQwzlYunIgbij4+w6h1BW1Fzz
zPnttElH6zEGwT4dopjTA1VMEsbnABWluSXgsO3vnYySbccJYh6/E9mJRok8ny6+y+gGJBcpEd+n
02iG/Cwm8GS4RJvuj1cNPayRgOep9QjGLvB4Dn2qg6dO+an9i+9tlUck6HrohniAHE5Ss4x3plRl
deOMq7Y8BMURH6IahARaEWCsu4peUowv14Ma05QRv03uznV2iQHOkBpdkL3Ny0L+8qlewtLfWYHD
xhf5s/PLOLgtdzY6u3QviNDOtgR0tXpPHz0r0Zm5kdynzphHTDw6kRz5mgPBFp7A1OA0HlA0ZACq
80tF26sivUN26meZFECXchH03TWdTwcKyURW1cGpEdDuO47KNE8E46Vt1GbkV5RW58KxL9Y/VbpM
UfTads2ZIhvb5HhEZFZektkRmWMyKZl9QvrP6ER0DKoYWWLQPEV9PDALXapRbgkNqNGR9LJB0RGT
AgKZIgImVSKup8NToo76RswVwZFVbDPta6fZe7Ch7RVoVUgg2xWG4RdNxoHpqVcm31Nlml8Efjm/
ZiI4qh0J9+WjGNdPz1vNv7CioZk3kwBfwyuW45v07KAiyCgW/OkArHrmGepSfgkMUPs68JDg2NbU
XeGspfvtI6kn6YHApsp2UOfncwrBYgw4D2zQ7tPhUbW5TGfu6yYjRfoxcsvmVycWQFWtbTe/ZkaO
vxIlkTalNZ5ghn0tQIY8yspHT7Yemb84EH8GpeLxyRwwIixGgij0PqjIkEG+E6PDXubvuE9xW0fI
qmgGq4nCO5nI29jFDgL9jdC9552oXowEhcdOE4Nj9JKeRJpgehiFHdXnMo/Tu4pM+/RodJqRWrWJ
pxIWKTggLN22fiLeLoXMFypauoZMLWnRKyGc7RxbnVAb9MjwVGxE2GIbiXy4z6Wn32LMbYJWbj/f
MsTHzhtM2Ly20DXEXRQ5zokbQHI70BIL/GNbtsHFoGz9s+kziuNZugTQ4H8jSr0LGOqBT1nDg0pm
+xAWXUTx0p/z4hBBJ6JL1StSl51Z35Vh1sTEKivI6KRh2GprF3lzThgCrtJe5/NNozxCgLrY7/2N
wQDOWkTvyOzkREF4VgdwFjYZoq+7mo9Psb7jcjssPX3UIJwgjnEMp1tB0Us/Slj5clfJuL3xssl9
TCyojtBWGnMaBjESqQBX4lNaSM1i1kzhs2It5/eeGtgT1Vi7TEj9GmGnq7vsbqG3du6K2ksOsMeb
7/T2wgvgGZKDWBakl/VcF49Vl0M0ziz1ZImJyXxgq/y6p4MM7qP0JdtN3QdmPwRobsC8Nfm97OqE
w7xMNXuMl5t2lwZWdNIkSVlbRzZxyxYV85Bg+FMGQzqLLAS4PfpNEmRTN0F4UittfqoAe8thGt3h
ZjBFe1ehSK82FEAp2paoSmgZeaN3RRHQNceijYjSCoua7Q38Fx3VjBRqwbSsJ3oWI0q0QQPU3HYq
KF/S3kMQF7kT/olYa6RYqKYS7hA0VtKQEmzlm07G8hFuB5DXYv0p7caOr2kJEe4ediXdk6GMJ9wQ
tnhhyBnfZzFWbngDMUjkakItw0Ab3PMRPqwS7YnmzrY1Iai0CekbBcj5nr1Y+C8L85U7FZYOvOJJ
PwDWQ9RiT1n50zFYoxkoxJHPSGyCr6n4H64PLqnDFqE3jv1Ysw4Dui3C9Ud2pTwum9/HGU+Rv6vW
jQOr+tC+xsa00RZpic/BjRHHtMGeROCG7dn1vO9cOwN8JbrpG2rcSqFnyZNhh3NwuK7VwCyU5yl8
c3B9zqdEt0bIi0c6WZYRathWVFIUgjPavp3TuSjI4ItGr+0AtGUTNZZ93TFn4tEPS5RLvlWn6WHR
k4eQbLCTbivCrE2gQi8LwYtsRqdlZeFNnMYKcT3G+BQqQRXYx2sP8LqsOjUesppXdivW7RTNioNG
ccHv8Z1cb/esT5QeN41vxROasjnxjhq6tEz3GY1NB7p8U7DRQYiu2Gkwiu60w5nbCosSaz8N4VuC
5BEjzPidSMLyo3bvFwtnTJRvLSIYKhX6veAYniwr1L8aESEhFAJhLw8m817OuxY507Y1XhWUBUBI
026+8JFdoqPm7MlfC0hE38yQs6HGomgAylvFqFSinAgofC5j8QP8eJ2f2L0e6x3iblI2a7Trz8hT
7IekTKBGiigp6KhzR4kr9rQHq6UocWkh4cZM0q3zk0ZO81vS9eNlnvQwuDI3nm9LJ2tfdeYjtp3p
zjyZEgseyF+iELaIvoFfUDRTp8augqoE9m8FGLduft20Vvzq2cAJSEyaYG5TM9BYZYGlzg5FUoFS
d6KWfkptq7OSWvMmzFEXb8a8Rv3Uo2q3t5mu3ZsQJPZ3NdMtZHsH/yvAz/u7GsjCvRRReb+ArbV3
uLxQmoioFQ5C1qb6Cdi4z/YUUWxC/lCmGYLDEF5hAqkB9IeXzkgn1s5+hFeLCbeMXSLrnCK/DXu2
tU0oBMEQHE/SywmjN011EQHCRvBLd4pocgr6IAztV1iiZU+PuByeuroFVDknsnodO0JHNyNsIqhW
nSqRMrDBoQ+0elAcWDmIbScMhwSIoIGdjNtZWI+l3QXubeu00QtjrYGm0xhee92cLjeO2zL4KJaR
PkQUlPyiPbJdynWnK25mMtJR7sD7lexujQ+ETqATb7DhQ77rXXGKmBvrbwBiAhE1WtB+5zkqvCFt
1nGQrZRrPs44Jq+wscRbpBgxbnyfWEfkV+F03lk960qbjtO8CWY9AtZ2VXZwmd98S9B/v0Ly41Ay
B9n44FZN/0hkVv1Caxu5PoY41qi+UfVW9F36rS2zgGyBgq1ig6kxfUyWggORlfDobEls92/swleX
Mz7J73nqTu2W4BTpMHTzhu9Gz2uKJMMhVNlWCOFvqClc6hrfH7NgHb34JWcG6BE9+sdw9mnvD47d
/cjbOH6xIp0gPve7J/rVBCpmlvTSbc8M4Fw2ISdC/nVxmzOEf+Z4A2YdEX9/5TR2+wRUI1NiB905
AeGD871jG+D4Rm5K3jQby87T+3Ty3XuU+NYLMklNCHwbO0+L8kKLAzB9Y8D23pIAtI56rAspzJqC
cgcoSJ7/WsZpegR7srwYbH8Y4Y1o3/rIqUd8lkN+SpdrwgeeDUm38dCfRGgxbJNsx1YMT9j3y2eB
fd1sDZUfmZEy6r2DJ3MMcA0dXqrmie12v9BmvMfX0IyXfoKvbJtUme9BC4F5t5tHStHRmtCji9iS
P2NJSuh20aGd3ERLjLVClYOzLmD5cIiKhXowj13+RQHRjKOnyuTlFAE/p2CASWk7pK6AoAl8oKRM
nl7bdJDNkU3+7hVFsVKXfRdwj4M+Jm40SLty+WaPnKY2PpNVdIBuB1SHoKQWjirLdkHk6sKLG7lw
pNjdDBGgbKourowFXlncl6CxvJpCEbHYUgYXqMVb5E9pZ3u3ci1X+UtTRDydWr2O+A96C3VpCNVy
wbvmlQEQHgh7j7Ezxddh5RFSwM1Lu/z8f1tp/2qlEUj9RSvtqInfXqO3IvtR/PzTVrX+V/92Vfk0
0hyJXVyB6cCVTk/s34003OcURiCYcS4a/go9rH+bz235X8amWw7qQwvfYczw3400gB+ekA5/5BLG
sjrT/5NGmnzfRzMK56LnOJA9lOsY7bgfoB4jNmTwCI61Ccq55CTnLle+qHFM0fLZ013qL20zDjdV
qK2jbs1+jweCF/+4Zf/gE197dX860tfvgKnL8R2Ju8tRXOyfyU10s0adN2h4SFOkdltEfWmk1ZxV
s+3tvv4obvanj+K+crXSdlxgAB8+iomngy3AAn+JTtZFKMLsEbdnsvnL53y6r5ABEJtAFUDyw0CC
5+HPayLKgaIcOdS2pCIAPk6ChWejED3KusG9xOULasgJ1hNCDSKT8m/OXeuECfb8ynkquQAR4twF
FPLzTrtNReju4vp3KWoceUxnAxdKPXYMBUPSCFcaxdAiqTXof/bCIphqM486jlko3IpBLaC6skIT
up8yiaErrLvxpylc9L7TGBJ8mKRAtSPPxGIDws2Z99gz0VnI0K3OmgJd06HBNw45foxMtAeVVNmn
Jraopf9y1z7+Oj7eMSLNjOSfJAt9fBAAKwbGEuE2wkLv1hDfg8FKT7/+EPnxceM95G30cDRSCAgO
ne9/mrruEQJZjP1M2MpjK7THM6Q09hbROmLfQTd79GkzWxKpVsd+KOUV4Z7hljOdwhUC1z3XDN87
D2waykRK+q+/3wdmgqKjTctd8/4rOtw2jfJ3T06jUlbviq+3tLipqnali1eWGA51DQU7yhLr7usP
VB+fVT4RJgZ8IG6I7TjO+ud/JKdNOek4GpHGhr0wvien1iOcWiz5MSVU/crQDi1dYQ/5o1ERE3eU
hv3L6gSNCdCJUR4bUOOnHPyJ/0HtiG4KvxWdiiSr5h9esChMiSqdmde3LWc4UVXIGb6+hH+4ZzZs
UYO+isAN8zFqrl9A1aQLE2naIPdLk3UEDoOA6Dv7olL+z68/7PPzw3iDMYZkAdYOb/n722XFTZEt
2lhQEnTAoGqxj/Iim68QNet/bav/I6vjo+N1fRh8V6Fq9+112OJjrv3zp4kQzFhubwVMJWI02HlW
kR4yrMlzMM+s+Zg+NEKfwJct5zHHDt84OvrXUzjjs8upnDk2ZKGoD5OL1utEooy5b/2JbnliIqiE
aa0JYepwte1Qs+sIL8ycXZKqglmpc2KfmGaTc4Ikw3S4BszG8W3QU5QhBlKAbvBg0fwa8wEBdBkW
6ppMm8C/4g/dm5HU+JfJ8ThS24AxTsuisaDWhi0LFW33JdmGcSQuWx6SCDFQHY1HX/9M6oNb+Pe9
M8YoG14VhfXH3yn1kF8tNNg3NirsehUM5ww6iVvlYIII8p6jYvME39fnANN27tEyyCra18r4V40/
Jz8nBqTYGXrdvAAZDJ7avHCvESK518YdbCKAkzFVpDJ3/kNTxlg669pLf3x9EXLdkP7cG9cHgCfA
rMUAO5a7Pox/vJtd1qSkCDD1KQEoE/IFF/tMAxPfhWs3bJWjZhvHVd4RHMiO+BNJTwNzCxpzZGrL
UOC1gfXgYqjx+nvtVjj5wC8yDehSEpK//rLrg//puwLTWXdz9nHSI999VxIyWGfWhTVJNSSSlcfl
tCbZf/0p6875/lMU+W8MHjGIs6+uMJ8/70gVc4ILanLnZRUYHGRmggMbR4jpq7JBH4a+uiJfhj/y
3Ob668/+VC7xUFF8Ua+xzvBKOh/qh7bhxB6RDUFgVzS/YHyg2RNV86WNI+++DPusYIiumY2N2QQa
WltTvFPC6f/yPT6vd3wDz1lXbONC2Fn//I+ngvapY/U2ZYwVLT292KQ+pxlOeAOOTSTCBZyury/8
nz6Qrp6DAd9j9PqpRFuKYdCCZqeao25XzKV73Ln0lssJsSOTzPwve9LnR0kJLgxCkYvbH8XB+wvs
eGxginUIi1ZnZCUxf7WUc//xA8unUAY6MHshAKgPv2Y2+T7TP64KJ5Z93DI92flCmr+Ut/94La6R
DKkpDKT+8MCOuFg8mhmrRL2eAXKmNXZXPurrX+ifPsUAc+O981zeiw/XggF2GAbwqdu0tpadXaP9
dLow+8vL94+f4uE/o4B27N8ciD8fPCfMYUiQhkFfos8Qm3Q6Ox5xXN5+fTGf33HNa0ZeDxmy7LG/
l/Y/nm/cf7ED6oefPx3HQ6knfaj4q0dpQgQzr/X84CegE2Ra6L9cIMenj8uL5hCCutujCnNQMrx/
8qpp1KQlsYjR9dd70S3lXVdbPYl00HHLBeV/mSLFWrq+OPT2a4tHgiIIdf/aHf/6Lqzr5fuVTmu0
FCzfHBvNbwTZu5uNlDJeFQvrza4AqCIpmLVdHfskTp99/VG/H/X3n8VhhZMo91pSQLkfakA3DptJ
wGlmiL/4D7ztfktyQk+GBCcHzKFuEY+EHY0QBDFVxAYxTxKc54gbCO0jivCh6kYTXOX8r9xOhFZB
HnQ4Vh7ynuSrXd/0C4vismaE+bplNmcP80CLSab0PVpU3uFGNmLotr2NimCbJRA8kP9rWvNoPf/y
2n++rzYPFQHHArkKTJH1If/j6ZqwMIxzwKwgZGZ/KEItt/iMejw0OPy+vq+f103KB4CZJCKAmVP6
w4mG00I22bILNlZeiTcG6t251YXpjgn2r7LGHfH1x32+MsdntibRxRhwmN76539cGTEaOdBlPm6e
F/i0VjUxxusweaDSI2Tw6w/7Hbr6/pnhojivswcrFDm/N8s/Pi0fTGAjOQ0YtDbLphKmOO28tjpd
CFA9BAvJ7WOmzUOeeeq2h2J7IjSTyVQ66cnX3+TzcsFQBy4XgD/Nrf54btQDFlCG4Guc0lw9gsxs
cWPR/cKHV2uoTjpYTuCIO3sJV/gvJfrnW76u6zZLBofWz2fWFMA5EFFuOe59m7APzvVt3BBMYqES
/foyPy6+tpaeLTl22MpFQPXplBPkUYrllwSFpH+VQDlhxqnwL4/Q7638z1+Vg4bDKdBeD6GO5P/f
P0NJ6pQqLwX2zSXHCmUZnwSOQNMiGmZ8TcxMUxKjhgz144nFvImKB8LHvJuGSULETDyGa3YXuS1i
olSQINsU9XkNLos8hXEazA2LATqMgnhoeCSQDh8HJjH45bCHltdhj/T4AGMOafvXd+/jD8V1ccQ1
NmdEsTJsP76KtIZl3Q9Qq82SXobIEg/zFFnng3bKv9zDzz+UlgB3NYd3KXg/Puz4iW1XYb5YTNva
vDtmYODviFXM/nJBnw44POwMhQRaO8dezwgffqk5oofTZ023ddBffJ9I4UzIKBoxhU+uM14B/MlJ
HIVF8Y1xfsl6PlgsBVEWtU95y0iMqX630PKBXciAdYDCR7pETG4Ddo7c2VlAeMdd1RM8hQFkJdOY
IuyiLcEAwd/qy0+FNddC44GmgWAhcfip3j91/hgTzJYkoJKy5E6Sv/ejRepKQRubU7vFOV5Ojrpl
thTfBdFQn7uq0ldfPyCffzVeMLZZT9JAcDg4vv8KPTikIQuYcYzBkJHrF5CvES/hX3aEf/gUykCu
kJ9t/aAPdVo4kDY9lkW3lTVnlkop52RAG7T/y7X808eAi6Z1LCihkRW+v5ioK2OyDzNEXmZiZhd6
Y0vGl0mbb/ZAaoEZ0fA23tTeViaeLgvINffV5GqcwpWPRp3CDPuxZ1EIAYoQ4zFa+6oijrYSvxjX
NhfBEmTuIQVkEB6aZMihWQxYT6NMoTzwLYeAD8nh/J7+NU7suQqqS1BIiG6Gpg4u4kh2j2VWhFiL
gtX6F7bTdLGkje1t44nwOMJAh+w7HJapw/klpnwbFPXwkld6Afg7xeUGmSUTxgZU+X0Wpmt+F7ru
v7xhn3Y4eAAuClefIoF/Iml9fxfBQnHwkQC8KMXGx9rk/q8+xvUVo0u662MIjo1qS8yjsR+9ECEd
7Qq2CDCu/UK65dc/qVx/svcL81pDIJ5ly+VHFR++TCRzfyHeADmiuk2DzRaqB4E01OLz3z5pLfbe
fxKdNBrkqIrAJPIMvb9sCKVgQyzmWDiFnP58gXCEVqZw6My2TWTIbomGkNmVsYt5XzGLJfoZWb26
Bsip7v7Ty2YdhZvNacDlotEiv/8yMM2IljKqIMQrKBhPO0wseF5GUJyoOPtfrXHa6YgNKqt2sYjV
GeMLScfLpivCFiTiB+YftmZ/tvq/7P2fnw++m15bdNRByij/w6qVy3qUtZXCxp5sbAFyjoP9lHj9
L3RjZXaCOB9zNT7y0j8sMzpiMr884JW2xAxRjT4W2K9v1r8qvA8/HQsL94rH1lFsD+/vVp/3cnWW
MOMkgI8JTrA4NA/9bJGHKRudeM8JwrvRwCYRPLBZfE+6ArUVSaYWusxZ3Hd9qR7twk2+5enc7NE6
ZfdZr5Zs5zPlf8Q+Pt3RpwruAhLJ0I00s0R8GOlyQ0XNBU22tu7sgNCD67JN5wzpg4XKtrZ14p06
4+RcKBr/z6gNrV+5brIa8ZyDpsH3guCBmL2JxYe0X2y3nf9K9YwJOmfF0vvIW2xscHmpNUH2kSFp
mnqJqQfj6xdKGnSIDEfmzaxKSSVIF+wtVvX4Dda4HeAjDhdsT4BKqw00re4JgVe4HEiULZ5rh9WG
vrQEnNuLjG43Di0zHCSGy9fa+GRZzJ5HOi2ByI17KGDkMAlAomTvutIj2L118m48nwaRxSdePjvP
oFIQ0zluVDzYTDBYp0JXDKc+whSm+8DM8XoMXVAdKWyQyXFS+wKpDxxYf5tjZjO7wDH+fVsUs3UU
J0l1S8pUcx8AKoDTwnwObSZEtYxE2T69TDELPmg2EfST2JneKjV2z14049oj/Qnln+i9aOeCzX8V
k0vsUz7nhMyEBDCwUCHo2TVJjd0flfOEW6i03mqg78iG4mJ5gO7OI6xhPqgT0A5MP1KA8cFGtZkX
H7qBgCCYHaPBdQ6lh3G7f+OYfhz33szKT4e47390kueHlIoEwIHumuxHjoJt3iTJslwUyMCWI1Cr
3SUNpeIpwnD8WOME6lE6NLJBV8XM7gARTXHed62SyEKyebyzMqoTfCU6yC/KJiewZJqU29PADiDb
zn2eX/prJut+AZJa7FHQ9s1lvwoRd1mahVQ6c5AUO8eQHIyArq47AgxbLlW4iy/3GAQisSvXxIEd
YbPmrSRZjm44cv+cVmzaQLF3e2LwApvm+xUSDsOIThc5li2vcF3sAhagKqdu0m6L+Hve1SkEaZzZ
TgzZSXTkVaVZqslMyqQ6gUzZrDevWGCjopPfJY5YIG7M8YgKrmhbIpBI0TtYeWqmw0Qw2F0VWwMT
mzyJnsqmwhQ4LsvwnJOp521d/EnRgUCw4GIMODGdB0sS3Q+qi5qHfhCztXV0BToBFTWJaWS6YEcF
+l/0+8xUkAYKh/P3NkqRem6HySV/hF53dR9jjEdKOChi23J81DeZiTi+U6PNb3jczFlatYD7TDEO
d2leNC0sGUp9vk5efMeTHhHQOpmWzGMP0pkccusExbP5DvOif5rIgZ2Q+Rm8frieO15s2TmwMiBh
3/Vidu2zFPy32lSdh79jzRM7ylJq0W2csPbiPraBcnetUC2S0n76XpIPTDIbsMDreLJFtRGGoL1T
vGVKnCqR5d0ZvCyHmWvS60OJfox464H45Fh5QYl1y5rcHW8wSdZ+4eMZ4whManDQcP7e1cAhjwh7
xdqVT1kFZcedQEQjZxuaHWOE8mLOJiYk05j4M6dvnFU7EIPiyJehNAdQiONMlvsc/ZzCmoyVwgva
g+XW5tQtfOtcaRqG29kKqhfOVoZPRVdwnYVD5e+Y+FAmp14OUiiybYPLwrLg78ITMaTXTNHFiDUf
6d4w6S3LROLjxkDRzqSzSIJD75moOoFIgIMD9VFeHQsUhPddp+xoh1CMEY8JdKrBxFkkikKrwLRO
oNHCTDmPcVvMEYqGHV6Noj7YPn5FFn6gWHtkcu3P2BchkZhq1A3iOLcTx1Odinpfa6e4NUuNLbww
cXYwXaef7A79H4pezeYxtjHe5nZSZFeCim53Wdkswy7P5xLjMcLXftMt8QDXuk3t5ZpAq+ilN5k3
njukN/THHZSxYet0IzOe2Ofoukk4JQe7pBdYkQXbLiEV8fILHsf4bVIWB1m8vSG+HnBaG7wwu5Cs
3CHp629ENTtYBuQFnSgH/deADRDpXJ2LS7Sze8uEL1ZlXnLHOipCJkZJMO1yXveN5U771WeSYz8v
YnM9ddDQB54Z5pObpbgi4/g7yOsTTo37MU3fRJwcCHYBZCG2HmPm0nEvA+K1+s7PdgiddrBXkLQh
xHMnn2hx91sCwrxlc7er9myWQfKtTOLLcR7OHDd7SQxa7Ka8WOT3sr9Lw3zv6VfZAYyU5gR+8xHe
Jch80R7sz4Gd1RwMgsFdbDeSuwrRhqBSBJiYeic4NoF+DiN2rqKic10F4orMUoGPCBXWbVAYam9a
FNMxs4YzOqn8XYS5RjiYSUmxyq/DgJBHUddHsWnv+gGWQMiLQeL9RTBmLLvoluAF36DwPenWYDt3
yr91TfNIvXHXElW/8WBFPIsCUoCYzRGm82c3It4eIGOoHEi0zS0ZJveOVR478TBv0k7delV4k7jm
xEnvUXBrRGy7Xrr+JmenW22HOHTHX2kdnhqqd+JISJgNu3tZhRd2pHA9AcI40gueiYmQAXyr30iZ
ORoHwHqVbU4aoe+DNvlBTgAmUGhn2VAdwRQ5EL8bk51YHIzUT+TVXmMaIpac6YwoxTcVE43oA+yt
PIf+tbUzXCbB1Ys6Qvr/TUc93FBP7yzc3ps8Wva1lYV8jWvIJU+DHB8tck+xaoRW8pp02U+IR8hr
2+JCJdM5gSR7f4yoh/KrIJvwEVswsUKpEVXzwwOy3WprnE5lVOzCYD6DEwAuHL+bEj9LHiDgW8vP
WD+PzOhHZ74aQ+cRzxHufKLSSXo7Dnunvh2lB5WGYAFCtwI17oVX/rRlejxPwyUtAXjnNRiyMKFZ
0DXflQWdj3nodRY3xyUpehBdxVYs/Qsv/lUJYPiknEH79ijqKDem2x5lMor97hV2F9zMmEzvDtBp
Q5EEhQeBeXExdhUwTZzmBzZm7zHi0bFPxOhcIKM49ub2WASTPvaq5jwdGDIb77x2kL92JS7YTFuX
boIGN3A1Y9R4Og6oY46iNv3JsTfaLjkcA2Bqoye/G/Kwtm37YxhcizzyqjLiZAwnTltOZwu4H3Dc
z9PcmR5ckhifFeqQn7nKoJEpiCeQA6lBCHMj1wxlugx9jOOVAvLCUZEakgLLhyBNesDkR7V/0gKL
KHEQzzAvo1aB8AARgnAcpw+Be6nqlqdkyWWwneHGFTsg+H67xb6TXhoPF9p+rmmeZXrdW6Agl3w9
Y7tv/hi4HuHB5ThsoW6Koy4JbQYWlSV3NikF5L45MbnmvBURqluDBrL3VgmSz2rwMjHTfoH0VSPU
1u1i7718AJaLFKah3KwkRPi5iFZKqNI12l2KrNOZFJx5L5YGTgNt35E10ktLDYZZyx+5sIubWkXT
re2OQ3JIQxxAWFcSotlllhKxK/B8e7safwzJlkn03GHD59nVZX1jBl6uXZ2lAHMbL0Xy3nUWeX4V
VubNQF/oFA9MjY9AoyDfVXNC2ZhGhKuTlrEE2FaCFKdnm2W0QOymrsnpZHO59RI09uyD0VZAzEVB
GiNiLrDaYNKu3QHpz9g78VbaE2WIM8nmtcIQxV/JPffWd+piJY26LqhmtpOVJrwKsc1QgX6MxgrH
Tw4u4teMSDjnVWsGZxOicrWR8fggSvSonYRtZKS6hTMCnDKi6QU6xZAhjqp+0Lc6Q+1xWbPAwleg
RjN7xlLhmU/EndxpMbb5ZrB6fExFzc9X1n34aA+eA7LBZNGL9C1Z7d20ax6sTg7n5dwi7UX3BFXN
Cfqay15agWBbtcmF8XK2djfBarpJQ7NE4HvDFevrjCEediyPPDt+1V4vDDHrfTzJ5R7XRB7u0F0E
D6ZuixfI4UqRQVHIHyrATbiBwlaRIdx3F+msZX4CnyinLNMZ4qC4Xgd7UdH7yYFicwhPyxpszc7r
Qx9mZFujS6CBK8CUmI5IdoIpGnK9/Pg2HWV+ZtUYtUxaDZfCXZ/d2eq4y8whrbWbPI4QzMgJJp5V
WatIbmE0BX+W6rxPA/XM4q0AecqFnd3rB8o3JL2EQ9qZFxSbOqjCkyQf4qcQmgrWjyQ2kKlzFynd
pHT/IuywvBZNonmxbRTIrkryh5GkFiBJ0H7AUgtIR5ss4G3cZGHhPSU+Qp3NMkOjAO9XjbCcZbZW
SAKrY0e4w1bTyAKumQTxjRW2vY+ZbWZuG7s9DGAX8/JKknP1sbM0A1H1OZnDI/LkF84ZMXoWvXTd
oRrS8kKaOkJcTFbKS8V/8OSmpJ+wB3vY+WtG7bTi89KjhmgtbC7c7e5aBlnxY/Ezhn04gdWP0g3K
C2RIvcQKhFVkA5fZfSU1sb/BHbhwMjB4zI7y1oaDQeA7nTHKzqrfBQn5Gbw2HMUO3dJL3Gq2IIzV
+v+UndeO21iURb+IAHN4lahU2RW7/ELYLps5XF7mr5/FmnlwURoJbqAD0IApkpc3nLP32mUJaMtD
WiNxNnWWtQ8r5IsPhlnVlQ8osv1FcUZtSP0xvCc77IsH/tjuPdNKjvIpcqSnyGOb6zccJDF0S9H8
0UQRPGLdI/i9tjVCNYEEzFylggDMvjIj0LYcQ7tbyD3Rvq6BMmyxgYbVpi5NdrR2gCcWIwAmQ9pk
csQ5HWMwXCX61CQbFxPmGyCc7C3wkL+uTGfg/43YAOlj2fl9TZ4HQAvGCwj3KqwEDGGHzMQqn/A1
GrjEbgDEROmmG13dWncNR3ZovwPfC0GowYGcbCvnKFGRM0KTXv3oHTV2/M5S67cSOhOYaY90z7Vt
t9HVlAaFCYWsb8CqJwwAWJADJNZUzwk4cKzrhISMdVd3SYREq1CuVU6p9Dcs9zZTW0gsHGXbX/Ew
QwYLZC0ZjEV2jlJVsBBkrdKGDPmED7zGc8hkXifDL7cYmfvdgnyRDVXh9pUdrSI3mhmwy8IhP7Cq
kA/yMAKAeQ5VW76UsopYwMK8NzdULBgTImlYuD1s7ZnfKKMDy4h4QmOmxBA1HWTpgL0PHOaK0O0R
CDfcW9gSpateaQ1yKH+QDhCkxI5cmD6TFz5EzliCFUogeqy6JiWvTnYWZxHplR22ZFNprpE9GOYm
yzmM4PHtnFvVTJRwo2nCeReFXWBdJw7px8h8pm+7qlbfW7uefmPBqX6S02DKwzQI57bp7Wimu4QE
MERQUXbZWDdPhCvDocwkBjKsLXaV+YnphGLHIXqucMFV/q1lLb7wIsJ55/eS6hO0ZQsMAxMXLhuI
WDF2NuGRSxW2UmU/0TY7I+sgAZHI0xKZarfTuKGMWuHYVIjJYvEqkm+UA0z1amTpqvmUw0nuhANu
I5VmeN9Q8y5BWgVsbqKwM5RNScnfYlyxfvllG4YPVl0xGGxJTXSVAp8EoDJOrb5qldlnFtVa9l8O
N+9DU1lkWJ9anT2zUbGCK5SxB32Kpx30rfJ7knpAWJ2hg5eUKRNxFzhvf1F/tG+NIW3uSmkzplL2
xDaFxrr/QVQE+Coy2tkPqe6nHsBU8n+U1rDE0DJyIEvQ2qMPsWi06cmkYVWMMS7KIgGI1g+3HI4v
aCOOWilcxAA1YQK00B26r19Lqlrn0UUuOJ1y9IzJt+ZBpXkZXehhH8mSTb4Akwg6Gg14AtxPYcpf
3XSw38SrFjN+Bt7eLUZch5VAmm9QPFVfjzLtuko8AxQZZW1q7QXJQvmz3sLbH9kdXwlkYj4pjBz1
iNO5UFc+6p1+/jZb1dBnA4FcVpWHonSLnO0w+deUr/SixqBeBo+gb4cLjStt2cufHwP5DtglcF5C
RVqU+1FIJDqUhIrpo28wJMuamI7SZOeSlwnika7EXskGD4phs7Udw1s3bRq+Txom1hDFtLXqnAYe
YGiMm3ZIiyu3Ual3JRQdyloPXs4X3D/lQF/q7fxcjrUoyed8HJqwXwcH5Esj07KuXCtmlO/jRNAl
dTy5HWqpH9o4qrcR2CJw6bV6ZfPjSVOJ26tYDd68PPT8lO3LIyUqkjtLQwUoHurGasrhzpUVecXZ
oIn1+V98YjSjKmf02GgY6RPMr/qvYcausFAAi8CXVDzxWxKQ+pOIrObfr6LbAGLo6no6AuZFr0o1
iFxJYrLeIIXENxR2Gx+LQrc9fy/HHXDa+JTbZuMKXTFbnQfTXzfDwcMrHQyBpIfoMApc3duiJ64/
rFzX6YBEHvnTBYkjNfbOoCrtWzHMtfdcz00irbQBFB3+NAycWrkbVWJl1hMo4muKftFVljlyJ+Gi
Ppn22G+g99n++Z9//FXx6y2MN0h1cP8sh3pc6tItVFGwdrN34H0plCtRB0qLoL/zl1rqkOavisMf
7B0V0ZM6c37+flBVn2l90+PyqKYSZnRMUEDolXzPuv0LAGx86SueJ97FZ2HOAU04i1CLetZilLWq
wmFeg2ZgW0F3l7A4b0o4FRt0BfUBaY61Fe2kPvYONE5KZaVvOF29o0edP/zzjSOPwFHiEFyMXn/x
faraCC2bWvXa0trmt5LIAHNLX2xtamyU3Qv7gvTj+J2aaElpVFLsoXm6VCcPgWpF9cj5yWvr4t42
ZfFfbnfODVCG5MK6dOpSrBbz1Dy/2qXKxFUi6go9hWnK2MBpEXE05AFTB18VMQkI55/j8bTBgZbH
qBInbUN/Wgyg2fhoGCxM2GAwS7l1TkINyLwLVzk1neJsY4SyBJAotmy4YyAlWdiAHQ/xI7DWhWcF
wJBosmz0rpgwUkFObclqwUL7oE0t3DeNzD9whHRhM99JB1KWsqoTd/pErXxVY0e5J2/Ffu5kIhX2
/vnUAjtLw9epU+3+wqx34o1g+9KRC/DukVIuHpJSAa8xu6hC+jBZPkwQ5Q4TcXETaK39ev59HH/Q
/PEuejd2DHgD9MWmRHRBrY2gZdZVn3Z70NjTQdHgewuDfmRqVMmFuerU9T53W0zrrHNzytvfE0gS
lEHVcgZct8Fo7fo2JOqGbuhG9XL3Pp4wDV2YseZG9dcZxGLZoLvOpgthkLmYQbpG6x1Nsk5laLM5
BejBU6K74tapNWeXypSyWhs2T6OG/XiVF2l2qbd/LISzEeqg67Pm/YiHQfHrLZucwAFrQWK2myL/
iBLNu07KwqM0DGvI9ENc2woy2KHWV2D81Y/aC01iJip3zrziM4zWVhiCCMuVyn2zNUA/dFZqSdEz
d2iJuGoZQDrIR+Ah5CDQIgjqLPrlxBE6ARkXRO6UrintA+1OdQ5mEem7wWbCWZlxOg63KSmq4BZL
3aTEGoNsIg8KBuTK8RLV8duU2Ey04ENzGzWOgNqf9s4TKCoEXKjg7JyfWOjqNXvf+YCKYslaNbpK
jRCxA3mjrafj35553UlkvslYxMTItYn8Q6yT/JlzkXaPLGQY/CLF17jO69z+jXMTozbguEEAb49S
762rmxJVpN5g4/bU0tL9oSDvjNZ4H783eiHeqX40DyGHQtVnlW9eI/z0UAQAuCMVpuSnb0uJOOxm
MkZ2fTpGc4u6Ic1EP4C5CYYN4PV/dZwiQyUhFfc4JF2R7nuqywp2vagFTj91zUFWrvdhgix7DEck
YJsKaub7QIQB4thmKrStClQhAsUiRYAvsospmHOaXI1Y3fXViAXzTdXM/kU3y06hEZzQcxQdLDDf
QcoABRylDFSEQYHRDtQ443UUsXZnZgWakLGYBsJIOZ0l666FFJ5SD6PuR5HyhrtL/gBKoQ7YjDlJ
B7I14z/ACcQBYT0+fELiomeAzJO2SnGlX8M8kyuoR7RT68Ck4dIQOVSTWeFkPzUJojImDuT5/HRz
PP3bOvwLi3xOtrpULr5+C4J8FS8nVH1tWQPxuSilNnaPd+z8VT6n968fPXtFtnGIpLgQAPGvlwm9
LkfNQU83H0XtSxg3P0aeT40p31MPHMfjTTNlUDYU6BxAbqDjIfxFYVmRypjWznXiyuG2Yau1rmik
gjSWoXqDBQ5pBDQ4v8nJbeSgXvmC0F8/7yiXnL+FE/MkpzimLDY+4E+X2+sqKCqTryyHzFlYdwY8
eb/QBXhfQ6UFYzB0zl/vyK+AKQe/FVdkpHLZGbn498QM5kKNXJOtnOYrj9Pe+i/b5rtgP/3JrmBy
ADK/cL0T8zJ7Dd3CnQO+g//6ej24Wl2rt0W19r8fHn8/Hg671Wa971f+t351YYNzPOi4tb8utVhO
6Z7lat1xqQFC60zR8S45AbQTr+vLJRZPbwyZRcFzV+vr7fOWW9ntdn+err9duJET43q+E7StmPnh
SpsLVVbZqyGCWy4jNvJluBHr8aHbW9fZdlgjJ1mTyLFDbXKg0Q8C5EHZeu/n39rxxoRr4y/nLMZP
OPLMUZqpMXdXCLMpRK6GoHMPfEvVtm4m98K9Hr+0/72EwQDhdLY0vldBayg1nHj8M3r4JhFjs+n3
/tXowGZU5W+O8/ZsN1xaDXWR06OFWc4+Mc6eRVhYj6OZ0M9MSWU7/+yOpclcyyV71uPx4bdb3tFk
94M5WgAdEaa2VzN7e113tDMEEpSM1pMafs9ypfcTnCDbpNCj1idAxr49/zNOvUKs8SZfHvtv87Nu
8tdRl/YdPQNeJAV3rdnQbOwPRLC8ejUpZuevdOoN0g5glFBUszg3ff3CMY0lpR2zkoJV6w/IlKcD
OHXj0sQ1n7wWc73GmKQO4VFUOtLWIvRx9c4Boc5a2LU7QKjmLC7xGrQ8xPhsSsXTnksCdzRO97n6
Hleq+0RMR/QUhaZ+Q7+HEA32FRKlUjYLUyz6aqTmBD2xkqVo/r2kATMC/57DtEcReokNkAntM3RI
cxlQUlee/Z1OWYkLD//UU0GZ6gBvYa6gQPP14bcqVPSRthJt+i6/CSCbfosM2OBQJpKXmvFpIHUY
5IXBdeKVY0/kdXB64eSytCi6gizOzKDEaUWtBa4e6szoBPmFezv1Jc3FGg8nKRVVe7l2EEZOg84A
W50UZgKmbkiTYR2aIuFMltvSoxxRRTqpZWGOq6yc0Bi7SdZdAw5T5YXP+sT3pGMiRqvkeexulwca
JU4lkU9omTksJxBVKSIjUR135DBF/vkP6sSlKA5iJWRfSVHzU0X816drIDIlxVUjnV06zraoURyi
jLqm2/fvym1cJ2AqLKo8uDOtz/Xu70shgiKYBvQ/gQEc1ifSUEhOdap7hZrPt6Qzw4M+RfU3UFH2
AZ05fUal8O7O3+/n4XPxac+FPw7BzFXUQxbbuMoeUNy4nD+GJrUJhUFSe2uVI6lE0OthgLrRn3qI
jE0YpupO0fuYsOvW/CCZPp1VJxr/EB5Z0DnW3zIzCY7D+6khPRG7oDNYwdCEDACxHFrLSZbFm06d
9X25SMC5a8WFkXLikzRmMLNL34y1zVncTaAJPMHayPgojfGVPof7RM+yA0vuJhtN7T2ytUV04Rme
GDO4kjUXNTYL3JEDdqadu0RVx2vAG+g2Wi25ka1ASOdG6oWTLofq46mYJgqtBxf2CKvq/GP+GjW0
nklWJ5gDiCX6mpWldUq/iiLOM12SITcj6YmOujRVxG2IvtPnOJ28jRoa4lsRSQ+BgOGP8LRvoEXH
bN5jeLYEfE/J82TPqkSrIQx31c6qXlKH+0zusP1qJtERpWGRfOE5P/S01H5U9mT8LHHpkJjYjPpd
h8qdFILCsrEaB3QcMZPJHK6HVgLEi8gtfhnjPGdbU5HXtMJPrDw0kdbDfWu97A4/q/2fkhbOdZlW
FsrpQB3uUjGh1+9cod0hDw+JHegITVk7jah+t/bMOh1yvURgPTqyRt6rgPCH4mY/t42lvXXhUP1n
IBcXsy+2Gh8VhwyTLTkpOtkzOaF6TV/RkqRjkFwRZzZyWqfh+5ipoW2ucOwbAQqevu5W1D8V675M
gYhsQrMhSrGzQoQmOHfIKpiQYRJyKG4jakrCR4kDIxe2pORrcvvew/iv8qvnwouLFcYglCYPcrR9
Xo5yCqaug3TP9gpaNiDxEnWlovoOQII48b1LAgDk/VECyfZkP9619pga21HpEKdnqS3ilZeFyWsd
5OHo05Suf9hlDjWjZuombw1kM9FdWcGfSsTcpPvY0usbBFOuAlkPlNoqJ7uYeFilgb2sZCYnW0ZX
NaeVVB1B2kMzNYQlhggLEbdPwL3pFlz1Xh6MflW53Qv8FcRWhOAahHEPSXXIrMDJb+C9gajK6QtD
+TQl7ORqIpBBqnHmp2CRb7s2tgmqxDl2Cz5u1IlGCmcJ3KAiikaS6v4mwIOjMuTi/MapVL0iSIfA
Mr8YUmkhXOw6RJMDvGW4m0qJlMEkUGMzqqn7QaVoSK9qfawhBGfIcKy2ItcILflAzJbST+/VELbD
ulG7PgYCbGSIBwq2jNCkYyS0OqFTqER0lypGb3nhvQoIk0FM+CO0xr4eEdvodDE3pWpnv5hRqLCJ
Mi2U1dTPj5ocua7ZKUD68o2Wwgvfkiw7iE1bSSH2AZYyAOr0/5I1XWYxbXO7NyuKAmVHOCCuLMo1
UqsMRn6EeJ2BmNNci0rjeuoUs/FBqI7f61oLuitLr5p2raR2RhDOZ2+I1O8KqLxBEiqB84VJkanO
PGstojCddmM3kEDTIdmo7ty2QDNJvJGV7NM86JG3VIqj+2kdO8VhqjrkvSGfL0G8tds/hU4ZmntW
KdNZxXXc35Ro6t+IAKp+RNhq6k3KIokQK/eE6iMIrbSNEtqtce+1KSwtkuNCzBNx+BE3avHclynb
cEdqVnljyp6JslZbBktiU+bZuJ3ZIuKug+AnkYjNK4FsuotkpXd+C/YduN06YJCE1jnRTa/Fpfre
EVqlrjQ4vRGOgsAjCkQNUPR0yYOFwOZFMQb9Mcp7TtwqySOzmhRmtOJmE0ILq9GukjavjU2q2uHH
iJn+BV1E+Xp+rf08339Za+c9m8pJCNe+ZiE7+jp3S7aJXtWxYcznyEOHb963MfAehI0UalAm29fT
pNvRKDDWhovi2EIOCMOpAePqYYmZJ9RZdtA9nv9hR1tKfpdFI5s982evcbGRbRxlcnTmRcp+lXtf
FtnwJOVFWNaxKY7LuCZGNU61+J0++Tl/LV1BHUMHjpJ8rfTZJumnbWB6GCrVZyu0tk5hveaJcpO4
ExUlDGMjThXmVfW+zrsLW+ijBZsNO+Z7yjBYjTS8YF/fA3Qht+l1bI+BMQY/PQQlflFO8lrYaCP/
9dGyU4ddhyIBPIThzBuWv+65N0WfObjoUT1Uzq4CUv2nkgR2/vNVgJXQODNN2gyMrq9XMSHeOxLx
FK6bJt32Zmg+x7EML1zlxGODwzCf/xyXresSyEcjh65DRfmqDroUnU89bZFGzxVT5/s/3w+mVdqR
NCZtRt6inF8briwcTL1ry+WjAGExbgMiZtfnr3Jcj+ONYKmhXUBlgnLpYi/VwrmVSYz3G0p+jdIS
gl9K/Ec6uUSXFwGBiGJoBZM6mgYAsSO2UsPuy/Vg9cncpBbtoTVmtsr533X8OeLnNCAkUC6kSHgE
LopEZuLQZXqqCxKE2t7dABBztuevclxPo+YJiEGjUozp+GjQ6JXjEIA8C0f7GDnEEKVPrEkNMOZK
bAu1tu5ShPffYL5j4S2sMl/rShOhW6msB0fLkheeDcprYlC9ZwDN9qor6v7fH4VtUqOdEZpzrXkx
EIJpSOokrUiACZFJqWqDfdND5Hf+UZx44Pzp6iwcgt5C5ebr55PqQmLsYQvpZBpydA8CtZpl2oXh
duLzQSiDIpO/qM8v27JWm9pdD5p5FsvVrKwIUS0yofZZYBaX3u1RT591ZqZsIP8x6c0daQiCsox0
hcjr2aP1EKE6e03g4by0sRURdBtkD22rpd9Cgg2Rv+g2kuTUehadc8nl+imq+brm8UsA/XE+mpVf
yzcYVXQM4fwXoPfdLL4ag0n9j8zH5qfp2nFO2mabylUv+sK95kRhvGq9SKKrDvR3ts7dxnwKFK9/
0Uge3btF2qqrTC/bw9g4Q7TJqPT9ophLLoY+yeY688ZKbqepVz/SpsdShazO+czZyf8QIlzrfhmW
EeEyyORezg+h45fLcYxqCV0XDR/QUkTRJPZQkVSK4o59t8/SbtLzSPT/NLA2Fy51dMbl5Ac4EWIp
//pMZ/qypFhqZZBsQbeVCKVYv6pVHX5MlZTmnWtU7rAHh1g5ELKwelwYwSeu7PCh4J+G/0qQkv71
O7FrMQKrQZg4YFt9hVc3rBHmyK3hELOuR+mwNQORXtg12fyhXwfQTN0FLoZqwgbLu1jbaKVJRhDF
VBKiMGwEvWW9cRqwbmUQT2wl0vTCXR4fsecyNbVDSrRwD3itX28zrckbzUx0KGmqiafcnTBYalOO
RFqEbmscxtAIazTehvIY6R7SB4Dd2ZPjFS1y5iaLHuI+INanrBROBFpbiaeUlqBvYEQCtFJThT5o
1Ad+lbKoHyNWF9XPrSh+R+3pUTJEyfsgATDgESlctZujYNqV0SpJtqnCMk1vhiC1oajjaHfo81a0
HYWrYCyxzUkDtB9b5h/FGWWxT/CSkjEoJPVnUWNyiqd0/K9WaifyK8gg7X4I2SYADHWxfv7jB0G9
js8eyZQ9K0uXm73awtCE+QFd8yTlDcXTdi/Rk2/NVr1UszuSIRK3PKO30PGgRmFy/fq+gG1BlIy7
dl3gMrxN9TbB8xqSsIGuSewboYZ+Tz7ZXVCmVBbO3+bR0sG1mc3ZPWgmNv7lpB7YAgp8N7Wzad65
ogCOtVj3jMM/XgUsyNyktCD9oLixF9o5APKRlU/0hPD3uuuMwutdTmjax/mrGEc3Q2WJIqCFkIDP
XF8OfNsN+bwbLgModDP5jV+ts1vjAETQN/xiK269O22nPKb7YR9tQYpuvV25zTbaptxaG6zpq+J2
3Lsb1M8XKmwnBLdff9niFdeV09ahxi9LV84q838DU978RgW/ekq3sQ8K4MJrPUGL+HrBeb7/a99e
IlXq4/mC+ern4+rwvt58+3b+aR+tGIuHPc97f10hHkPcRgNXUJxmpYubECSuSC5sBE69UURgbKIR
hFFJWtyG1hjEUpnU+UihEhtHdJQiDO8SW+PErdBloUJPb9tDJ7m4lTkKM4ugia5TJasPVmOpW5t8
kQdZlaV//qnNR7Mvq4HtsNDOWliCITw2a1+fWmoVOHIhQWK5KzElhDWKmKqzy599MNlXRKVgQwer
Jp+FUof9ngO0cmlozKvc8id40F1ojFhQfj+/or9eHA4lFHZEda27rk7URzgmJKTJVtNKnCpWACxA
CUkMRaL+TuCDfaV0wLt2nhmKTQXlgaZUOMWXPpATLxpdoeOwgeXpQGD5+lxKsu/qARg1m0tpvpDd
UmDQ4Blek1ErqCDmpvmrbzOSgrO2o8Brh1rmrfS4xwLSqkb+w4rU8T/Tjo1xPY5R8eP8azsh0IKa
P+sD6F3N/crFDAbZaHS0DjuullpJcYNaCleXlBrciWLEYYn3jjAukFiBw3I2yubDGsgT2xSVYnEk
kTL9IXI3fug6Oc2uUX0sKDY3FYQpbZp2xOIQTgMtDdyFI4QidgoZVQfbDVyxiipiPnzRikpeGI2f
q9hiLKB8R0NINYcGyhLJXxDY0EJZAXiTpgiB0yY1bsnH6z7qse4fKMhXwbrLdY+cFGOsfhWcrWKY
5JX5pESD3eANMYaN0ZNZfLC0tH2MbLQoK1dAEl8XWKvNzfn3cKKtxw6O8wAKFDwYzvKoQ89dtIOH
NpC03mIGgU9PrpGzfDlF+iS7dsSMp2q/pnSKv0c02bawCfT8wqx06lfMyE6P/peB1tlaHOvaCnBn
CHmS5mLvKdeU/TFK9N0Uv2YGVVuyPLPx+9CUqb2Kq2noNznd2x9yKtKfF57H0d7BppHCLoXOFydt
ujdfv5sugwSeIhVcW3UDyZ+IN+KOBvs61M3hKmEjfdBcoW7SIh4fmiQaXiig4enXUuXeKYLA7+md
bhB+juRNt+nW0wJ7hxzWvG3Q+F4YbfM0uhhsM8mc0zoTLfS1xTeughGm2843hJY43LYiyP22Vowt
8LBwHYy1vPBwTswpbGzgn1GKmDnKi7fUtX3iEK2UrW0EZXdY/aq9aMZhf+EVzC6RxW15ztyst9jD
ISebf8Zf8+kkwtwjgjJbx3GGVCwYJFAzLbQUHG8URUM8UtIuKJc2ECgytSvGlYV49z2cVPvCNHr8
hNn0MxwoNACX4wC9+ClONoxs+IDVtF77X6yV7kZmzfhqTZZxhb0rfjl/7ydMEUzY2FE0upbzsXHh
oPFa0iuxhSbronZlsKUphq6xSRX1D0FxU7TJa8/+RdGt0Gk5NfWD1eMktlOC2X0kr+hLHaM0b0HF
9RQvAgNw4ITHjJm1nLENSP7FD8L+wm/mNDo/695Wh00LH+ii7uZ4B8B9AFCc0cwQL5cftAjq0qgL
BCJO5ym/MwmBjWVa+yYSuosiysxbNp0EMJlm5zeJlRwC1+l9I4OMs1JGJX+YtGzcg3elqTwFzoV6
74n5hqWHXjuvlYFMIfbrex2T2tPDiPqoTEuMbUYQKd3tWIYD8YMUxv7EoyIfKbSFrzVCBqyztaLf
emNdXqo0nXhOnNnR0XA2YqZYvm+pq5KgRh0xzOBZ+wZOA/iGxrxGs3PJB3ZibcLTQ5mABBVsHUe+
Dt2IR2zrgN3llNhbdXCbq2KysyfLSeMnDRxlu+LzD3esBi3R4pq8zwwrvJaaXe2dou4O1HOKu9Qj
JTKNRXlQlGTaa3RsLh24j+dgWud0RhBuqWwSlkrSJkLX3ADOp6DRq+/GIBsIJGpzXSYgeB2pROB4
uuqA1828lC9yVNHAZsO5bW7e6xa6scW2pFUDo54MSpuVU3cjEzlMzW2KU4xCA4GGaE/deLhv1DC+
DpKpQbnrCO9nl3T9i0eGsLrp8GG6cDAKeVPEUVH4k8wde5V1I7JtO6w148IicDwpY4xxEGwgISNO
cTlFObKbpoiZcm2kbnZD/zP0ba3+v7j1/zfM4tQrmZs0NroSeiRLzZ4naO61HUQDNyy7pzR3oPaw
MH0M7FoeGikG2miBbFZkP3sX0J7HbSJsK+ylaJQxFpgkFuUXG6tspvQEowXoy/YWCNFrac/B9BAc
/mBKInnRK4NhC8hovM88bDRkvBniBfOzvYtzGXwT6VRfUpac+lkU40no9YBDI4harA2h7tXo+sps
XWlNYvo54ICnkqrQykk9A9Onnvw0awtcQE5EI9fXnttUTYcNYFfnEIi8guMRykuu2hMTCuV7QPIQ
wbE0Lvf9yoArK41w+E9JOz3ldG43KAysQ+qi0Du/WJ24FIfIuUSOcYajxvK9jJoB1DGQ69IDX1cD
eyMXLU5viZi+pJR25gn5655gNufYYGbnCQFz4tcJOwpaGYjIbNZDlZnjPYCRfOMhQkwOkRZWd3Ck
Wuj5UQXyQSkb1OK1HYCekZ7xliY1nd0yn6JngfVIW8VqGz0YbhlizHD4n77pKDM3JJnEleMk4xuZ
p0TleOx1LBz9uercuV1j2NsGUft3nHDaG3xG+ZYBdnnVFO2X7lXqK7AO9Xttyyu0gdl26kTabSav
i8EeFhOYwSAV/UrpZR3uysSR6jaIG+Ob9IiHxAii4kJoBLe+aoyYfgbkAgCNSobPc61UHZq+Tskj
giorL/it9aBVdgSMD9o2Qt3frijPQsksi9zLVmEPrI+OfBaiyXNS67eHce41DmpdQEQIh5+9zdNb
Jf3QDLjNuunNIsuXKNMcuMOqJGqP7UJjC0xCvTH8yXSmk52JGH4ESWNnz0Zo25dO8cfTLvo6GsFz
AMI8vywKBnCyADuYyCh4nAER7Jrpm7XXb6vU0vcQD0NgKAQvnh+/xw0vm3VQRRo2855nUePXQUV6
ZDvJmm2IN8LhsDCO3FjwtR6mRLXpgg2O7cter7HvKN2+RxXno4JsdxlRo99q1Zu22E3MQwjdYU6p
F95NQfDChR3op8lxMfLnjDc61LN6mK3h4kdWvarH0ezSsZJS86n1dYXvMtR/t31VcTYWptVsokE1
HkdM9M+jW8Y61i5SakFVDBaZn4M1wALnK/BWpSeAFJneNO8GJeHeq5Z8MzZiQD5uDa1LqCBXtaL4
mgUEjyQalz0lTK942Jiijb09WIvw0UnS4gN6zBiv3dgzPuKJs9pqStPkvh7t4Jdsirbdhp493sN+
FFeshJE5x8Yqv5sGJ/ylVXv++hfPaC5Rzozweduw3M4ZVpArFHklaehKtnFUL/UReiSbAkn49zh0
ursB0jdmLiRdtEqM+5I95k3W2cNuyvVonWolwqvzo+vEkKagh3F1pstS611sMbFChS7VYLk2SVj1
KUk3H5SBNL/Ow2CVINNDDxddcvodTclIB6Ck474Bgs1BYnEiDAgVTQQEw3WdKfkhcBJ5BeGD3Uzl
XNq5Hm8nuZarQ/tW0TtT6lgMTFZYBFmWhsy3gEC7CQZFfCB50p7jIEq+K2bLftIKiZRCndk/4bcj
oY5ytXUb6ZP2UevaH7umfZePxvRsCWf8DXa++ZbU7vR2/k0cy2xQZGOhsAxmQY293eKpcAhoHFmJ
am0o9NF2U9iIft32pPRtTU2M8a2WYEX3K60qYKHVU9CDSht6BJJuG1EqBQI/rUu0QeOqTcj1vM+7
yrhwJPmEpH8Zw/xIdL80RD2bYszSDl/wYfD2DHBJo5n+GChX/RmtHGefl+vBm2NNxHk4gz3+Cqsk
ee0mFVQqECg2OwW+W3MdagA/aO9mAjOd1ufhQSWUHCB6C3L9AMGenbz3eYRs8JHvuD+oh6FZ4TeE
TZl2PgRVt9roZob0zFXwPe08o5zMC9vV40K6Q54mtdoZTk0HeImjMJ2mcPoUAb7scvPQJRqKLUOY
WzdyOuotmeuDEu82LYWiddRSu/QA8EDuQKZ6YVgc7SnmXzJz+D0o2bOI5evM2rCIGhnEHC6Tv7vI
KFf043a0ya/CONR2ejdsUbkfnBGSvphyBHnZpZnrc/ZevHV+AzUnQhtM/r047wdMn6V05t+gy/6u
D/EaEami2+92aLrBSoa5tpZUeVehoyJVC4FL9qpGtiJ66YdZmO5Lkm8PfRHQ4Q0j9dYzUTAG9NRu
6t5qt3ERCHCcw7DLhEFMYkBpDymeCgAszTZ2adZbvu5wk4saHJdsxNYtIKmVKhIzpXT1a7eum9fz
D/54ktIxUwE95dA7K3oWG+eE3O9GehYbG+kFz5M6dJumbJ0tqRTi8d8vxYNlSSC+BaL0/FP+KiXB
wEzrJqYH15o9UtXMHrZVA0EK82t5oWz16bP4+io5gGGc4hMmQo23+fVaiObGUIiEtbSYSNQQ/cie
DfN7Rh3C19KIHInSI/46A9S66jjn+KCfBmI9Kev02owaVkizVh2h0tpW7e9qlbWHqSRYuutL8aYb
uIRjl9fphpr5kEe5ck/xW3sIPYfUxiSu9qbowu2Q5m0GxK1QD4Y9ikNBDuGNGMvqkvL8qExH48XA
EcKjxcdI4+Pr/RLGPCLso8qeOqP9W42KrPDhtioPaYASfcta3Sm7bJAtrCKKaPGeAzLA+xBlKfDZ
IQw/2Jig1OCZavuhacNopRWWVflDb6r7SnPxJ4veiXIa55n1qjeV8ev86Jg/8MUbw2YxB1Xx+VER
WSzRbAnrKSKCmjZbF99pbTDcV63TH5BWpri0PIokU3xp2jl5UWqnfACzM30ZZUKCXxObRLLiSOub
B45xBSBy8MNQw+3/pnSYns3GrS4o9Y6Vbbws9rmoTKEzoKFb1DXiEmI6dT5wJUZa7glO0/ZVzZ5+
hdbduwpSs1xP/IMDhgLBfJxJmD1R9vj0tRrbc6JcKvkflS34QYwOCkrYhdkkLSYBwwRd32ckA1gx
1xKIhHez3ezCR3lik4Ja8PO2WWmOE36sMK4Kz0RtNBAJ9kQYQZ6s1CBxbT+h33U1Rj1i53yQIwni
5RSRYNFFyEzNVgwvbChksYGU2UYbpa2Q1k+hOwYryolYjziNosWOooqCy/lheeplzR5kTifztupI
7UitIU3pXOIuHWv3RsZ5+DLqJJCDgYkOjSctP0hz864EyfwwmtitIFAON3bdyS2Q2vH9/M85MV1T
9qHsT5Fybjcs5tB2ivseBHS+1uI2ebeTnEih0A6+q6HHlur8tY4Ls1SwWA15U/TP6ALMO/2/JuwR
CBnfBpNK6AXDJortK6gcW6rVPbQ7WVAbjt8ZlkBhXdhzeba7cP150lpMCTrSCrgsnCOY05ZTQpZi
LANbuRZj8j/Mnddy5diVbX+lo96hhjcRLT3AHU/y0JMvCJLJhPceX98DJalDJDOSt96ulJVVzCQP
3Mbea68115j5TaLVkafCr6RplFURicz4MFPcvsQ7svektlI3S1w04HVz+RaB1fxNUPiLl4S9AwoM
fuM1+ZxhEZqhlgolKtigoOcPdUHbavgyffeSrDf180Wv+RuJCIT2M+PTTG6oSyRHg0WtmC0vVqlm
ey3PcvMoWSHFR0nocsMXO0EybFIHBlx0sY3sVkkzvk1lMUsLMUxIKOdZ7f3+efziBrBur1JpasTE
8J8eR9SbIh14PI5QI7nYYdtw0NNa2/3+KL8Y4RyD+wu6jL7Cz5whOvtnQ42x/5xNmLHLEGOinSW0
cYJT++bd/tUFIdphZ6biOEZf4cfxbZYWFWKLaQ+HNevADpyGOLTNy83vr+hXhzFRIVmkNsCwfL5v
ONfBe+4gGZQLHXZmq1oHmJbfufT+4r6R/CRRzqBZm+w+BdBlVMpmF5PiTKSwgB0ttp4iqHlNc98i
ffMqfFX8IDJkh89awYEQenyKlBsNVGhE/Ry108j2QNB12OBScVnkGCBkpQRTfFEW1yxK4yQruLCn
ZSE4Qahal1QUBbcXB8LhxurOEy0j32UgfnEr6I3lBKliU7r7vJxJFZoFCA8FLgJN0NvUrMR3eQn1
11WhYZ7mgJhxlwA9uqgSRS29LiuGaz6J+qbBgAtAv4p5a5vGBHNRkVmx7IbWxe+0Kr8YF6jN1l5W
tBerHdHH4VeGMTlDGpYcchbNrpeheC3Kd0v718w4BSZytMzfKil7PurjUXCBtGgu6xsMfhtMwYYJ
S41q6V0Zb3EbElHsGkCAL5KyjS5KXDYyF3ek6AmTjQcEi4qL5Kf6bo5bX6xPcxy29MraQ4D+UP9s
DVoMZUMfnApxtTTGc6V2K7y6Tn/i/rL46jj3W0REnpDk79iqDZ46WdVmJC30zYT2FZJF1zK733WU
rA0an7f5YhcIdJOJq8geJgzFpJ/WWJcbejVogYGfeNWQHb4uwqXDzwNXg2SYZ7ppxx+pKZ/lEbqn
2Qzqz0asoROijfH0ulx2UxcBWUTA/816uD6pj3dNgRqproUl/s8r/vFJYpJhaVXBQxQEGui6tjRP
ODFYh0yZcFCFSrERstH8puDzi4Ni2cWbTsM17ozqp0G6VMXQaj3M1jZYmPQB6J7geHabeipnpw6E
wi2pEDq/nzG/JoORpzJAMInm9aUF4lOEPER6Kqt9WyPIzduniEF0UyKSezSrUb2AEw9QGXa09aLr
EdYUZFtkySk0kLlwjYLsXo+66LWFDXmBikBeNWfG/NTLhf7wzXn+4u6s6hRUN+h1CJLWv/+PCKlG
BlEnWlU76kDXJBM9huCZpC6PptyEOWuWnL9WajJfSUI4PcwgrFdolZqbblB1mhfT5CtvyzLPE68h
et03QZK+w3LPIaMmE5Ywvz/f9bZ9GkGMdhQ9hI7ktz6frlHOdTUWnG6cKY2biKCUMkAQvhDlyt1Y
tMqz0cX40EQo0X5/5K9TMiQ/XZJQ8hAlIFL/eKMytLcrTmWtKYjIjJcwukADvALzAYD99UMBgVwL
YWyEwXx8PBS+QOQFFbI4A4AsDwS7ZVdmMtgzzhjfXNUvHj+LDHBGotRVKfKpZhFhkR4KIjULo8RY
gLbX0nxdFDncC5Y44yGChw5dpEojfuen94vbyWuxsjMIXMihfrqdwIAzUOkiyEepqb2wHSy3UIvU
ttQh/CYe+yoONBCBIUZBRoewk1Dp4/00iwSFD7Y/ThHQTeTQxBC9Fw2IDxvDJrwx0klhAy1DNrH8
yQi00TOYm5Ztlel4cQkCCH2biC7CZa62BJwxcqqUem5GoQNPu5F34bQUGPWEfe1ZoVwHLj0lwXOl
J0VjDzTlWvirEX1/M8f84tlRKiY3b6EhITb7dFlVbaGiyOliSyctuici7Q8ruuaoYWN+jboE2f+S
JOffj82vSz7hElpfNv3sadDKfrqXIZk9nB6BP9Zl4FVkI20lGcW/Hp5xGCoCSIrBR6Ci+HiYSepH
oBwWvKd4lml+nvWzPi1wrWhzpxpJkXYHlh8+iVrV+0rUagZsEnsYSalof4CNVoRW9hy3wUYaZVLQ
v78L62vxcRpCio+0g7sOEpBuz4+nZ2Yq25dKBAqAM9qznkW0MgM1dWcdRwi7y/Ro8/sD/iJeBcDz
ZwsZeyKe+KcEh4B334w/WuPIEU0beMrolosbnGYB+5QWy0mikdbkKC900VZDxfB7ekAWKNx1luFN
ENCnVLSZ8RyJeXoZB20P6r7PvknF/iJUY5itQvC1AQ0C2af7wrQfDp1Qhk5e1ooHn1r3ZRFtRQKr
8JloOUqA8jSmJyVqvdeyafSbFvN27KnCa4Su+oHS9HciuK8YaeplPCmeEpEe299PU00uFBLOJTLI
T2xBK8grpvGWVlHyFGnV8l6mFIR9ixRN4KUV7eveUPb9DYmrvPSDwMR7LaOUAncO4v2D0HTKDyTv
reqa7SKJzrSgJZYoQLx988C/RpjEleQNGGc4PSNV+DjExhqRm9iIAi04Az6FQ5tRZJq1aSfTReoh
91UBokSTLzX6eFFbRqe5A61bPzBT0f3fn8vXuXqdN9GT/RkhUKD7eCoVZh7E4GDs6bB5AQ8kHaxe
eRunuvsmr/h1cuFA9KGg9ufVp6Pv44GEyIhzQ+VJtc0YOJKUJlR9qVv8/nJ+dRQUToxSmiTXGvjH
o7RykER1x2YobWnW04fC9KYS55jfH+XrTaNph2IBxBLGHiv5x6PIQwlNTpdSJ47KxlkFkz4M/XDf
ytqP3x/p6/VQH9AVJgcqEwZR0ccj1eybV9OqkDbjojjQsElOHw817/dH+cUMhKBaJY+4RkGEtZ9m
/g4jW0WqA7rzxtQ6xdU0vocIRdymBfg6MjQfwqxLbGg+Bp1Sy+BkUj+4+DbUTlg0VDzhch6yMMZR
Ku2Nb9b4r3cbUZdEJAv9EFbk5yIQdQUpCLIMbI1a/wjSTAad3yrXiZl23/SO/6LiCD1v5WZT6EO7
/PnFVOCGMoWkgg3UvOP1W6TUTiS53SP+TLwxmSxbFFjTHNSwshvoUXvbI9O5J3SW/zKfjUof7YuI
TmizxjHg09SWFGwMRwpFLHcxDtniMu10OUy/2+1+rc0QHVpsw5H2q/DgPo3lUOhn9EYg3Au5Se8s
M6zt2KQ+g2kLIhZVTMhQYLaVdkP/Q2F36QLQG15/P/6+PmGU0TTfUAmjrk1n+cdRDgAJUgpLFv0O
euxHM5tFkhs97l71d3f1F8sY18iOiJWMtgsO+vFYeH8z5+a4n5tRiZGoVmZrtj7OOukwlFqBzUek
aT+zcqGfeQ1iTvPM8uwEoop4Sm0B/yF8GiiHLK2ZGN+Efb86O27DGjX/qdT//NCLWQlGqc1zsi49
4dcAy30jQw267VBb3mII1ewTcRBjJ1ToXqIrOtzg8HNtFiYtJDMbiV2ogDv75rS+zkJogNHYU2Ag
JOLN+HjPsKzLIqFLc4wb+wxtm5rvdIx8/upShMYaWTNKdn5fB8THo0hT0omUtwqHupTwWmVxeaCU
vlDu18RvknBfLohDrT2R6yROyvzzBUHOVavCRJBijZh5D4kSbti1/+UMLsUJdLD6CqCDFf+5HFIE
AibnIzZQdChUWxRXuP40puH+/uVZX44P8Srx+sqEZNDwBn9JfMeZsUwBrhlOZhbTXZ3Gyp0Czfje
UFpxhw5at0NdbLYTxk6OhiPWX39qqqKjw2Pu+HO3+fGpxcFglYXOHguxyppstYpNZfZYS5ZYwP7+
Sr9sihCDsJPlseF9TQTx6dUlY5BHQgvBT5ZLkLe5XcgS5rb7iEhZ6b7zUkCY9PXOsvmiMZH/ESJ9
FgOZI5O8WeMmyN4cx7mxB9ftkE0TkaAU8mg5WjrhPjflSngJWgf76xl190vWkCGzzVJRf8QhosBN
pIXjy9Ip84Eacr+pacyXnZyOdbTzecESE1baDDaM+veCRMdaOibjDFHnEkr9NdIHvaODpBa1G8zo
etWm+QChFnlRfHsjaW5uo0DuNEcNR3B1QTfCyDaacc73qiGj0yyY8Bw4TnCcxVBoFvJkgwQBqVPT
2I2gCF20ghUkUASH9tBDWsU8q4jM9zyah61eTZmATWqyYKOFrhTM0qA3F5RizAQe+ohVu9X0SuRQ
yRdeEiMeD1aElyYIrVhhPIShTqvRaAjPJXz1h9AIZIrYzfzYG63yI0xK4bmi7bwABqpFpd3LqWEx
7/bCRRXmguKJ6kg/vEVEUh+HlZPpVkOHNwDxDDDvVFwAgKJ1SYTdIkbxZlJBd27yUI8Wu5Yr6PFm
WYEJw31adIVWtp5znMq4QJrFHqu2wFBB7EVscIWZLq7LLlKZFCQI64jx8glD1T6bdd3rtRqX2ixZ
cIDB84LHNMmalvhUU6unIS9zGbukdgHw2yXTbZfVsuoa4MjucHDLC7e3OqwOUd82hl2iRa9dml4o
OWjSDPa0pW27sse56u8XjNFv8VGiupxUdVf4GaMkRAhYTaVn4b5e7pcK6Cn+HkVOPaDHmQJ3M5Lr
7oBnz2AzynTNxZGF6hT+o/jjTkUFkprNozy5+tqu5qbGkv1IlnbiJcIRS7bDyZSeFAnJiR1aGv6k
SKj6+97KFxEq+UBUR+o3NbFAHssfyCP66cYS+/o+VTUVTR8yKEYIu74jCXpRcjqpRVUdE7BEKKKU
4UrsgLU7RWQ0K2YLXANKvqiCMZan4Od4nyI7DEbjDjZgUjpKZJkX1dIMR4W7yccZ4WpHrQzq4i30
OCp2VS8jUvJstTdjIBqr1i7FCrkstckmL8uU9/uJ5+sUy8IkQXNg70vq7vPKpCICWPqMYFeqaYhx
qONGPlAmLjiO1fMyafPdmFUgDvEpt3MyK/+MgP/7Q09F+4//4eu3EuOaOIy6T1/+4xS/4Qpa/uz+
Z/2x//u2jz/0j8vqvbjpmvf37vRSff7ODz/I5//r+O5L9/LhC179uJvP/XszX7+3fdb9eZDwvVy/
8//1L//r/c9PuZ2r97//gblM0a2fFuLS88e//mr34+9/oAv9j0exfv6//vLiJefnTmXx8lZ++YH3
l7b7+x/G3+hFNbARIY6j8ECN5I//Gt//9TeihW6ZXBZZb5yDeKAF73X09z9U5W9rNzE/Bad1rdyz
iLRl/++/ktk40qCtrhVeZFv/vvCrfy64/3wm3Ih/ff1fRZ9flXHRtX//gyXp0/Kx6tMpFmPggXRc
ZYn+uDIakajhKj3DgJTP60bJ7Q9nvLucxY+cxB22pxn/BpKQ4Y3piHsmZDffxBvjcpn9JWmdcbYP
9+HASlE6G2XTeUNjz49TY+97P8rdxB8f5622RxG3H8Otpu/F3p2wxby4b73Wzrf51vBMf2mOc1Pb
lYIj1VbO78V5S7Nz1dl4GVNZtvPToF1DxRs4sdmZ/AFHam/y0bWGz5rbO+eeszijOfIsN9tEO92L
NrGb2uUhOiujo8/H/kDfYW/fY3B8FC/kc7bDBniPP5cv76ujvpE3las9HYBG8iEwRh7UbbPPPPk1
9gOv396PjnCj2Iq9HiGg7eASV2jlSENj7MEUFa+HJ/nUO719Dhz8CS/11Nbs+/35/t6yT4f1i9lp
jtmu9Z5VB8NLuzk2R2a2PV6tnHtu5/ajf3sb2q+TWx07t/fy65I/TO9rFhajQDNpH8SNDCbRcKHC
gI/r7yO/oPLIZxv2c2zfcq/sBJZFx59NrvEGl9PWHaSWr82T4qbXnQvl6pjb4cUMXDm+k2Ts5XUn
3iRkoPsQWGER2cq5fls24q7adgc1cVPWccVHKAF1IDxq5/iKnd6m3fa2dNktAyZnHplH+RJ7x77d
80s3L0fjqnlcfFzD3fgY7hgH95NHS6urP2d7kpNK5UuZ21IzdYrxCjVndoWlqdA66bl6VUeH1a5/
ry5JXKjvWDOd+w0tCm73ptMEk9qHIuaxkXh9ngobxwQ8L2ae9TDZy/tw0mwh3Sh20m5I5D9QprEH
W7xTuBpu3GlwAtlrnsPdBKMz2k02xnlXRbR7aqZd9JNwEPYzZFRyPl53QG7oKsfmaX4eWxZSu83s
hiaaehupiY1PVxe60rgBBWkc1za54YHVQ8surHNiC261MR+qU3SUT8pNcxw3/Z1uXAmv1mvJCi9i
IDywR18RiAzC9CJyhcuSrxPhNOJo7TTpsUxtUfPJa4gmeQu7kVnXbJ0S7tHYFZO74DuCksdy58KT
pZPS7kDzsAHvfxaxTYeHZMH19Kvb/oWEp3bsLls+o9yN877HjDHaKm6wj66SXXLUen4oOPOR7uvC
3bq6Ou45f1SfNyhmmQJoEe3I6z7i01rdFpCGFTLvTvtTf9ZP+SHaWKS7/Qzxq6fsU19ggDUx/YKe
9tby0yhFN27kGRHeAkHph2eikm6w9dEV6Md5ZNTVmo3J6VXaOtqTK8x2cCO+Jb5N6509bACFngY4
oa5uOtobF2bZhR/5vX81b2XLdsL0AB+VuwNIdXDDC+UyuBN8Go14g0Xlbn6IUheDy/aV8wpghDjV
o8a8YTjDY3BOrsLD9EM3vfpdeMXQNaC3rUYH5NfTVtsU4UMdOvJ8KyuutJ1Pha86/uzN3hDb3W5x
LytfO7ySKTzx2sSH5Ed6AQoDGO1L4WKO8o7LuuCJo2M+Za+5YDdb+ekqPFkv0KXgyCRX8rVyFVt3
SrIb5Kdl3nWOdFZO8pN5rHCpDUsyWvYbIKXlZF56i2NszEeCkVN+HBxEB6/y1U653hiOdBH9VC7M
q8FRvPlG2V/Uu2Rb+lJNGH1tpLvKDtR7FZrTprmAehttU5dp2Xt5ibYJtqg70b6JtuXVPvEU58Gr
7Mi+mF1PO8uR9ya7sgsm+4d85L9sNNaPxcuTwmReyjyd2e88kvh+9NK7IB34E8lB/utlW81ZvPF4
IfuSc4Hu476NXPVy2XMJdjw4+a489m7nAeLciXwL6ny7sgdHdykRWHyPtcloML3Q9qPLCfHr4Sg5
UEzLbVxj6LMjnEtP+lO6U4N995OOAv4z+/lkbP48i4vufiZcPWSbys7uocYyLw52PtjtsT6Ofk+j
uY1VwvAzkfdgMTNbauwF1I8OBZl/dR5pA7s+WpshY5phqer2NJAFl1nuZnYnbfrZ74EE25hxbzIN
pLC7mM7E8BRP6lsoNnal+VCUr7TNk3CSuAYco0C2hna0YVS6xgaakPuivNwB4N3fONufwq5ASnLQ
D6Z/d1Es9P47AZ18L5qT7hrWTeMkXaSjM19BR3J7H/9kV9ms/3SecDZwJ3tmjeX0jU1OlHxbvKwp
EGvTHjkp8xEDoIvxKNoFQjA42ierfoa9LPwYiP07F6lqrF4G3tlyNbL7draZ48sh3OL3xJ88ZZwy
BESa6VrTr4StMmwtV+pE6ON7HdzWn1HTXwogb8ucX59jwg+x5Oa9XOOu9vM3/X8ZOBLt/fe/47Ov
geNLFn8MG/n2f4aN6t9IySAkNsk0keeF1fDvsFGQ5L8hAV4NZtF6s+E3CU7/FTfK2t/oRACfBZMM
lQJSrP+LGyXxb5JK1XRNgKCYIknxV+JGEicf4kbSUnAQqJ6T3uXfSE3WtMR/yDZMVJQhZENfbSdR
25ZJ0hZuNolx96iMnFnDEtCYhRejhEKEjEqLGT+ln+BAI19vbTS9roZrZapk45QnnZHsxDDohp8R
Uvv2YIzBAD3cqPpdC/mm3clJrxR+WOvZtFPNsEJaz0468CstK/p7IxUIXXEZQAVeLw0pMmnqI+ux
xo4T7+KAvtbxBsi6lv4wx0kHF6RMRqS7YpHn7Y8kSuPLXGnxAI/KbIx/TK3cYW2iN421S2Z1VC8j
eNDeEqVsu3sxUY1zHLFvZNeKrBKHzEgKbkVjtJpNX/aTC2zhthutNzTqpwHnCldp0jPw9mOjxCDX
FSGD34Zoo8O8vO8k+vXEtVnqhJjSvBfF5rm3KokgBRq36Mg68PRFNO4o/z+odWftlxqDYa/SpoVb
mixmvumD3iRir5RB8orQaAGyUzu/V8s2gOKqCJOKE2nVhYfRSmkJNuOovVeFRFg2OoBYZ8GUe7yn
S2nJQpsraIpdOpVrU6ERHHuEtq0PzHraZaXAslRIVb5rZT1rV22gdNu2qjU5EV2cpHp7+Eb0eAhW
SapFla6VXC0thNZTacLBp1r4mphTPPllEEziZppVJbxahDpQHLp721e5lYILBRCBcW5o7UL+EzZU
j/N0lp/kup9fYBA15zFeg7QsOo2BRkdrqgisK2atX1vCcLcUnbybY0kB0iFFyyaBP9hS9J30iHh5
ovfjTZ16LXTUqE2TjabOU3+qkinJsV6zhscYTCP2DXObb7DvabLnJEZfuQlqKejcpGsqEOzdWAew
thPzcuokMSE+GMLUeI97LZPe08XQp5t07upxB7LGai6yKRdXvklFOid0RFpjcuy2F0OpaXFupSVV
tq2x8uNtQ05SYm9xiuU33QgMAhBhFsfEE/sujx7QOy3GkyHOYnyVN1rQv8cwK0iimNg1E7w1WFEM
m9a0oKPqdlfDoEKjqISnHoqx0fhiw0sJzVi2Ei8t27YEDY174k4bcBu/qaauie+UEDL2aMd4FGPT
bS4Y3tmdXHctyEYkMxedubbkuZEoZtI2kBo2YiuuS2HZ6iVrkBzFSLDbcIZIAWK108uxPKSJbm5S
DVNVeWyLC7PGx7BulVOkDWzu0j6Zb7olNJ7xmw3BUEiyHxra8JwWestOx0hf8xFZWlynJv5yYo+9
GAhUhzOz/CWNiq1Ae8EmsYICdwh0qdgSpD3Eo0SoZCcYp+UgD1gj2jS+pbfIO0vDTuae4Zv2/f3c
982qWkm2egdgrUjK1A2s8WeSqOHFVAW3WSOZ12VK4VTMDO47QGEc73q6dyl88D40oJcvSX0pt2Ym
G7lN3kXdiMyE+9HUUvqRg2Rc/QxmP5Qm/U7UmuWMh0y7z4SuO4LRGuhTa3SXOrOw6TIlwpTAUoYH
NVerwRtqxRrs2GIy9celEcnL4hnctYp5EM2+j+yhnosNiaVhu1Rz+SQXVeoMcqyuiPnKN7BjG/Bo
pKJdKQHBeDePTleJuS3KrbCTs1g49UN7JXWI8pOeLn7oMGy5azYYAxROhK60TJPKVqdbQ6t610q6
/jA1k+VlYzraWD6Ijj7Mp3kSplcNq46tptXNdddO8VYQY9OhPi06wiBP+FKkBB7oVg5qDKqFVpXo
Ed9KA8DBaLiBqDe+MfXBLs7hiRpN4Ot6Ql3X1MPNopFRCLM+uYhzePqJ0DTXYK3j3RDr81PeiCQu
dUUQbuuIyFizGj+exv4xNI3+XHe0tfRhiYlPPWfckXEjp2p0EItE9sxctJxAyIednmQvIcrl0pb4
5nXIS6eQZmqPVjxiMr2N3WnqZT+v2tlRmzL1BICB20jWx10PpOI0RYL6KCeyflABSe2GJq72XZAd
Brlp3UVnj82SpXkltiRbFUwCG59hPPV6qOynQQtOgHuDDWQLeTtVZfNCUqbxpFapd3qVBG4r5yh6
l+7V4BF6WizL1/U4+HmeRcc0TIqtpM/KQV0CthuiDl9KzC3DV1MBBLEaQJVeFQJXFZ6PtyPuik+A
LSZCarMONyjei11pdMqVFM2lI4SBKe7MUOlJ2oZjca9m2rkUaB9oBFG+FlRTIUcd1b4uVrMryHl2
HgzxZmg0Y6vgh/Hc4A2I7coIt0sEmEQfqrkf1UJ5sGZDcxMZe+lQm96EDMagTYMw+yuhC5KAbLlA
1jWbVVrJg0S5EVOkRLI5zQ2/i/11x5vrIfZu4OqVpgOBBAeXAL63AIn2RHs6JhWNuChAE8vuAvk6
qzhS4CJyhCTIGr9YFONch3p9lNMp+TkuodIe6SxN4pWULyhYyg62UfYx76M/4+8Qdf1mhD2iVKqt
myw74WNvgrwJr+JmpF5hI5EJdMGLQiGpM8O2tBhQFe1leHpkcL1oATaCfsHgIIkUcX3gGKTdiHC5
WnHajb0eoDxKxai/MHWhzd/XZu/gRdb7ORVtnFG6566Vyl291KSk6wJtIFY8Tpp3z1mdz45hjck2
abX4yoQh5CDkzW7hR2YmzhyLIvr03+gpVJEm9At6qrHLNfPyuhN4CkUaSKeEko3XNFql4/w6zb7W
tcs2JYfsjsoQOqNRkW0zyFCpQ9tHTmcqzY6eqQFQ0hwfF4it90VP0Ql5klG+jXJAYKWVUYRkDixm
UBSGr9TZHY45aMRUwdjDWc+dRkuTk2CEyUtVI5mlEW0UvK6jt7dJRwwxxyW16O8H+Tya1vzQtla5
zcs096dx0d6TeVYdXY6FTbgYL2CIieJCQzqbA91v+HZ11wbc8dTmAxk2SW/0O2R5qGygSBWEZ7Jq
t6l+U7Wm6WpJQhoGGIb5Jk9odq2O9H6t5Y+01XU3BXENu6MoMc6tPJAUWCctkT7yEcl/kPlZN2rd
oSrbxnKnsJFvRpUmZhYdzGg2i1IoJ+Rv0fM0WTdSHplX+DzzzkS9ZUtzlFzViTBq9jS0QeUiocxq
LJz6xNUbPX+eBjU/xYkub5dSq07KHPaOAQp8k0VGti2jQZapnZn9rRnr0xEeREfH1iJrtDZpw85M
+hLecq2zYCyv9N1jpjtIsq0hb33sDBgXBuVQdnVpOWn2IpcTPLAYPsa2a2MzsuvMUs46mLXHnl7B
xcappR+YQQf9YYRE/rbkYnvHyjgUQL5wF9HmnhQWhRM3mBRph8GJdBvNpnzSBHhjeRkkr2kzh5ML
EX66G2Sx3hpTvi7l+Rh5xQyJbA6z9hTpk3jCMSjYp3yE5eB2JB6XfNFvC6mrD6AB4wyPoBSVo7QQ
x1COjO6oi4YntY2nBe6r0N1QM5Q3ndbAt0qXiR0wsUbQPof6gHMRSFV1fJ/ywrzmTB8agbpoUgYj
lbWmiiX51azrTjs1ddvMl7S4TKSAUvZjl0kvDaBsJt1csKsRlbG/lfIyrk6CUAYkn1Bqtm4U9pQa
CVM4ikW2AqeTvZXXrOeQSwUNzb+4tB5ucmLq5Fk1SXtqoUbhG8NathpkMw23pjbQxR60iy1IsE6n
Ng62DcZiplKzILMvcJK2fuC6Ki8ch5bT5o2KBBZAm3it2uUKFUgBQc4Bjt5rGqTTaV40i8y+mhxy
5GZ2nlsStdWxsvVeMwCNqhM6qYyYAn29q1XJIdJoTjQixABdFJMMMUJ9p2n505Bm514eSNiqLPrG
PDwFMhF6xVvtTmkmbFQttHZ6L0c/eEGVm5Cp21G7UX4CVR/dSTVFcGuUgk1s1PqJyRSAmECt3xcU
MX5p9To7YAaqvIiVanQXo1hOb1OrG8uW7uI5Yqs0jdJumNkOro3vTXJBFK8/rxWxZU+tOMcIOcm6
+lLq+iR7yON5eqexnKUvnkQz21LKhhsRZQFnVlSGvK2H0XjukYPRE6sGVuCredyLO1HJJkwgULHt
xgo2xUGIS7awSy5VDfm8eUicjK5ULMQCvay3tOhQtjCNkgbKIgRbczIojeKbkRBl7OVJG9vL2Zzr
6QXTEtLPUd8Hb7HeKB0GZyXlk1Zh6cEG3sjNY1/MRvRidLkqnILINPKzYAzcOjMMO8R1vcJ0runR
tF8sqyS7L4lT5JRVHBiuOlUKbmlKHxrnLAgkmh/HtgrPkpYZwUkdmkpz2yGIMJ+hAVbzBC7qfdC1
orww2frpMN6R+Pr9sLTBNk0yU3UXQeBpC0akHqOS22ejfCORK7Zy3WxrKZ47O+9pNBKS/l6jmrsP
0G55Cu5EfozJ0SXcltivl0DdInhs3qiCR8/9oEQ2pV39QeiSxasWqdgEQlBtkqJgwYTOldk1nTvY
UOVT9joPAZXeQlGyrSpm0BumwvJqUX/MGm1g5ItGvo+aFsLFKEMiS3MEx1Bl3aTgx8KiLl+Bu9LA
lxEWvOXxoNe2LGeWl895VtppmTVbgZL6jzlbyr04asFrRQaFOVCrFMulcK/6MxQV1PemWM9O0aGN
wCGNTWAiKjQLiZTBdPIgAtnWEsRGKHfnPJCCwyyFwwalqnw1g0/wxnKRfCPs7ukfmX0j0yVPDNIG
MRf0Ihy/5SO8DvmEtYJBrq1qzEcL0Ju3yGL3qpRCf8hEqrmTTJ92TuPUD6HqmkNEjmY1EKeNQKzN
0Q9mOkttidXG7rUed+8pKiZHVhX277zwvpbr3JQF//ZaDs5YmLOznpTgMKpIedlegwaJlLbz6J63
jl03J26gBdpNiePDXYc94q5ouSFuTkyz04J6tsueIvI8rw07/RQcohHhHXXldNtJCUyKsKu8aoi7
k5iZZrANgrp6SuIOqhIbgqK3LsU2K7p9JwiaRiCphROZVqUyLv+Xu/NarhvJ0vULDSqQ8LgFtqEn
RTlSNwhZeJPIhH36+aDqOS1usslTczkdMd0TparCBpDIXGv9rpNZ6B5RLuPrFPlVG+q/FVn/aNL4
fxSq3tRl/3nieJV/+9nnX58MHbd/4u+ho+H/xUARZrLPTA+FMufWv6eO4i/oneQMwCywBG4esNX+
NXUM/oL5iSCAbIK//TP4p/4Hrf4LJh5OvsI0YeRBRQ7/ydSRpLUnU0ccI0y0H1DINlozP/X3n/85
dVwqZxB6jXtl++3BN7wQ2LCiembclGN2qi0Tew5rakYf0S7nU0RGSXmHzzle6g6ka+8Q2FNPIF2S
1Adqc5QMenNljaY1UeauXLsM7HQtzSs2cx8KTutjWm3VALpLo7L0EGJubsSGnffHMWnz7KC63Eui
Cr5NuBuDsfeihPnHzzlJfOrYIa0v26wnw3Go1oktZpjNyJY+7J6hEszWfTV2fVxbRng5AdJ/rmxt
fK61zARD+LT4ECRV/dNDBHwe4GQxRMQi7GvYRmcz59SyD4m2iGku13y30DS9782O7Lm8U0aETnd6
1DCRL8aSIyLyioH4yDbxxy9p7mAv6MzMSY4J0zRznyxN30SdasNfibLHj7PPR3nZysk5DOQBrlG7
ehtYDPO4j3p3Sdm2TBW89xVZrqQKzjCm8Dno72ld7K8N3JpzGGEFEPuytF/L2cJxqqZIuGo2ClGE
eMT6PFdD3hw5OAI4abkI+sj2U8L3hsIeL5H5BHKnB2t4LKx0uixl33ixIbKA3IbR7+7Wqauw96vX
iQgOfyiORedPaKuU2NmFO92jtQwuaRL0oxQ2eGYxBoLc0CDPLTxxNbbpMl+xXbY7l1IVcR0ahpxc
OnchZCdylqrHFYEmZzcVtr60S1E++FbTVzu30n57MXJz7zX0qyWS2t623AUuWCQyEpYi9D5qxuZG
zbe44bgM6Fzl/PTm8Cvc2UJE7PO6ibHPnQjvaSrvdupCokQZp6kPcxCuP0Zzmd8x1XWGY926YX2Z
p53uGJ/V6d6D/Qw5os8F+aeoEO8TN29+Nmppf8B/nZLzEQL9kfoc/oX2luLWQDs/7HscELJYFc5s
nVVlZZ8xLmOX9ulgr+21G5rzpTN6az9UKbnOeIktn8N8dJlUdzm5laaom88wNq0NJDUsfcAQNP2o
dNb3DLYs/0Ot56BlID/39uYwtjzC4hzW2EzLDqGD2Xc3ttXmE2+s5X2bKDpuXRofeIWN5KhzszX4
spgMGWPWOdmHJZG0eBiL0Yb1nftgvEMpFsXAa5ABfVJZZQefOMoLYpyH8RAU/IsJgAgJ4s4QvnHw
ocdF/GCNyOaWgjIEEp1POqcsVZkyH/GTD7Nt1r+Y4Fr2wfbRO3KKD8aD1iHF5DRjx0GHr33q5cHF
AWgxpvChtbAqwQBoy8IxxSRYh1LdwxUU130T+tTEGi5CE4b4EptlbwxIeLr5V59KUyGHq1AAu1Zt
3ClpQtWmThti7eAGATjdMFhsjVZ4O43GLI0FJ+NXJgdb0pKlJ/514EXx6lbedSCREO6SBIHjWVeW
+OAsWeW7kXSGM6I413rXO16LKnVa2w8h+ZDuHslQpy7sXhS/PNUntwVCCxxbJc0uQ9a5Mu83C+mv
QWKx+2Ao5Sp8jgJz9bHfFT65s2OZq/tRl0N+0G3QDXc6s5wbubBPvwu8MgdN7ql0YzqKJdiPDnbf
enWw3GGYxwBDZdVmQxKo/qGu0/7CU9PCt9M20+0ySPMm79Fl7wMjg2a5Yq/0jeQf/TjOoeJ7HXj9
vDXqi9JDa4in9GR+D8bF8PcTjubynoFYiRw3M9dPFfm+DzWCL0DlZAjb91KQz6n50MquuJ0mKK63
taGr5VBNssp3KVNb8OjCpxVR1VqD5uoqvO0TAyPM2G7TTlHZB03+zkZYBgVkUXmGDbKPKS0prcVy
9VsaF80gSNewNZmXpnxkXxR58QOjrcJtL3zD7D51xE7AsKK2HA+2YYNKlK3EkS+2RyyBo2Wl04st
16iNXa18jPCEmn3z3E+nwTm0faV2yl80kD5pfo9I2cx3CZatJoyYuRG7DIkYH2sSWB8g+Hr1WcG+
hS5ApetdswYT9nftWB7TOSWctegazjyUeMyGmGXO9948zypqTAa123Y+JcGlgNU53/paJzRF+DiE
Ixyfprt117UH9a8ax9wNQanuDF4kHvojW9qCl1+yy3I1DEdDtOPZP0eI/2/WbZuB1X8u28776mvz
48+qbfv7/1W0uX8hYgYq3qK5McqkMf130Wb+5aFSp2iDYgtnNeSf+lfR5rp/QSzEegSGOvFV+Gv+
v6LNpdQjG4m/agcbvswf/Q+E/f9BMXzKT3eRO3poH2lCEIZ58NT5CX8CxQI8Uqml72JpWY+ecNdD
2LXWvlhr4+g2fv2G0OA33/3fSoO/r8cv3+pXoqQQXD69Xmkxo2kyrqeaEicVI8E1pqMxO4zY1Bw0
y/QYJkTZIA7vd1nmuQ+4IoEnaqc95+tdCM2e72e3Ky/yakDvC9l7X1SEIf/NdnjClv2TevlUTvT7
d2JqzSvDxhPmvnsCoNPArysJc+iY/f4Lk4DsIrNlGOeLlG/oSJ6/AUp6kvvwBQUts62TK4lBMSKh
qYR0lsnjNM/QHYvA349F0H7x8el/485OivRN4IrInYUD2ZXYslPP+RxUqe4tNIdWOUE5L1YHqK3J
4UyXy/UwIUnPgWzfeO8v3KTHQUSPwb5EobzxFf7oDCqiaFTlcAg1tk99jrEO1WxZ7vphkWe00L/+
+P5eIM5a2zJ6usxYWzYXwjoAKZRJO/Tn9TSCOrvKS2wr1oYIcgQf48dMlORnt2ajHgpLEPbMAoI2
6ncC0ujae+9lFbg/fLMlmWiyOwwV0gXLn73XZS7IBqNwZktOvs67pHC8DxW1z/dsaswvEoiGsbO1
Bu+LuhXy7PWbeenZsUDIUsChBG7Jiaapz6WoXEKEMBMwgyuO4fJYq3m9qtOy3Te4d+5fvx5eV8+f
Ht0iRv/YQNNwWiebwup6GmgAqFIZvrpgxtNuoUDWABPU7LJdKVR+bAdzaDAPndNzz67sB0KwQjqS
lAgfE5O44sZZgtGNCtzNcIAOmo4kQcPLL4wi9RZYuR6vBYeC5addS/dBDg4OwqmTZteZwqc+mrFH
Uccu68uLUqWFTYEsmk8UGhqalBtk8zHDwqviLHfd66aE9r734RZcdHafviuSkA5T+R5aGwchBH2V
JRIGWEtb3OPC3d12ajS/ygD6SNSJqjeiJexzQOxFhfd6dRtrb+tmWfdWi1tiPG4iHqSjWn4KYXL3
+xa4YIpQPY+HTYmTRV7fhToi01C6Z87QGd+TfHY/safh7M5ikw9Vt6q7clDYV8F78c98acL6Lzb2
ADi1CcXAtN2rHFOzx7bVHdqf3JTfwMWCj1iT++uuztIQ5MeeDabCiXZ20CRmCH5TYn6fbGk9OvVk
VHfSymx/ly0KKxBCzhcq5QbGTFQna9tGaZ1DtM68Hhf4EaPYLOqhMU37VhZC7kWXSRgk3ZRd+0Qi
fUQygi7CyEfmoHihiTx2qUsgWS6ICBGruMG1YZEngodZmaFKqVJsNwHeDEjQLhXn3imSYgEU8IeP
k9WxfWbAsBjbYkn5iHodkGHs4HKAsHcjJbAa+y+1KeC85Gmr2OBnmBDZ6LfJYfUdFB65JVQWr5ns
bpDe0UTXVlM4sS+nydx87x3noGytp0OhFcRCfDFSSOIdqqCdIba4VxgxzacpnyAIB0VR1DuvCwfk
FlNr8/87ZvM5BNuadn3YG49VE4Lgs8CnYEN/4DRAdrCvdD0MQxSYxfy5x6wnjNsgxL3ehgnyuGVI
zVEfFvNXv3N9FDmNlneZqxavA8DqgjUaAqxhDtj6rzdLhnvU3iSGJdgVwww1fvDQ5chkaMd41C0m
DB7qmjNvWRfvMDAxpg/Bu1rHTq7EHZPSNN+Xoy7CKEmyJd0PWT5d51NV/hrXDnYKDuvV54o+9s5b
TeKu5nG1UQUtZXpjwcwC/WVdT4c0wZ8ncrWsbrvasj+aE5vdHoyoO8c2BwQxVSajjXEKx0PozVOx
m7TvfUObsH4oO8dlo+wHBa/DbfIf/jjgwJEKpR9LCEcAL9Xc6oMNuwoSaY7/JuonGdIwBHI+Z1yD
+0mwzC5ktCIgiiClS/jFIyeZUOvOXXeYMYpfS5nlMK/t0dB77OaWcLf6UMmYKdveECO4MS4zjRhz
B8yX1kSzmSsTjSx3CZkbG77yzM2dK88tceMdh2ZQO4M8cXJw6srBrjc1Db2rF4JWMFkCF9s3RuVO
kEu75Vthu5Md9YbM77QREGKgQcbRPqgaIo4XtN6DZYwlaGZZEe7QtBb2MJXEaTYfZfgDmw1+bJLl
xodGl8s7hkO+eRw7L83iqavPOtNM7rfv2Tl6SyO9mJ1pfDScLvysVj6iSCCHEYwvmmlDBkO0eEtX
hz/DQGcrx6c5XcpZgKdlwQJ6mmUyZ9VNFmWVStP2fa6HEYbK0AJI2IulrsoK7JW6yYTFu4BnvgMV
Yzfw5gaOd6+y9qOl15LABmaGP1y9gnJTLbRH8CxXnyd80juRmpkba3sMiwjEkqDjomyHe6/Jmy5O
NV5sh2ncRM5V4G9I9TSb43mmZHJbOrnDjABPfhGTEGXKyHO37RmTuOKYkSCld3OV2p+tqQ8+dGB8
+ugu1vCFAAFZndswu8q9mGByLJgaeFFW1m6/rzE4QQGTDfJaLz2S62ZV5c/Mz8JrvsTuSzYu7Xev
wPF6R9eMYLIT/lTtKqseL6HWgcZRM2W3ZiCrck/mEM0sW7L7Y3UNzGghslhfhrLHzCdjbnZbaGkP
0dikTF2IjzCvxRAQwY5XoCoPIDbKBnxz5uAXr3Nq7iddumKXOJ5D2l7t0FMrnVo/iiSt1qhn3eyI
jPQ/KsOovqyZb667zBAE38zVNJgXLf2BjiudhWDmdTE9BEEKTUf6q3u7oiCz2a39uj1LCP4wSRpZ
xirmr8Kpl2E/X3VlMCGq7RL3+xiEBPgmCx9DVEqPeWDewbuKJzCbiW+7ThlhomsEci5ggkazuRjn
cmxhdk1yXuFci9Zumd0YFpTNAj+jwptQVtBAEAYkQaHYzH3wl0jJxjCOltOWtxJt67KTfY7xQrgk
yUf8b3wyiEF+EFW6dgWNatLsvJMLFkGRiKipS9ZvXskwd88KXd7XA7Z58Vz3HN9Mm7r0sHqtPTOZ
MB3UUIwCev7Ua3U01qW0Y9h7HpqTxs/PQZY9AIq69L8FflLCYxETA63EwaOeFdevwLidZV21Xmbh
wFFtt0DV2H+SjmyzHaLosoRhkOAWFBrgqUY6IhDenJ8ebG9lbGY7FVQtZyHBqx6TWuG904E1tebK
dko0RPOIT4FRMAJvg++4m2bZ1Qpt48uI9U6NMHdx7p2VW4h0bhdX1FZYblvJKL770jd/ekZj73yT
AioygQZ/pWMANU4H1jDsK3D7z71p8S5wnAc7nOoyucqDwf5hrxNefs3afgH9c2+TbA4lWRl2f1eV
YPlGOxc9R1316HvGfBfkBtQyN08YKgHEavgoTXmoCwi1TIqzQ+mn7XneFlYUwoGcYmk3ZNekYF4/
ATbXR9fNnA8GuP2l5cucBFkG0LAG/EE9TmqpXXyLmd7UTMK8a8duHHVWrO70GTPCooO9YpvXLeys
JRZFMHweKZK+zkOoxHkm1/JD0uInQfnUI8SZzGrZJw4IMo4OfvHguAlePaFs1MEi+4Zn2JTA5OlI
lwAbAqbPziyr4YLoXpxP2oHqfBdsfw+oZLj8SoYaOn7N6FkwepYAk7oYxfu1XRJ7B3tn/Sxbz2h3
Cl0mzpEyRApbziolx6ErQ9rROezvZ2dqWqZYrf9BTh07swUi7mL5kMGziZVIVXgomkTPO7qG5Otg
2f0PNanyw2ZGhPxBDBZcVnwpP9ZZGBZnierdBxat/yHrJuhpzHphLZFdSj7KHKABphyU4c4xc8+H
B9LCmWCmrgVsQamzQ1J0HXZwRC+Q4pBVeQYlMoCfBJspP8InttEeVZb1QCwJB6JXG50dS2NFKrd0
FmKozLT7yMeF5JttQSpBZtvn4Z7sxeIb80xsoIN+wSpZeq6gLa5lDunDnCvCEqrwHi2vF8Kcs9o0
skxXvdcJ/yCjy2z6KFZcrwdzXABPnaJ+XFrXusdJJvzR1ebyQfh6WTFQyE0ms2ZeUn51/rrQfJjJ
Y1KNIz5sJnroyK4MKz3Lw6l5p3KSg3aVX4c5J1Vm38pMOQJlRlKYkTml7O/BmE4fc3LmUNdnC3Wa
LgYoUBaFgIyZ2ht3fZFSonnSas5HRocIgQ2j/OGUJgXfqpfu3SISC3snUmIvur5bzMgfxgA3F9vN
w+PsF1uZVk+J3JcY42BQF3brXWEkILe58rsfOHRktB7CwhQnydW6RF06Csh7nnfmtZU6zoDFGD5D
fI1HsXhnrR4Eb2YYxrt5yajOk1F1tKyzcsodlNAFsGAaYaRaaWi8c1xhE1nLQBlR17iKnw4l4k8F
38THD9DyNEZfkrnCXCf4u+YOjmnISNpsOmvJItorRxOz41UVwxh/kMNj36O0jnEG4ZkmbKY/ZZD6
u9EZUCt1RbmSA+TXSMcgG+TewcOn3N+lTcIUByItqalYjDSspT5pv44UQ0nUJ2UyxrBla9Jke4EP
bIWvyDVue6UNr2ae2QeoCKPeN+cF8KifIfeulQ0AvZjmOydPFtSTGMnZ8RoMjHiqRYOFT9CArsED
SD1PcVGFU6DGqLQ576nK+bujpHenJIK3Mf4k1wJ5TFpvwTG2qHmFc79iZNFOQEVZbyd55I6+MKPR
G+cPRVBPVwETVzuaqfXPS9EtZTTSKJ/LBscUPsDOuSeYbrrAoUp8HoUJCxveHjkLoZbzl8Sy6shq
YCMcVkk9yHilsw7KheVKA8dRve8MB+jIB/2MtFf6H3AGIIsLAr5o4wBEJtkLhk2o7Wr2HCIroDDF
OKTN987SsLOtuSPu0haqnRaasl4SfhP1dl3/Cm2tvpdZGsw3hVq7R7cpsHnIoHtnR25T93Er265+
N6jafhj6JffjwMkcgEg8DpsY8zUoJJlJsPQubc2hRDnaJ9musQsTqwHVrZ+V7p350upnpnXESNo3
ompITTTtgp0Y91h5tvYMtOOZZe8hyPRJo1DUvAA0eV0fpqC3yjic12KODFijn4zFCscdL1/cwuJe
yhgCJgYJgyrWXWcq9wIUGwzEKsaMG2/C7CpU0DiQgXgTVWXAhhzhmdvAqsy8YAfCVX6XlQiv56LR
V7prJ2TTEgODGPZ+9Tj5/fxuShPjZxHIIseJwk3KC3ssJz+e8H9rCTRDbLCm254yQQsXe+qkrVEh
zK6KaDqDoyV99Rj6TaXOzKXJz7Wt5h9huNjLMVj6AblDYOTpbu0EIwWspdNvzmCbvLC2aWKP6siO
ZxlUGg6qmAh9SFYeqBTgJE6xBXE4pQaD4Del9oETMTR3TIKN4qBDN0DZKmHEeS55PStfMTJwY6iv
KmKeeHEZkRKWg1Vv0S/OT5Vb/WWQ+/54RvFGBzdPYf7JWn33o9Wk7BdeUicoLrOmuF0oFohuWxSS
kUaityXCBH2CV3jOL8C4YiCwTs/p49K4zrwLoMc6u1H15gWzCQR4fZuuwOcCxQNDm2I5b+WMLjlV
HgrZkXioOW5zVSBdS+wKofBUjiBXa5AHe5An43J2ckKPaYcK9h4oQF1kBByXlHDdd21lhcReKZ1u
SrtciWSGk68Q8HyRc218qUym2uDkLYGmZH409gUKJpuqgJNTx8bU9fKiLIYlPdAxdl/7Ridor/t1
sWKCltMqHro6DW6w6zDf41PrIx4NJsRLzEfNH+ClRBjqcGuTWztL7kmVxbgQMh4wfwlO99HVk/NA
UrY/n4PJOT+XfFrvpROgIgkrhySnXqVex+ITro5aNwmYv8gNt6sYy1yWbML85bINPtqmW4fHHFJF
u7PbgS0l4yuA3SC4WAz/ZyzPJ3sMrsKmJOCvH7Ps3O4tT0DfzyQlaTPY33yiEmBit45qzknrcsed
3/UFpmMNioymJ/k9atoKQaJE2+PvGg3l/OBPjNwiVRT6SNqQBwe5wIQGrxBT3jA/zgwGnvXiHqVe
1afEV/2tzG1Cxkz8ERMmQF7jHGrJhCZuaqv/kS8UmtFKsVfAXTKHd/WaEp/qpWX5gJ0fnWk+aSSi
QLFM/5IWRyK0M+hKLjKI0ozRnJ7+EldZQVzPwmEz7fjTQN9ORet+y0U/chLpxeAwhI372co0fDMG
2D0oaJ1U+A2kC0LoHpi2PAoGfb+mpQiuVkp73AzgbH3jiJuvlKi9DOv2jmFAA60sY90XibsT/Nc+
xSaSjEbd1rBEe4EYGQZGcif7isomLaxAXjA/KS5pKIC7DTjLpJcrx1uvoHVPdryMzBSiEltXOIFd
mFPez2Moyvcz99YcpsFwYjGiAsMp0qM5soOBNC2bHJC9t1jjN87fQR9C38quZ8Lv3PMah+7mvGgr
lwrI91oXQvu2KAuvSm/xyJ0f/svFAchstMHLZYp4141yvZ+CVN/8F462C4YnE4PwCj+gHVmUPnks
zEgOrw+NX0AVWBA24AJuVYRqnAypPdljn01wEFiC4TAsGJorA87+ThV+eSNrI3mfFEh/Xr+oeGqP
saE0Ps7vuH0x50fq6G+j8z9ghdHLU5UOCN6rcbJbuM6iiKei6o+9I5FlGVVyLiyZHypGwbscfdnB
rtyE/uUfejL//UvwlULeaTuk43on9maGG6jWTt0uXpGhXORyEGh1g/m9Z+r1jYzGDbs4wTYYbUOK
whXZxJz/BEuxht4zeod9zmGad+mUWB7JbOjOX3+2L14F83pwhw2YOk1bQDaphPSp9O1UrPtKt8b7
pi37N8Cv51ehECVMGEcu3h7b0tMXyOyQKWxPjQMbvz00dkKE3AY6WLvX72b79zx9Zig2tydm42Nk
Yd739Dr43Sf2lME2nvmbzuR2I23qMCLUS/7GpV74EihZNmIdpDrSMLY1+8eaXDZadyKBnjrTSy/W
VWFOklbFpfBr5qmrDveDjy/46/f3EmKDg5opwg0UxhP86UVtuPqd4DBgwk0TNyC8OkyF9I6923yT
icDT36dUS0q/egMseukT5KGCKdoWZz/RXE+vbBrJNlYkh8werQnuVDVVwCFB516KzrSvjNliROYh
qe27frgkfc4zY7kGHfzl9M08n5ceA/I7wRfoEjdxCly5qgau6XkMJs5m96XCScSC179DZfhzGKfx
CjswtQWSl9Fq6PF8dPrqLHTUTJjv1sCNeXeAVW7t/NaXd6CU1nmSCtAPu/lnprnbhgH/F1efDYbl
M/6dyvTHMiFdlUFwFjJ8oWe5RKjgo/crzD3yBvnG4njhI/NNdOoemUr8n739+R+XCkU1B6qmSOc0
xCVnGzUwR2zeuMrzlQCRQVCPOmxJxCiYJ/sSsbIGkRtcBobovC86psOcqMG3ebQFglYskt0ymXdN
5q57F6nUceg2uxEr8d7YIJ99gXgmWoIct83oD0/3k48h9T2IXS7ZLcaYwN0ft2+RpPDLakZErvIZ
55g0/Je/1n8kDDxbelzURrtv8x+cUN1Tp6aJ4iTfdrJma2BtasgogYmHxCItIwTZ6XE0dbCrcoCN
17/9lx685VpQFVwsItH+n9yvWGrbRUnYxRnBsNDeEuy+iwxellFbV72BPdwUWtZN4fXW5TC2FPEF
Xh5QyeZ/uvXxDFhjWB/w0IlCONn6iLTD4ZNmCxFcrmKUGVc16q4oU6B2KSOLC9jt/dnrd//8ueMb
idsBpwdnL0EwTxe3R7NtQ81LkWBV3XEZLRmv2nSRChNInfitoq221zgb0+aNE/KF5+46aCrwguW+
BXvv00uTrQLyiPlh3Ho+o6667y4Z4NBuN2n+adZ9uSNgDLt3o8z2aEr6fTo4GBn2Vnp8/Rk8O904
3Ij5gBQEnwiK0ckPmbExrvsa3iYmB2mEX+BML02ZXkzBW4EQz/YSLmULjwAmhy2WIKan9wwnb7S0
S8FPUkJ5hnl8sndtc3njVHl+FVYRnxOUdLZJyo+nV1lEljkIiiAkmiay9LzO78n79d5Yrs8fG9R3
wV4VYvu+pXM8vYoW0xykq8J2qKOPhJBbHjOnhL8wgv+//oaeb0metdWFOMUS+AJt6+mlkkKO2UC+
X2z0mTnsp84xDjoPvD2SXEZk68CgrEpV+UZOwvOPg/KNStHZzPY3b+6nl81lb6gGq3EMyozysLiG
fTlXSXM1imm5UtoiDxlfu8jTb+2GL7xALvw7jRoWm3UaACmqyYTFPbR4EM/zB6Lj0WyhrDt7/am+
dJUtTGCz4cUe79kZmsyq8zq87ZzaCq5h4T/MuAq8+19cxBfbXUDUsvyTDWYcqBjNAQfewC6ds0nI
6m5c2+CNBXJin049EMDng6vE/5Jy9iyGaLDnfqwbbKlgSzg39jSCJlI6XzFAwsUKnDsSYW8ePOVk
74YtdWVVQ4leyi2sXUbI7VntWvlloGbjY+uOwdfXH8KmH3laQPPzMEO0iG+wsbfxT74Va8T0ImHS
F3e1+8vMU/lIROW9B4H50g6ZM1QQ3CE/D8z4/ckfrgktaPbCH6YbL12yqHVmMEFRTJ9f/10vLXDE
LR7LnNgddCxPF3gfDgv+N1kb152oD2mL2FGNIt2FSEKwYhl/plVTH8QS/nj9ui9sHeRtbCUvu9vW
UDy9LuO1zRaSRVEiBwUCCpiMJACKk1m/tUv9jkx50ruwIn57B2NajDlzePIRA12OxipziEMlKUr4
lBDcUi2YMVbQojSKjngkaO2mVY1/44bYtVbharzR3lvbKj/9ERQZobVRB+m6TzawKoRSz+iliUfH
SmJYl9a+ovCIfFP1zGyX4lwsM9Guo5q/doa2vtghtHrtCQoQ8BBpGdltSfTgPpPSv4NzilTXqqX3
PlsAaNKuN8iqH7rZionCdBnQ5wjhPGm+RUB9YcEgaMdkYotmQ0F18uJACnGGFxiES+EMPwlsDe4T
BkN7V7vN/eonxmcBe+B6tpncvb5kttd08gRdbPh/90ismtNqIXNM3ZlABXHNlb9NQWIeTYiv95QR
5r1cwrc+jRe+WG+rxihP4A1Smj5dog1UIstEGxVXEAjvqbKH26Vx7Dfu6oUPgfwKixAeN+C4Pt0X
OGFy1OBwixpe7HuzsSU7VprfBmUn3ghqEy+sQd+nKtjOUXzKTwONZu067DA9JgVaZLj51hUTtmW4
JPkZcoZGU6onUwBXm3wrudUd+6n+JPLkih48wWVGvrH5PH/CvmDLoe39PVJwtt/7R1+FK0BaDiNG
+7imFEdHUWZ2kBff+PSerxtqBqiYTEfYBihXnl4F2cdS2XxDcVrN+eemZ1A59uF01kDTvWkbIIHX
1+nzN8r1XEo8KKcQz08tZx2jxPHe4nqO1eQH5YCwgzEnBBYr8x8vHi5FUDLnneWzVE9uLQfsq+Tc
VbGPzc+5u9VHaxnM526OH9Xrd/XCu9pKZOj0W5NGsX7yFEu4Gn7FihnJBNi0ts4xG4XxxlVefFd4
C7FMKfIg9Ty9SiAys5xRvqF3HFtek9tfNiAdsZ4diCde+S/FxX9sOl98V39c72Q382dkSkFPVvPY
D+t76QX4KCKYOmQzXhevP8CXLmVz1nHQ2i5OJyfbSR+qZDIEt8ZeHUREIuDiqKv+0hhS543G6qVL
cdC5wRYqAuy4PeU/vqvUmrBfwM8AMpB2ztE0kVc61+KmNbWxe/2uxPM3BgeeeRkezwAmjrkV7n9c
q3YbOFFbdG2Dyd83iRbvOOLVfdeRyFAc2hbp/VA7w8fSWiFw4Txx2IZZd14mk3jLRSRAQOLcpCGY
g/rrTu5QU4g3Psnni3f7kSwqAS0bk3376Y80NXVjN7DJenNJYD1RNgeE5f8sO2OrQAOSYlxv8x+k
nT5tuoCjGR2NfoWralcfs6SuzqX01p1TuvLw+mN/3g6hdkGuTEFNzQte8PSGcGPwMA6cKphHa1Pu
IAv4n+YAYs0iNMbBWHmJNB6D5a0q9oW3zWCKWyTsj449PLluEsKkdSim43GZkAU3aapAroU+GzEF
4MG397x8dcFSX2+s0RkvMcBqj1mm0n2H0l3HhT/mH2dR3pnQBj4IOa1vvOrna59RjOfxK5m8g6We
/MI01HNnaih1vRUM7w18C64Hk6kSJkZvDeyeP4wtHZA1xRSSl3AaIizrEpMDkhriygjDLyj0sDmB
kjXver20d3LJljc+tufLGM8tBp4uglM07KfFetHBP5Ado5JWOupjMNnLfdCvXv/GTrUNB54WWhR2
tmAHwYfdEqdakw5XhDbAQiq2ARIv1rmGnD2A58GaDvCH0R38mHEKpnMD/DEKK8hfr6/uF+6TXp9K
2WFA4uO+9nR1lwS/kckKFEUZHe7DdsDPL5vT969f5YWVwkQX4/qtBwl+K8T+3LnYI3vYdpho4c84
3utlfMdktn5wK46a16/00v2EiE8Euh0Oae9kj1zIs84nA2cVFK7JIenq8Ztvht2H16/yQgfM5IoB
KvNDZj6Wf9LLrW2HIAcXuXg2+mFfWBpeQKkDBP9LUuzyMkz3nqqWnWNpaBTVMuxnb/quXRWQFiOr
A+QviPCkGseCOff/YlGxrLYGjKRzmoen7xSaZkLRpaAmYc+JXzdi7aYEr/8dgQGQ7dCKe0lz6DzM
tgdGtW9c/9k74LmwatiV0TXxJk72BTZHgr5doiFwxSo/ZkZYXqMNr9+4yvM2n9Ka+ogpxDZJpuB8
epulMeHLiVVZbMLRWxgMZdmxmBIY6E0FZu2VZXAWFgEUUAH5el9n61dHZOOxhGe+N/IBxzLjv9k7
jyW3kXRt38vZYwLebOmKRVAqebW0QahNwQMJb67+PFk9//xFkENE9fpEdMws1K1kJtJ85jWZ8zUC
XbB72R7/JwryP5Ij+d/JpZtfUf0rvjS84D/4m11qqf+iyyXzcSSASUI8vtff9hX8CTkD+wWjYNiL
VBD+wy3V7X/RonCJrEiByV5U4z/cUhSKuVFwryDY4Qrz7DfZV7zU3/7/TUxbEDttOqFyQ5EpUca4
3E0WejGJk03Vzo7c7jABEdvBqTS+JBjWnecKcW4DTOY2TUbzIYi8+acewXhWEVdEx35YCytfRI+X
P0eXxRTKNpJJt6hhYS0+YCwOalYRc9dt46TzThgPtYiilx0kljEOfikmldpN0yJfNJPgbSoRA59R
g+RdYnXRT2syzA9uJX63Y28C1j8Yn4NpBomYQgX6JgGGNHtN5YdRx0gHod6nOfgFkHsAKBTONz3E
zbRxeuVhwodaRVdDqUETgwEE2R0GHmZ5hvMZTbBy34BA24Iuis1NLfttQDBLNNvayNzW4Lr+ylyC
YzC6Zp1w8wzTM31GgL9FimjQpkdU4OdUt54UJAER+2oDfvh7xV5zY1/aqMuFNHSYw+TgKu2XxWXo
tggrK5God5XT7TVUOHXJJB09jO9a2e8I3vX5n5rQEGnv90bzs8jdByf6VPUpeJvwUDqfA9REnUMs
YIcl42OVYXPQWdL79RBDcgowlXK1ZgOY6miWykpR/PIq/XtXcgAoZuIVKKPQy10JMBPwV0LZCtw4
+gJY0W21FKmT+4t0WWj6exT6UvQDPWkWs1Tg1pw5BkGZ1bxehblHrgWuZvBRAvac/OfsEDhiGliu
3N8v4IKLL8NW4OJW6QRaxLnLTAHjviYRNmhTemKATZGCOw/wmiA9ga7+ZemJ8ReHNsENSwvLj/A0
beC3AKj/QKkuP1vxVJ4zXogPnanmNAeiSDmjv5F8T1Bp+BpRiNhV9ZA+jPZk6bvEDc21rXUZvLFs
TIDbjNdHIgmtZTuPi2RGvgb0fpT1RKLG0OKQ1kP6m1ux0RO7POAUZm/nPnAONmX5Q0xfYYt+g7Mt
NVk6aKJhaylRRnBQVnSXRXNEehBbhcFyH5CNOVl28zHPWpwOYKHscsK4d1qpDBijeMaDLVT4n1Px
lCYhnltW1K5MUMZKFx+ILqXGXc0jbuLOvUyy0OA1+NlDtUvAHhz1un5EubLfhrr5jH4bCGuKyPc3
4mWYz4oyIpU5l+oHyRatksvtDuujDECpVztR119QA8s3Uzfou1Q5lXlj7O8PtuiJ/j0axRxAQ9gm
Wbwil6OVKVoyjVmD2lRtiEtWexAqUOPCjJVdkhvuoZpykLYf1KPtpuYuHp/v/4CXS3yxwDxdmmyH
so305d1EC7qeOoDvu9D2cGQsc/OUdXnwiMVhsA0aC/2LSa/2XUEW0FVwUksAjSjKgYxsW1TnRDo3
Z7X3vB2iuwdQ1V9gt07gcyOkb9IWRG5kFrigSTeenCZ/4YLc6wrb2HkNLdcwU60v+fjRxEeTcqSm
fMgL2jQREeF+6L3wU5Mo7heagcVDhrzO3knqHEEV7lALlgKA09aFgWc5KrKU/bYeTQ3pSCPxET0p
v8VR1Z20UkDoc/h0Ywp8+GX5/i/K+h9dlvz+e5j1IYqBXggpxfRayOPlv/o71uL4/Uu2DSRcjcgG
xMH/i7WQNPgXLdZ/B1q0g0jV/q3joWv/IpQi9gF9RruI9tl/Yi0T8Q+bfUrmprmGBljsLToei0eN
C1N2opDx8LhZaITJe+dVHSu1YIfUfaGeawCYB93pu32I0vZKZe56FBqTCDhobEDaysv6iZbkwhRj
Pp+93sLQJq6wGory4eHVyt+IL26NIhvlRCwmIg7LngL1ODfzCGHOhYvpz9wiTuY21rjyVi6vKpaM
1iCZJrAZuXTLNN31FMi7jhjPxkBpexd5ThNuHDOyvyq0Wp9QQRieoSFUX7JKk1pzCMdZO8vONJJR
JcWL6M2z5rnjmrZ4AYjYZb7/6gt2ZhNaox4xa7Vvdmo0ADQOjPKNF7ScNdUlKuGEwEj/LR8gu8pH
JQrFcI7BpeCOk8ZdhfZ5Q3XRiCAubMPB0INNPxZZj5iom38jvIXZgFcwpMhS0YcP9+ct5/XqwuYH
WURJlIOoZNjg1BbBZOFWddDGTX+O5/J3pzDTg1aXf8qW5+H+QIuHUA5E3V/ChDkshP+LgSJhtCLW
q/48hVH5R4gp5T4DG72vQmN8j+rZWj31xgZD3pbIz5FmxNwK5FmvvyiK+A2kNmbWO7inlmgy7RKY
Vz+ssmy+K0WQ4UWW985zYE/NnxrqC89ZbCO4701D9NbNZXLXSI0hbiDm7y6e5aYci0mMwvET7o9d
HrYTumaOuXKkrg6uPLNAwKhGGby98h58PWE4nV6cIg7qK0AIHkJhP2ulah/vf8Ybg1CipghDDxDD
4mU73MWzlW0pBDxQRGzQf6u+xvguf78/irwvL3YlQQyFWB1UMl1+QtLLqdQd4MSqDLKzAQEft8W8
SAganLp393OVDD+E25DgzQGF5pVPtcyaQVaRWukMqVLz967KpGoAlHfum/LsoB8NiDFM0mJXV67h
o10XDYi/Oc2nORO1frQiBwtdG/50t6kBpc87L52ij8gUKO2nNy8IqTPgfggssrO1WJCsRzSoL5z6
nLgzuB6jEhMuqrVaPGdJUrkHPZ/hCyVts4aMuTq2EkNNz4MXFggTnafLLxFRvq6GLM7OXhCZqFNb
eFx2Lp4Lqtqeq9Rc67de7y85nu1Sh+Sxt5eNrtxGOwhKaIa+DlntMKLnAPfZ2N1fTrlcl/uLBJpv
rDmcFjbJ4jIyvTZB1LHKzmWTGPr7VIU7j/Ky2Y4H2Bml6/deNX4hA0/+ahw0UFc22Y1JEo/whoPq
kf/INOzVY1MW2ZjVeVmey9rjdaXut+nFpK3cB4uSrvMCEkT3CR0mDjyt68UsVdvJQ0T0irM+K3Di
EahJ7Q2STMpPfBuEAPHcjX/0thorEMbK6mvvOfl3z65wyg4np/mW2wK+rd3AWt9UaVAP1IpyuNX3
v8Wi6vnyM1E60lS5tznuS/R8apTCQokVyooW6V+HFj1zvUal0Rmwg0btuv8mwmH+ig1BgicTqaaB
lfUjGXj8XW2L4IhAJyevsLOVS2gB/eGHAXeg5QqPQOLE7SVmZEJGY/CKZPJxo4ned2mPz5+hI3iN
BVV8yrEU9sNJbY8DbL2jOQ84q05x+uf95bnaKy8/gsoz20UigBZ7parDQdMrb/SR3O2+OFaQn9Qk
W90r+vJEMIzFJGVAJqFmi70yomaJsNQw+sEQhxiN9IaSIQMHmBYK3OB9SaIs+4HXrfFZpJMZ7MQc
O4iYqYmL/9WcUEEa0Q5ZOSdXwQmS5vSyHQkYIixbtqLB8JYTCMbRV0bLkAIgzSOVj+FgVMrbwBAv
3xrmgsRO81bbV4QAPTfE0LVV5yeWEe1GfdJ8+HSj32Mj8fzmLwo0k1caVjom61e4SfaUCJW8871u
Nk4o7Zkkr9Q5749ydXGTJFmUHrBXICUh5ry8Y1TUrXLDHFu/S9vumPUyhhYK/oyDKT7CUwlWuEQ3
xwN9b9PZ1RnTWIxX9Jk+4/ftqzpqPuNIdm1M9MeUwMSFGCOvlTTlKkQAsmLBQEPMUF6hy5iqpYM8
VKFT+eEIxQSjgY/drH1rDffzqAwfgkK3Vxb0ejOCUmaL2BZ1HHqoiwXV6rTwMoIef8qJ5gg+muDH
5LblsUsL9eP9j/fydS4eKDJJ+n1MDtDBde0+xBMkCKxi9pWasAOTKg31EROrF2031JU6bXFHwF4E
amMSPzrSfAm4nuZWWyISI9+Uw9x+0fFiU7ZRl3hUvWHpdluuyyI6REUDYiu1As3aiSyDfo4PkIQK
qmFRg6ECyIKO0ISqD8x3Baqj4s7TburR/N1Y1gToIu50iiVKocEEd1Vh/rg/++srj8mDdiA9ch31
qog0ePPYNIqn+qgGiWMeztlDUzZvjjRksk4/lfPO/8PeutywZuQO2CqYmu/Bmf4rnyGCRpZhfb0/
l+tdwyhIL3K1Es1CEViMMpWFIsxZ85s6H95lgSetXvJ+H2TtWkp9a9lIqon+UTbWSAUuh5pDOysD
eiC+PeF8YcToPRo22ub3J3TjVWRG5HGyoEK+vLy+cvK1QNUU1Y+NFoWZAuTrprWtyUSkN7L2zjBl
P/gp3ftWQR2uFUG5c5quWGEZ3ZqsKbtk3DUEcMugQavtlCig1HzksMtDOpcDgsHusHLmr7MBNgl/
OehmG1YtocDlmurRPKtZWWi+4bbiEbmmrt8mLlIgASYr9aYC5KkjV2AWX6GMavCNZkVFehzHq3Jr
521jfzSypFt7F29O/gXySY2XOuviS+uCd3xoA80X0VxsvQF9nMJDE/n+l741CleeCZyDVhMeUJdz
n6zaEFmraz62Xg1cfCd4GmbD+Lvm+V9BdDdG4Tal9kLixcOxhAYiQg0vZ3Rb36Gq+52+lnEaBNYc
9+dy9TrBESIUJrok3ocfupiLreQwhMU0+QhjRb9wnLR+WlTYtilB4Kd26Mq3vk7wnjSAo5QYaRBz
JC/XLkG1safaMvgKLoJEpzhMfonnrPgt7gzM7Q1shjGUrFYOxfV2dTVG48kHI0rr11sMqzqT1Hxr
NT+HDe8XosCC3asb9WMNYOOgNtJUQehJ/FH3MBSpNaP7hrxOCy0xzMURH5j88f66X98WRM4EH2Ry
L/2AJRuwRybRtLLM8L3BRF2iQPp8h+mM+dFpaudUqXb+zk6qEIe6SX2cqxre/6AqzuH+z7jK9+Sv
AGJHNYidRhh9+TmaPEEGFCaar+SRuimdAEGiWfTiEIRBtK80XAyVyLB+h0/7NpYMgaUc2uMBoBkP
RntJSDZQjfCCsDd8p7DTn8E4Rr/nSvzp/vyuDhFcS84pQYmGXA5vwOX8RiThp8JudX/Oiww3yEBV
6ayg2vDmYSil0bzntZRU58W9g6noOFMo0/0+SLIfSGApjzxGyv7NoyCRwX7h4ST2sRZndXQgLPZx
ofs2wiXfkrrKDyrZ1RrS+saaScsUTgxIG4fFu1wzXUlxfKyE7id4+uyGEO95t8MC4e2TAdkqCxpU
5NQlaj52C61BH1v3KxeSma3q8V7Jynnlers5F4i/JIkm+JEl1CN1qlJvnYpREtM9kSm2uxqTupXD
LBf+IiglGJUgVfnuEpW9qIu/KlvYxdjmed4ZfpcE4lNiedPPHLznTsWub6MjYvgOqY94JRS+vrm5
PwDEs4KmCkFrEUDVzjjj0JrlvhbB1O661P7GZaUcW0w9HkIH0vPKs3fjEjWobDpos9NaIvZeXKIG
gkZhn0WF7zSAQBK7Kt9luNGhRNbrR89FEmWDboF1wsDB9D23ap7QUOiPCU4Kj3no5WtN64Vqu7xC
+EFUQikAwICjOXG5U8eswDIQRIFf2T3qJqjklJ9sHF/OqED3f7n6YD+5XZ6hld0hbAm92kYpMe3V
5letiDDcKbg0x/sGI2TxkHrI7mxl6PZ5aEbsVhSzKNYgizdufd4gesCaze3nEkRc/uIa3wys0uwc
0nfVPCA7G5z1ug8/07mx/FDEfbpvmnF4duGGbYO8h37UDW20FifJa/1yw5JCyY8JlAqG4pKAmVLp
tXHHFD6KZDCh1dx1EHMSxWNgo+8O8sfIim3pqfW7Mphj+sTdHHUrt9lVAsA1KXlAOuIksEiWNNcu
hL5Y0a87VTZ+m0E8eDvksXHIm9Rg5Xxe3wLyPuO0cNlI+ufiRsPrI+OxEfoJ5ZXmUQ8yDfk7Q/8H
o9C+kiwuVBQY6fLbpk2uRI2IjBP73XmoIowDgwSvw/v35q1lky8AAAqKcGDGL0cZIhXdy0k1TnHt
vAeb+YfSm/i3BdW4EhrcGAgkkqySwAsGY7sYSDcICLUaY02zCLsTitE4grpKfor78Pn+lG58HoOC
M30TWGEmtYTLKXl4hoMkk1asCgZZWjei+xa54crC3R7F47sCfpaCJJejTAQXuMXxCkS9XR+txpNe
onRP7s/lxqoR1YDh4mLmVlrG06VVVRnaD+4pbjR9UyF7fIwLT9lqeKysTOj2UDQn5Q3IS7pYNjob
NR6XnnsqA0P8EVfN77AnsMeMzdHZvX1WROy8nwgpQQQGs/C6Lt+WNFCUKHFPHR38P8zKxKTXNpOz
hiXUyitzHZESQ1Erk4Reyt6uvLpevaW5BmbKzKbglNd4PmdeWnxOKLQStSki39Fka/22dOIdoGfQ
NPenuYRi8qAwuEMuxDMOsWVpr6GURupaURmchipO8VKavBKV31n3fqVtP8SPWh6bvzxA+z8nASQb
ze1U+ass8S1DJRyhPIVN8Vm1PVR4NT1Guc7o+6I/JE1a/Y7MRYy1aTMCTFBzvDk3GvZp59bR+xq5
VRR5qRYYOD1pMI3+rBMTX2mCu0Daj3EwNm7ueV+hBM0o7M0ufemyc90tT0T0kKadE21GeIjDTlRe
86kC+S22gNHC9/z7UbfFXRzicwXV8xNMDn3aC5Fav3CiNr4nSGCnfhkq6OVNlQCsfn9Rr4MjKkmI
ydgu9WpSu8XeqUQd5rMI3JNRel8zgbNUjMlyVwBBSoIPStQ+3B/vxjkH9MLDRilG7qJFUGBAHYnU
bHZPNm5mMGrc4ZQHdbxS1b01CpkkxXfIYER+8s9fbVPAbZOTyXM+pHG6KwLX2gKZcs7353LjiEuS
JdBgUnNAhotRdPTnw7ZnLoFnOY+KaQwfTByUNqa+eu5ufSbue6pGL0u3RMiBwhOIuA7uKUdcfWeb
Y/GeIgcC+xou9keKotahxLXwnywjoTO2QRIgtBSgcJMQx6yMOyxI3RK4foQAXTz2K6NchzsSWyIf
ZilIAvD18mPNyRwZc6e6J9epom3aeKC+MRR8FEPdfwhnxDtFZQwnPXT1Iz7A08pFfSPqoyNK4dYD
AEsussxC6gJ92xoT2lPbF80Oqnz2gHC4vtV6mfrMkziVHui9ZAAb2zXxk2cEbrFyDG9tWBTp+B08
FuQri+gE0QsJ30u9E3EfvAm9qYefqTVEb48aTNrh1NloVtOBWJw+BNmCrkfW+FRKBwWlF9Jc14mN
s6OY3kqF7NZnhXn8kotIpY3FZ7UyPSjwrPdOeqkEPzKtHT729I3/6sZ0PBpGG7yDnfh7JDL9SQln
+4/7Z/PGgtICpdpL7iF7oIuzKXALzkyQ+yfs2DN9U4pW34djYq21V26O4xKGcaGR/S8rZkaoV5aR
Ogqa4fX0Xu1QySSIsj69fTY0w1XZ5ZSAhsWzG+stfz3+gyc9EcK326yTTi5vr/lIDqGkf8hLjVf+
8iBiLZx7Q+8GJ4RZ3V2nzzXiZqO1vz8XuccusxtyYhBFgHFg69IruRzFRHsitzrbORUx0fjsFNpf
ce16H1Blj740hqRO3B/wxjVNx5ISAHNjctJL7fVjUGAL2YVwwk4R1vYPDaWt04AtE1hfZa0ffWM3
AF/ggIFhlkpii7lBCI2iRK/cU2+05pG2ivtIPrtWpb0xIdypqDLJFvP1yYpCfdIRWHVPhTW70G2F
/R4pd8+PyzL9en/tbrw7nkoiQw7PhrhqV059F3adw9q50Eu2WeWquySppw8YgDrHvo+1L0bQrXlX
GTcnCBKcouALgVm//GJZT5uekqdz8iazOI2FrryTIKbnstG1c+pWzgDB20k/O53mKED9mx4ZPi0Y
fZW2DrYro27/RnsftKWCIQ2mTs0w/xhbcOYoIduBtkXrV/2G7hKC+rhetuEuS4OWd5W6QLsRLYan
m9oOLfuB5AAF3UnD21f0XYxfelrYP4yxEB9cHHK/AcxPf9O5RnEi7cP8wTJLTLT7MVTXeLA3Im+e
SFkYgAvLEV3s4mjEg702Jhdv7S5/QOuzfOygbj7ii4dITuppqBa3QCDyMrbexn2RcTdDE6uhqwXE
4uVzvYqmSlzbqwqixGkqZkxCnNQ94TTSvv1tAibCNkMEE8DWUtchdXhW04oJGlKFT+/KbJOMuEO0
Jk4693f1rf0lrzi6cB5Gi8byosOhVKSYoJyKbpyPoZZCSBIxPsG1Y63EiDduBJJZwKNQpSngL1XW
urxU3SLonJMLXf2pr3QErytHvD2qZhqsmURMEPMukk1TKYskJck5hd1YH+s68fam2/x8+6qBOmcD
SKw4Oe3lqSQwi50B9wMMZiJzH2iJ9WhVev6AE7T28f5Q1yhYthzodwTxpf7qFWac65mQcBy5Adpo
2hYNWwBs2zm2kf+MpDVZOKGsXJsoWOndbp4nfxTlt3/wI5CUI/iVdHfSicsJo/PdKGIg6AYlTxZR
JcneLLtgp9pBtqNy5u06z0ZVvMvf8WGVRysI04fA7Zs17tyt/QoUmK4CpXLO3+I+dE1SbGWOSfCn
On6w+j47dsqA/xKWMrv7k77xOhMBU4Gh4QgY92rO6ECC5yYYN9ivSIVb4WesIryjSjTgm5kdP94f
79b5kNc8bAZCNQa9XOMCziSGe+xcZOalgnUidp4GqvGfjIL4IGRsTvyyomqptdMmoeWcSD6do+gt
7aSjPb5yg92ai7wiCTQ46zRuL+cSWwhylzS8To3Sq/ARzZgcwlrrM916kj2XoJbWsExZFjGGkug4
tauKeXLcSnvQ9cDcNhCHtuFMalRbw7wv8qJZkVG63oHgeaSwCntCKgcsbkywwlpc4i5ychqt2/ZO
He3wSILbjXjVyrd6CZIuA0TG4ibTaNpBQ3YWu11pB0dx9dQ6RaIvg43uhp5+mIPa6bGioX6wEaWX
fqnT3k43iMUBbs6NoDlbXaA6Gz3E5w2AX5Q/hOagGjAwKlHt3bQwcd1pinbezKrSW7z7lbaS8Vyf
HWRuuH0JawF30Nu8/P6KgdM10H3zZOkhPdN8Eu8GM5+PQ2pbqP9bylqj4HrDSV0dKvQvsHZ1KX6Q
xZ0A01WZp0lCANvOCB/H0HJXtvWNBBnhDfJFBC8tOEkvEluv3v9kmAe3oOh9avGKP1r4EdQbz+70
nT1hXpfoafQ42oq3t9zcOWVhOjx7cZ2t/Ipbc6WKSv0DRKXUib1cXC/AFMlLDPNk5K76MFbWH1Mz
rAVZtwaRxCpK0DCsEEG7HKRX1crryBJPfYa4Z2m5864152h3/za6tU+IpXirCT7pfC9GCYD9KH2o
2adwCIlvGts6cEMKNN5s/UA6udYyvnV4ofeC6WBI/mdRXIi0VmsMM7BOs9cGm2bEOmHIFfcJ6EN2
vD+1GwtIY5oSLaU9UHDLK9CsbKwvBTEC3SXY8W01VH4L/ett4kaytyhV1GRuzwVDTrd4mgO9rqKp
D+wTApbGu8YEFoID3af7k7m+afnLIRHQC6QuZS2FwQtMTtj4rX0yROPsy6KjMRGo9rlFF37XWnp0
wt/dXAnlrssmbAhyLtotnDeoHJdb0BGKN6h25Z2AXMwQgHq1+zbXFZUSHCFg7fPHTwo2adHOrCPv
Zzbpev3h/rxvfURJk6GvxNRpml3+BNsNMPZpZu80TL35uYo078nqVt+xG7tSXiqExMTGdF0Xu5I0
svS0zqMWNZifUQE3ntRqDPcqOkIr5+3GfCDtcdg0RN65oRdtXVoxaLybRXCqCCu3EDU1LKgcZeXD
3R6FZZM8MV6wxZYUuP7mVRIFp4R09EMOUwxDLy1fiYxvjQK0D1SmSj1WW+YTWWzOZBJsD9srg/fG
5OWYJiXlStZynWyC8gZg6hCDgzFZwuo1M+Gf3nZPmVNVRzMNmwdu29S3EV44Gn01noda1Q96L1b1
Nthbi8efywOsDmwtCHCSL/u6WDPM7kzNMKXSJVztfWeIGkWMIUah+v4el3/PYhwuYBSDJGeKnFPe
0a/etJiOc55ls8DwKEaNNgpM3ArTSk83KgDhXRqlzR5PXTt8+15kJ2I9QoLjXosrW6ldBCbeuX6G
dhz+4CrATGirK9ewd2t6ZIKAQV52CpIsF9OzTQxv+jFI/GyeZuWhLmKFnU+JHwNzVxMPbT4YKlJm
hv5cY530SR0NqOfdMMy+sGC44khTZDG2olPpbuhv6cbWVpE12RCTtekRH9IIofJkmn8q2E+F27gS
qnHouwwV8TS13S/gJAyMPmGWBNvR7dR40xpBqx1aN8cRnTazHu2HLtK/zdhZqZsARXRj03EdPitA
VXBgQMMKq+bYibHmU6J0+ID/RmTskiws08cxCVAwIcAOEFGJbfdzhsyf2OC304XfYyxRB4QavCDf
eZGm/kwnOJ47uuNqd1QVkZaP7TSUMYpLmBHvDDvq2z3I7tzZixbywdYYq27aO2MT4M44x/HP0EJj
ale6bYWFbxCOP6dWOD0TNXtt64xD+TnorbLduYGjPlnCSmCijI1xjNMZOHpsN1zZrdp72E1ryfcm
rhGxS6hPUxbPddROeJvt4cl0Cuu3xMl7810YhJgAQoFV47OZ4Xy3VYpcPEea+9EBYeYWBmy61FNw
mWjGOMuOpZ0Z0abVBP5vLamad3DVXnsQYe3RKA1BdW6sIMueUR9Q/Lm2sFQAO5IHsMfi4Pv9o/US
ii3OlkR0gX5AsBkQ1CKAd4cw7yI8ofy+r4tP4IOCdy4isp+TrsH6FM/d9tGek+HoKEp/sEelORid
Yr832tpVNlYWotyI2e9nTUXh5R/8NGROiJph3vPyLC5prStbVr8Y/Sa30g+4Aeq+WvWzslVKqJsg
oDGffq7BCUyPKi5gREs5wi9PQdal7GYnK34vUYX/M8i1st4YXt+siYFe3++SOiFfftI74B3yz1/d
S8bAK1ZCJPXTPFDrbUeV/71liXItI75+fRkHvU2I3Vy2pN+X46idCL0hMTq/qwrnsSkU7aMmdP1A
Gcn+dn/RXxD8l/uBsWzKbMgZWJQMFvGucKOmRFCo8Z1Iw1EXU/X+i9eHWbOZy0xke2/ysI7toxaJ
ANxpu+3Q9NbZYO9+1d0SH794JmbdZW5dvB+LDp+5puiCajOSBxe7yZ1g2/cW9iFT40anOUwwJwa8
HT8ZmtBMWvO5BxNQywtzO/LNUmwI0vHn0NnIA9BtC+uT28y9t82yHj+6+5O/vojpAkgMnCObqPBv
LtfZxtkpwTO88wcuhJ2ep8WziNv4YUAv5jBAWtk6OC/s7w966+NK+B2wHcmTXxI1DR19ZcKHDiXK
Qj85Vh6fwfWMhyQOlZWc98Z+BVBFERWaAbC5ZWHARFB4rLSo8dnS+CHPevAoer1/c5WIahSoKlQL
kbyAXXe5ijMkPQjuWg3pBfm8QWgCGa1kjV57Y9kgK/OwyNgH6sviTHRY6aFLHdd+avX6NpvcbosE
5LAv41VVy5tDQaRlOjqpzLIglTlhZrdVgRJuaYcbNVXR+lJhJmKDvaZseaOWSi77IuPDN2IZF1sQ
DYsqtmWoA30Qj9IscffWGBpbofTRp1FY7UeaGs0ZxmacoErv9PNGgDzfh6IQK0n8dXJDqxTGJhxp
MNIQcS6/I8+t0iZeVQOwVKqTlVjuewVmakQFJ4MpFk5VfRD5FB4z7gtc/lpl5W269QMgostiLnfe
VXkTVwuIBp5W+fWgDYeicexx16T6hE1yXnS/FMVh8hoWzAXn6hAB+18BO1yfF1kekn0UQkA6TIsH
SBH2OJdww3xX4A9a5N28HxRjzVjvxiiy04myC+rLEFQW0W2Co0VT68C3dQ9PuTS26mNhq+2bT6XE
9dKCpNvExb4ETniu1+sTCaiP9auyt6l7b1Vv9Qa9MRfQarQBgHDT81z2i+FfpFEy2Yaf4K8okajd
nndEWYmYb47CTUY/lc40SdzlzqTTSuE7Sk0/quL2cY614VNCZLf27N4aRorU0KLh6CPBeDlM1nqt
VXsBqgxF2jxhyhm+m8fEWanW3hqFJj47nI+P9vYiAHNwCUu7EN+WKVPoN1lZ8dQpo/b5/ivz8nZd
vutI80owMrO5AanNKq8iF4xNX6j4Bu9NdVA+6laEIKHTIq9mN96HCSHdnTvkOEdPvfjTVAav3OAC
Xu7DNMsPXZdreyMRPRlFNyHXmjj7uiiKPeGlsjX7odxn2JUehjoQeypxwzt9qIaNkKAgDRvlh7zN
Q5zi5zV7rOv7mY43ObxU/MNZZZkA945BlO6kuk83YYLB6njbJnabzUC9aHd/GW8MhboK4kgU14F3
LekJXRn3XEMavKfBc396iY3FLtf4Vz1E/ez+UNfBCFOhNk39nnLgFS0QVeO0Gcl92H1RsSfk1Z4E
rLUvaTVGVM6t8Lnw8mHllrg1PxARFBSkkREP0eWWx2HVmcrYZVAxZce5r6x3FkQ2FOV6TV2pWyw2
Pt1CqSIHUA5hILSt3MXxwhApyd2xUh41pwe8gr0pFhNKtzKKvD1f7ft/jwLvHi8+EPKenPGrGF20
SYHaZq48onGb4mnupmfVwW4X/fz4M9ZMa3fTYgVfxjMlHU1Kfxm8n5fjRUE7JlRDvEeHE/BbmMb9
Q1nM+sehNPuH+zvk1lA0kKW2CIV+1vFyKIzQycFsR3msTFQdbbrkvznDNO36wFsb6ta3QkmWNJG9
CM1hMSu8JWE+5Gl4SovYPnVR3Jy4qNbc5W6OgqASkrYAhnn1LyfkFZYwiqQMTwN37bbsjOhXEYzp
l/vLtjhY8gvRD5dY0xfKxLIRoxazU/b5aD+ahTOfIYF7e6eWnamgNIePbWbq29LEemQlubj6WrSl
IZpxx8uxrxqOAaif1MzH2o+T3tmNaFIdsbJy94Wdzysb42odGYppcobBuTra8mvBU02CMlJq381G
5x3uTc6moje+crKWrSZuP8B6AKfodhMnQXC4/Fz2EGMG2Ie1DwtEQxl2DhHBmiLseHdKk2fjpk+F
8T6wWqpVVtjr7sFAAm1XmK7y/MZPyi8BbotnHY1pWOmLChqKDKaXhKQcgW0N3Q5R9VGqhabOUzLV
0fiASLGX7sbYjtaUZeSWvLhewNrSpSEOIRcBLLjcsqXQx2AmXY7QFka1MVH1boP4q7Z3KfYfG7cJ
DhaWUc9miuvtocld821JHV/BpAEB6AuwASHXEooj4q4OarMsfK0Q3h/Itpqf0zAcV0KupdDPyzC0
V2gxSKVnQonLj40fmCHCaix8o2zrD9SzjX2tDtV3tA/p2+ZR4j3gzd03G104wa8Jo5Jt4GmRvZuA
pB3srixOVqrU57Tv8se4ypyVZbixGyE7wLSUVH3EnZZPlzFkWqNaYelHPYz2rWPQmuhnbLlFxK+w
NNH/6OGEvh8Vxz5PejQ8UG1Z0wS+Pnl0XIHgcfJ4s9VlLJ+6c524kSj9tmnnJyvtgIHU8RtxSvJb
MAqyw6ho89mXIEn6yE45IZ7vJ/hT7upGyd/VkZHs7h+qZS769zDkDC+Wn/QXFqcq7oZOG6KhJMXW
MHKIkohKc6ycRDlwlOeyf8j6JnyyvGzeV6Y5fMnDbjj2GJm8+T6TIBf4JDzhRLBLek4rNCCUvZX6
IgxsdQMSSfzULNF+vz/hGx9PdlwJe0izgdDJP38VKlDOMtQ6GDPfydpuO9PX26kKXmj3R7l+B2Rf
l3OENjv6PEtNEPxyU+HGReanRda4GyAa2lM2Tla4kZpdb4OByU9Iyifhcy/Si8sSapaqrYXKSukX
k+58TTXAmURj3nEQc79yAG+tHjcDlTMqoRRJFjdhoE64+pAx+F4qfkOWp9oqbt3u7y/eVTTHfNgB
7EVpXA5M+PIT9W6BXYsN27IhRv/DDG2aFGMxPifzHO5Uky15f7wXIvjl/U7jHwidtIB8ka66HHAK
XaeN2ijzA4gHymMyeRrlyYIoZZtORlrAfnSg+5tx4ZxFoHv0EbMZgfN8oF64GTGWcbZTkWt+iPgd
OsDoUxtbt8UXbovMtvXnlPSd2ERt5f1WAXI4VfVgHft6aOOdplU1+u9hgKySWY3ByeiSSsVrd0ie
OrdDfwUqNPyD/+XsvHbjRrp2fUUEmMMp2d0KbSs566RgyzZTMRaL6er3Q++TUauhxvcDAw8m2BSL
lda73rA0q/OzaMaQBG4ap+31Is3uzpamWe5Wt4yC2DCqPN31cNXpw4xe4eKJrpsb+v1DFwsisVFt
DCs1XTN1BNorh/xaZxrVs+OJYYkzx4dEgqd1WN7kQ2ZON3rCpoi2SedjVOb1kyaD2YQ3MHdZbsdy
c01i763qX9U0iupR6aDNbi58GQb+5MNA29p80LfIL+uUeOT2c2pnedgeW3bKuJonnF2Dsooz62La
y5kVC3ACR5ziHAH8KSRuUFxkUzC1R1NT8qJIK2NvMG8wns4P77/Uv+rgzVsBNdJW5bbN3eL1dOsq
z5xWxaMQmAQ7ZYjuepylvxe9Nm8Xpw1vO2NNX0KdWU9eJPq9DYftKRWdfMav0gIhH22VYCiXXo9y
Lu8tWnhJXVQ4YTeD5HK7ZrjP5prUejA7Nyid304h3QuchDOrdLMe5JIAy3XrJrx+C18YbYSOqz2m
5ENwLbBoP7bDcKgE/Le2kN/fH7Vz3wcKC5+G0hzw52TQemlY8+KbbHL2hMbQkWOMJaF5MERzSYF3
qpPfNlSaI1D6AAAAuk5TYhyq1tXre3WEJkNTNkyDpdypoY6e0nW11D5EvNLchOyDOm6jObwyo2yZ
UH6Z+Ip3TdYQfSXKAFdTLZ4iX04vqlkafBJXq99rr+j07v3BOfMtaGXAjt94KlT2J5d03JqCsR36
/lg04fx3DJTj46OwGD47l7l+hFtx6d7w9kqM6HNbkZsh5Bba/frrr8wvtXS1iWtab+1h/5RZPI3L
+MeamxRr2mUiIsEv+pt8CaZbi3jVSz7Awdu9gTYONTEIA8v11JZXoI0YK1QDR28Ido6jzANdrYfC
Lf96tSwPqZgvsbagW7x9JscRZNst3WDDhl6/tXAnsDCfZ2aZ7DNcm/Ka1FPkiOuHVGYO5vy+ZxRX
JTPhKqgzwUTFbVrE0UIrdVd1AxebVQwrqxfXAi8eaeRHsWy8/DfS9fKmqrsFkzY/E3eGD2Z8Zdb+
8m2FGStjMffubed7MgNG8eo5XsyqfmRLX5/SstJPOG1qGvaqKL44Xt6usRZb29uGu0lIwhSqz65X
LVAusQyFc2BP46M/RuPv1klXi/AwM/3kZdhSxh0eWN+lLYvnoBDZ+jT5RlFy6ojyU03j6fsyudkd
lPTwc6fs4ZefuvAH2nIqPtZWWhj7Xovo11q2fo6cN03R49bz+KdPAwUvVNb200K4ySfDd8UnxxCq
jwNvdX+lPoS52MUQ7GgWJLhkpq51PBJWsaDWT6siwURjrOiWYHoUd+HgfcGmGIkzetnxs5Pp+drs
cyQKOkcGwvXRbgu0kRb2tlbHUMXN2g92vFoBNmNdFYVpHHY1QbV536/3A4qkP9S5QRfXfT3cB6aR
ir3vNZO+KieRqYOuIU0QAlMpPlujIpxW6U4NuyAT1hXnaltxPsHNIdnJwdKjQ+CCwjVvpgQHpZkT
WI3Tb3yibX/PMVb1H720Kuf7hjDm/kpoifhZ48fJ4SvccE2orTEEMwwd1VvCZVphy9elzCrbJDl1
MRf5jH3HEsZOaQV3sqR3GvfVJtGwZl99hLEd5vvCK61nrifVQj1e+GRwcOdoEv0vDceC1WHtqzEs
ut3sjF6VDFNdfVDS8ZudkNsMG+zB+Ethz8uqXBh+MgeNnSeZmN2XcOqxgjWEbYoP2ToZW/L6yh2h
Vr76Va+4/MatLmx0HDXCw1jkRe3HYHLGx2Aul/yQ59UoDoVhpb88e/CHGJM3Ynf4eITdm47gDx8x
Piuutm5yHk+pO34tQq+bEs1tlwkLkRvfA1IUiORsiRa7KR1/eKoLQz6XYVD+HtfJIw1IBFpeuJ+e
uQSDBHBXIJZu8wQ52W0721XatLR57Les2C7Kig+iubjDnjnwSBZB9cctewO9tz3/P4UKBgZTBNtv
PQL+ALpbat3JKqh3bWCpCzeSs4/CXgSQh+oHf9jXj2ocZ13UWplHevvNx6oRAwbUarlOo6a5UECc
2UGBcP5lwqDPJJ/y9aMKdkXFDX492nbVEenh0OeDGLMX+NT/QsfUJNbidT/fPx7PvF+IGIfAKAoX
2i8nD22bcWiQ9eMDaZrtY21kYxsDYTXf0oXYjvefdRJvvBlnAcjxjhtAwDFxGgAQcEYMlTJxiBtr
QsVdTgy2OIPrcbyuVb8kYzgb96vl5VkShmu6xnkbNn8NWqTo1DhUPw1sAX8hGdWX4r/fTly4twjW
gJHgdzIcrwe/GgjKJK8Lt+G5a757yptvc7f0xwtDsA3n6/utB1jNyzOjaN2fWq5gHSfTNA31URWi
Q7GyEsLSVHVMDyzctRmb+PtDfua1eB73aGwMmL+nYUNm2Q8u5Ed9NAVHTJc52R7vUrF//ykA++fe
CxEB+BjyGK4dr4evFWW2uJ7TH9vJSZfEticDQu7iqsQyCtnsFw51GTtTVKiPpZ2lt0Mw4w60+sLT
O68XeZWMpGuhp/GGeT54s2UfXW8ei0OEA/zn2q3sL6rBFWFnylatsVcUAu2kGmy1S8vIJKVGNcGX
wO1bzNPbXEXxXFqzuUvNTrRJHrnNi5/C+4vHSYflvmuM7JcQIyidwtf2s00Co72FLEXLoQsCw4rb
Qc9t4iszUkk5G+G8h0mdP+syNTOuEpVdxUXu6z6e65G8n8Hy+qdA0omFib3R/RbtOIe6n1XBW5bO
XcVRO8ca29V2Zxta/gzTXD1LO1PlXq9+ZscjvmLihig0GIUDjRoCDLil1LE3h/5Tl282sUOVTwOG
2AYAn5A5zuEjP1mOfzipUvdltPb2JwZdjQT5+MPvOYts40plWfeyVEP+M217ouj9Pu27OJyrgTuY
6AIz7oegjYkPom7X+IlMu7JzmiYZIfk9Tq3GCJqWiJZJKWpP4ODWGsfMcpcv8ASbX5PlTdduu6Qp
nh+5/gH7BbZtpiv/XteDIQ9R7vEJsn5V/cGYTFPfMMw6J5JjiMw9pthRcJVPI0anfmpY63Euy614
GARtgqmpuhch7VzFAXbLE0irVNemozX5WXXW/K69Ph9j+CkUIzp35RPnqu735tgsn9vcd34yqzp7
F/rSsJOsMcoaIdpKsWwZ6PNQyI6R2EPt40b0/prYNozTlU7DA9oGclTKwJODA79NlAxRNh37LJ+J
XrFI7sLXpYvTMW3I/hLrw7R5iWBn8r+DsLSBYeNbdO35MKfWpX0gJ6vomuk41Z2Fj1qbJmaHTfT7
L3hmK8ONhbv+tpW9xbvGslqj0sZUtHZE/gFn/P7R2TCQolrkbqSrfuF4PLOVwTNE2sCJv9HzTsoq
cw0nEjlzffSrwrtbp8nAnygU7YWuzpnHoFMiBJzydQO+Tg4Co0zHsXUKfVwXIY+rMwzx7M6XQmr+
UcNPpsfWf6MbZtH6xVPs9YbZhUGvVJNhUE6V7CSRLsY7B2eIPrakCvo4z9z5GBq6fzabuufWOcMu
TFgBVRobgfR/KBmI73i6uDp2jY6w1nHJXPIZudImqwdnkMwtP6oT18TiKM6atXixRZ+pG7fvoufa
7oocjmi9yt00GFTDSizUI/WkJxJYJ68qdkLZQQ08psmqlcHko/4puvVFIge6T90qvJ/McnjRchV/
Xd2VByZih8iO0L8FMhIZ8XGa55HchWbn0rHXK7xQjjgdkYIIHJBwhdRuXBujbC+svbc3KdT4HLIb
YY3ld+qc1RleqGSGvVOGg5ETh9pQOxe63I3KbHsPQ6T6W7t9+On9BfH2KsVTcQ7kfgMi9kYN0HdY
XY69w4JwS/E5WwL1YalbCASeeclQ7ewLbpYhW+wEfIuTYlv6bO84eA9Hyky/ONiU9o9uPtiPFRgq
EGfUbFXNJXTu3AviHgQ7j3HFDv7kqUXpTKUQxnBsgWnmWJit+LjajvxipJ599f5gnrtRULABAWIl
Qn17msZipL2kjctpFzot1Nc5FG48gvNDhK+MpEs3f3jD0SouzLQ7cHyYD8Mylx81N+jELiDEiW7s
rkudm8/AWcRvuLK6nyb8XKDKRL9c2Pcfu9IsHgM/qz6wNqzbrnUvkdvOjBkYEFcf/uJadEqHcPwx
D/U6jEdXI1egLi2vKcnwBW7S7Pr9ITszKeBLgsxxod/ufPbrLcXs69GZbD0ebatVXwEhpNxRDoIO
EFh49Eth7CrXSsvd+489cw5s5plMBySIW57M68dmkT8sxTCNR1yRjL3XAwWEQlVHvzHHLxiHhxde
85/hwcnWCZHp/2/Pm9vwSY0JE7XOQ0l0fUqo2S+78Fb2OqipRWKhzvrQFzr6mbuDepLtuiZTXVyN
Sxm+bIADIEejsxUytlP/KN1o/KJFrtL9MLb6a++P7V2wOn0Zd36af60yodv9LHwUiKvV3A+5YXzu
ByXuBisbvlZOKV9yP+jt2OqNr34OUkDFa1XNYanhH184bt+eS+yJW+NsM7fYKNqvhzkM5ky6azkd
GyMK9nlUZ/SX7fp//phwQgJUVBAokPyc9m9TXw8mmtXyKKvxQG+/vcWsTn1NERDeNLQhLrzU2ykL
nZ8GE4RuKEM4zLx+qbSWrReNhD9qkc0cL7C+TdHGTiPx0xDWF4gDl2goZ4pQrhGbSyg4JeL308ZJ
ihBGNX4gj+1oejLxdTYX26Gbid1C4EN5sKmJf3bpVP3pKArRWbi5+T1cuesmdj0R11qUhQGvk7Lq
kg3t24+Ml8i2xeKhDUXmX4//P8BGWK6TCYA+HI1pBNOYXHpta3Npxb4d9ddPOelrW3gjD+bC1soh
Hl7pylgKarC0PNrUCzeG1ONhivBteX+fOMOg4KSilw4zgI/OXvH6Y5dGl4+9n5OWon0iobmzPxIx
sO5Go6luQprtH3w3q3GyLaYbZwis6w7H7W+mtvxkHM3hSpnaO+LiGD2INpcXfrq3+/T2w1GXozhG
+XDKcY943zkIsuFYwlM6BBrrE2AsvY9k71+4nZz7yHxhLs8bDIAF5utxCAziJZegHWAidwg+1mEG
5tWX/B3+CZdeb5O8ES1iqEH4gbDAXj+mrh1bpTX3c5fCcwcaKb7VdDrvc0JGkhzvCoq/aNjTFbHp
rI3F3sB6/EtPIPcVXLfu/zC+qCr49qA/AAXb+P9nZqsULr1fWxSv2WocrbweH4Kw7Q9zaV6yADg3
vrChmGOMMhqMk3OwJ5g8ShfJIlLOEPN/qSRo5mL//nR+e+wh/CR+gEbldt877fLYIR6NwuJgB+/O
rynzdeyAZ+16WIn7Tq3qwqy59LyTRdtYlcw0tclx8eTwlYRLvXMXfduHrfFxthfnws58hvzC1MF/
D7yKE4H2/+sPNiJgVG0Q6SPeHtV+xK+7iYPMrq5bjIm/ilphOzVnc3ClJr/+oOegPpa20yfmgH/4
hXc/szgh+tBRg+UFOneKG6pU5FbQeKBmtH7i1JDrB2gfNQ6Hvbz03mdmD8/aFDxw+rYEu9fvPfTR
2AyhGI7C6ILPZVvSq1GqL/M46AefxlaRL5/CyuPJhl6qr0YQjl/7fOmcpHSAlZK5ZT/bL9Q8Y4wu
XfQXBmPbJk/WNV4FNgsayBbhxMn2UVfB7OgVCBHPr+CDLZfCw+aqrW8rpxsTS1r4HpPumnijtX56
f86fG5vtkexagInYMr4eG7cvfYsTcSTigcoyFZVzZXfk+f0fnkILwYXXAHPnVEPhN9VCTJoYjxlW
RjvZj82VN4vywvo9M6dgQ9Om3biRyLVOvnO3GSaQGTEePamHg5MWP9ylD3YerZ8LU+rMqPEkShi0
nNgmn5ok4JxrTS4NtOO0rgHE+XbcDQ7moe+P2ttDfRNqU33yC1Lq0w0Wh70W8y52PbY/dqHZtXYI
/9t97yxrQiNluMrJzbkwF889dLMOpNhAIMSKeT0hBiD6oi2oQw3YTweliRWkadcSer5Mt85U+U99
aZgXVElvvxzcMVRJm28Ht7hTohUku65ALtUdOUk/De0obzu7+T7W8yVH2W0lvVppbH48BI0sb0dq
3ckWuGXZLGiePYx5+/GHGFrnSuIag+OpVMbnXHaiRAAmg7sCi6EPmTIumUi/eVM8pDcgAQoixIU3
3YLOAEBF9todsVUO474k/bS3lUM6knUpm+/NJOVR9kaTwNOcM9o9eVdhGpE2ghQDlAi9dzoHVrJO
1iUyxpkXgo+wabz4Ba31yVMmGpZTZNT5MTAH/5CO0VPQhtOeVILP76+GtzwVWoN8M9CDrRuJVur1
zBwrOy1QXaZHu4Q1lNhZFrRJ38z2EDczgWFJyA4OfL4uZXpYnHC5j5Zu+ZoNU36fY7Ut9wMQeArx
rApwrTB0+ttrxgXqQN2QKmw30vUuFLZvFtM2relYQqxhDb/RG5ZdjTwpDY3bBUbCz1ouyoj9xs+P
mTtM90M75H7SIgC/YJj49psAUEOnZf3yaHq2r0fKjybHdZo0P2I2XxMe1OuEEPlubxLnfIkX9QbV
2RgxW0wPGwZNtjed2xk/gmxyiWTsw0L+zJFaPK413jGboKdtuW1bsrhe1iW9FWEz4Lmt0rX6rsa1
e7IQCRqPTlgr90HnaX5TYrvZxqa9+PXOcytvujEDo3OASiMjSooGj5PdCvI6xKI01R9cVQjX8grY
AGaVRSTvGcsCRbGacjpTpSo8+j9BGiZ5WRXmbiW6CPccNLwbb6GnEiPRqC1vBy8tH9M+COqkxPGr
SUK/cPqDsspiZ1jNOu7mdOq8Y7So5WvEbdraGZ0v/irkh0+ugqacWANljhoWt0wiYWFRXfXu+ly3
o2HeZJXtNiyIwu2TIE898gctnesks33pJarUzfUkTJEnJZb1rBvnV+UW1ZAALPUfhC2xgk5l1YoE
l0dvjlEx2elhXOYx4zKSw+Go5hGncdgnv2jFRN4h9ac2p6QlWTKRavHEdbkacDVyoKK7OshptnHf
6NSu81b/3hPdOlxH7jqsiefCKNj7uS6+hU3Zqmt42L55WCxyb5NW6aF+cnXRqj0kuPSrYWrYiX1l
BrxSaWpzZzr0whjznpjpWWbeLxFNggVW4KIYBxJbl5hAsabjcLazF4mSAEehZevNVcbqjrGohglP
ikpluzEizyheZs/45lQlUc2rsr6TnlBPh0X6mPX0RmUcZF7JT6u1qgPRMuGhXCoz202dmT4w0u6z
lSv7ttNdcGMT97YftdU/RtNUf6FKdg+RKqrHepgh1QfBl2Vta368MR++Lr49qqSnrwvPg+j5L+ni
/ql6Imoacx1+BKMan9sACnLvWpCvogiH2Lixa/2D/MxsPRjhFKISzPLsW5UNxQvA+RzFdsEGt8P2
s79eiZMBp1jWEZJQFjpzsth95sZRgW0InyUKm51dk2N/JWfHV3E52f0fZO7DV2W2w9+WBU6tQJDf
jzXMsm+0YBt+c4nYaO80QuRYaxflg4r6cT/TA/9BT9X+6Uai/MGApSWt+dX75BTELO1Lm0zMOJOV
U+3g6BR+knWWexzXIo2SXNj2lbWkVoN9Rz9jRwKeImJXRbS1pzUfiscWgIUrdOmaONdic/e9U0t7
7QetKfeVcMufVdRunx1v4BkFQ6/D2C+Mjm/dQMFPZBjWy41AJQfnR5v9T8Pv5Lcep7BmR8FHhbIY
AJ5XTh3KBznkxHR1CwyapOuFoqW7FtWcFNa8jfeMO/tNDSPPTvCLS1/yMreG/bpmKx4kgTN+wa2X
GM7aFONdSoDPD093fX1AF0XETr7W5HfCVozuSGnx76K0W47k21oT+TYSTo9TR/MWGFhmQxx6xTLv
vaxyjpSSJI0qrDc/TtyM1jjCg4b14DZwejp3LL9mc+jKhICRobylilWo3OFFj0vsLY67b1mEOhks
qW9KW/kFCqrZfurDriDrTtrDyxJpT5MpnGEknPbciQ6KV4quImPo5j01kxx2Vhtkn1iI2rxeaVXf
KT+v2BPTUmdxoyv94C5imXYVLxXFSi3KTbpFhPFcZNN4aKmOstjrirDbYz6XXgHhMfBNObXzPhic
tYuHCZVwnAkM+OIQora/X9gdzSs9qNBF4ZtZI9SngmQLHjcRR4EOW8QzVK7PU1uUdlxo6DEJPhpj
k5hrFSLArRxYx8SGuDdVVlpuEhm+9yt1i/BTxykgPo5jMb4QEkkfZDVWiY8EPdBEOEV/V7aLVdP2
yuc7rDUJWK0Hx/9U4g3U7fw0JIk79A25XNk9rNldsARCf2wlBoMfh2KBVG4Ii5MXEnx7F9VW/X2y
2tXfFXnb/hgMGxo6OMCqKfyriAjHsRpR16xGi4BCKLkDxlyqxKmKdqCf3wdHt3TIwxvYn3epvaZZ
ou0ITnxQyOr7GFoweEliBgtrtw6aX82VvKpkbj75bKtHp5N5vRtAS+/g17vVLsd2y7slwtks2W/c
7rsv1uYmZ7XTYEddKwndaxbyQGTtGQmkMda7tlNx74aZjVvREJhX5sK1I8mmxWKhqcl5bOqGz5LJ
Nht2do/7QwzXbnjq2tLRB+7ZtopZfd4fju/2AQx3da8t9p4+Zmim39CNiv6gBVDpvauj1o39CLfn
XSQF67kPg7XZ9aZSf2m++/xHYw7b3eooKAG5XuXEcQsx9kOoA7rlnjeUxg4yfhNeFUWADUuwzMbf
QCz8a0wDCvvgLYPV7eoVIxrapjLPHrIin/zDJMhdvFpqay3iiLbEH6tWZnHodNR4CWmkg3eNdozj
KB07M9j7TlH3+567/XPvmeVTrt3pr2VAKzmsMDMW0l4NGAnBYDQPXTq3P7UtmxeEF0UWF7VhwAHB
ketQ2Rx3jF3q+HvLy5Z6b1dNke8Kq6XmizrXcGKyMfE2jNp5vnfNNF/24BDCunYiLahAZddfEUa+
sEXSq+jicXBSFx/RtvlgkfF8b/iOprPjVMGLWovoO2na5TNpxJ2/w0HHqw8DsoTPXR5BmqrayEoy
s5uQQmLitI/6eT20zgicURopbFFZLFMJLaUS2Aq1whl2tG6rB+SZhZ2sOTxbW3WLm+isd1QywRjM
Er91BhlLsku9eJna4DuB7e4dHJ2ieOzhx5S7jltgkUyusc67yutwIB79ooWdK9ryDkkIR9uMdwf3
k9bq4HpktHKTVXTEKucd+7o3hWON0qOLHkwnj74PQ2R88aTyurg1lDXDCnLtIjYsv/2re8P/ZqqQ
GJMx86cPuWcxuLMajLtOm2tK8M9i/LRK27y3nMqads6siQYFM12Pfr+WnzCoj7pYaQc+bDS0q72j
JZn+Lcfe+kzUR/nLMPMw2js9LjXxEPbNXx9I1YkbCkIZI7w3lxh6b0sONJHuf3JIOpLdLF/yGDPt
jvjm1G+PcEyXam8IPEd2tUdlkkzaYYI7jbVd8iRb8U5VuZiTntYklclil9/r0Wo+GUuv0wQ7J8VU
bSzjV4X/gEwkjpLXSgTqV1X4wQ/8zWbmv9L0SV0ggC7RvWcJVsTStzHBWz4CRZAvEFGw9j/Z2DfV
9UQL7S8iEsnkFQPRe30embCrlmiAiADF9ZNRTcu+Tkv+jNXM6zYJqhQmQDTVDfrWyrHR6bSNy2VH
9qSNIDmgfTbhl9Dsi3lcb5G/5HUMRFp9GDPH+h4ai51ypRi9G3PphiABzTQ+1yasu1gNk3ypxFRy
MJhR1Vz1VEJP3qBM/F9kzSEohgCa0FRUUlzLTulHV9vaSbQqs+/e0ExD7FtB28dl2xu3dEqLl5q4
uWCHor/+UWTheOy9ogQbW4H14gAxqvdQjxMJdbNovTJOTbrFoXKqxxkirxHPM43ERNlpZyQq4Hpe
LItR7bBvSq3rRRdGUnj27O7wLy/sK9+csdwK2sXea3QSz6WWXIs4fsWxGhu/fOyEyx6QqXVQiYlO
8HkGf/i8ZJUOn3GrVn+buh7wYRaOSCGzQrBJFtkj5yDc2cnj1sy9r/0YBT/sIZDddSYmSlH48966
d2Wp7lQRLuHeNzk54VKt6heSiKpMgiHKkGvBLnsIlpB4WjILvCae6jL7jHFDYcASLoonqaO8id0R
hwu+tWl9BmR3fmvfj9pDZwcpudPZgiwcQDzyd+/X66dN3c0rHMyG3wkcZ9Ibsl9XoU5rGxWtlulY
Za3/uw79db3RpUDMM2lVi70HMYfUuLpWXSL8CV+VMjTog3arm+9GkLUjKJ/zbA+WXwDJ1/JD1CN+
jZFm91NMKyRbE4js4i8q9M7aQWjqEOoBTsUMher2kylRBLS1TURusUB845TkYE7yoWNPrPohzZN6
Un2UGN7o2AckasvT+2NwAsFsQwCtaUMtoJEA5p2CaSa2wUFpzEcnEPkDV2AKMr7+BXT1pNzfnkL1
vTGcYFVs0ZuvB1oYZqFqQhmPXudaB6sgUbQjwfHQ+O7FYOINzvkPgLY9CwvTjSBG15q/nbxRBsoT
RYabH93a9BEwQNYEn86v8s6FK+/rdnow+2m8KarCoUrUbPl92yQNcsQLmOFpN+zfj0KOHrgDyTf8
08n8yvK1r+05L44c9eoRl0PbYv1H0RE8ryzizAjTGqMK5b30oTV/CRs3GmJzbc2fM7Vewc0J/OwC
enrmU6C1IEUCnBGn6FPS7JBp8sXg4x97qqa9ZP89yLku9iVej/8bee7f60Nt5vyHDwXOs2FP/2m/
5SMq9FrS1+/HdeR+vVDyu05+YRWfmcFQ2uCuM9Im3b7tv//nKYT9BhhToVNOZxnQP5Ulu2a17t9f
J6etqe1lfIdfCcFyXRNc9PVjCPjgztstxRF/Ilhs9ujoj+jNCyQ+kGGLWCDIDhJg//RHNK1cREpQ
tZelXNpPhCgu7oUVde6tyQbCap6oP6Sgp29dTXDRDKM8Lh1RFu00VFfz0F2yWj73lO3DAdZxNWGI
X7+0Cc5hwHYsj2Ltxj1kwAn9avM/usVsQ0tbE2U9oD4ti9PEO1w6hTvbojsSMJjvImwNKVwbdTM6
Rp3UXmPv3v+WZ5YAbUaknigPNmXhybxcchTnqx90RzNbrBuuIPOeG2p95xp2ewFePTOA/4Rp2Cpz
vGBR83oAp9XQ4bSa5BvbQRP3Impu5bQOFzbxc5MT5i0sAtyIcUE4ze+2pxknuBzM3mh1RP6tcqsv
aenDiQ2WKP1tR428cgej+B1YC3Dc1m+kmormtk/cqbTyC3vMCai8fVBmDBg4BnaoAE45e00zQMiU
c3UcslntR/KJw2Qpm+GqgwVJKcgzSYBwQBvf/7DnnssJQ2gNJ40HAfr1aIdIvEv2fnk06SLfhA60
M2PSZtLqlTTM3Fq7D5aBJduF+fRPZnhy5EAoYmeA/rm51Z+g2WItVWdrWR9Tu6ckpshAIS6FZX1i
Vmdw9kM1PIyYuxpf0y6TL61oKLOnzPVfjAoG594r681KxF8pRfpWD4lTZvKZtyifV6n1Y6nX9krY
dL4TFAIw0qtxCIN4MnLrB0mH+c9eAZLFi23LndGYZXXtd5VfxUPbrNW+sedigZNQTxu9JyhfMESh
pu1CR9q7EeLql7GuhcmPSWhoHC5LeA/FQcCYn6zxwic6syA2MjVAPGsef6iToZJWCo4Ivnl0G1j9
Af6ye1oblybgSRONCYglCcfOP9XLRnh5PREksg4923VxzHE+ecnJRf2C7DL/pJCPd5gXmDKLja5c
f5eV68cEVHdf35+JJ/3yfz8AM2JLY936W6e+KFGveqs2wuJYEHQBgux3aRZH+VT/Dqk9bqsyi24z
0HiqEt+4tOm8XQbsNtzn4C5wUuGR8/rtLach8nWVxTGEzwpforh2bWUdVpKp42xEGF2p/n9OJ4b4
zzUam2h6wfCMtgH5zyksrY5D1+N4LMvBf6AfS+IrXMbs2/vj+o9k/HqpIW3f+s0RSmesd0421Mb3
11aXWX9E6xvt4cPACTDSUf8WbiCwZZlB7Lm3Q+hLwnFbT6ZanCrJ6sn41SETBftvFsHFpwMdikcn
W1/CLMr0gYMCfWumffDbkQPi5+j23nRhp3h78tiWR/g88DiaAv/UAV9EuPvZLb7POfPiICL1O8qd
J+5E9oXrwdkHcWMJWWm4t59aGjjDjAFk1ONva0h0LbUZtLvQqakJ2zD8X70UuYXwNVw0WJstxGnX
kxaaSwNphPg+huZxggN/Y+XmcElVtl2wXn95vAa408PFIQXJPN1kpz4XkaOi6phBhIylNXtuLAwo
Vm0F1ENBeZH9emYQNwNszJcghcDaPNlF+kLqtp+96gj1EsZg5I0YMc/2foVbf+HEfLst8nL/edTJ
RWsCmmgXPFaOptf1GIgAUy/aTS/MiktPsV8v0iUbasvJgupYUYQCcod6FxjNJVLI2WH7pxDAnAv6
1MmwuWYx+eHCsFXF8KVCMZB0gOf/j7Nz641TyaLwL0KiuPMKfbHdbjuJnTjOC8qVOxTXAn79fOTp
dKfllkcajUbnjFwNFEXV3mt9CwZl9E7kGu8Qd221/gJkWkNVzkYiTYw9Hi76A1KG5tbVSjxYlvSu
vLT/ruWno5w9GwRvxUANqzy4g6vvMr92ECnDWmmoKnxE1Y+O1TW6WwJV3x1lwS5qzXhAdGVjozzH
G6QZwJgSX8XB9Tsby3HhbIw5eX17Sb3wuKhPrUJoDs3sns4uLymReFAc5fJGX19LP9lNBxFgU+OE
2L491IX5BwZvZcYh+FhtaqfzD/2aNklTtgdlxN2Pgo3+QXnUHt4/Ci4OCDRoSjggnX3+FMt81MaM
MlcDXyFiLNa9Ve0+v38YFiJeWlwpFoE+pxfjloQhJ1FMqhTS00DZrtp0qSxu3x7lwtPxkeDrZMxg
D4M6dzpKaSeepDk3HApoiV/E6C/b0p/np9qr33+Q/uuvMVxmAiWh8+O62dhaZ2scIurIM+ibee02
8sv+ytt0YRkHxMgVcT51bOO8/iDZDiWIPuRB1ZX9AlJJ0hg33PspL7Intxz6KzCuC3OOM+WqfEbp
T17P2Zwb0arqs08tfIwH694pjTl06Y28z8C3rkT4USgRcexhTpzLf5NKy2iFzvKgmYbcJR0JVZ4O
FPHtyfDvxo5RmHPr7EaZep4DXjheubQTmx+Pov3HXC2w/ZNhDrPC7R87but+RL318PagFw6X2DLW
RB2WUmwa5yQmIGlT7Sw+QTBUee4cQ9FAiEoZb8Rgj48U5uNboY36UYx6Q7Xfs4+uarrnrKG78/ZP
uTR3KFWCm+Tzsi4jpy8Ddmmh6V0EiCwCMejWVrJvsiH9Vg5WuyNwAlLF2wNeqODxLInpYExk1xSL
T0dEnrfueqf6gAMc6V9vbw13Tjfz5MhtrpG3EFiTpz0mA72aMjcn3OYSSgzy9iGcyvjK+vmPjQRf
LcV5Nlr8KoyU51UfRzT0ftvYPjRKGMHkWgANjJrQl06z4vtmKfrQbUv/KYsn68lRCCbyZhhDkF3T
M5k7TpAsvva+7R/lsNXzyMz/Oy+pjJ3eosyg6a2No30QOmecHK/4rjOGa6iEs3Xw7yhYChAHIcBE
83k2iiyNzGld4RwKyopBP6C3Keg3b6LeFFeW3L+q1f/sNNexcDuxDpKGBQr6nFWLEEv0GHGtQxa3
yaMaqrV5xMa3RXhipc8pbiw9cPLM+zGaHdl3jdWaWQDWmLbbNCzpTnl9koYaPWZFqw4zeQ1oOaFz
VWPMn3pF+2U0qjasIpokGyo33Z2GMvD3bGj6c9zSmwvnntb4JsfURd9LULXZdagI9LDnq6fCRhr+
7erO0uFtGzRejMFDxUQseqlCNmDUmeVQQg6vOlPQi7G8+lu5eO29qaJpuVPFUuG3zxdxsMek/WhY
Q+dsewTCivpDSpvwymu0vpgnd3StAlPZQ11N+Bd6z9M5UpYeMJlSgldA/EKAVFn4xxaRWBZwdlDb
0a3iW0fOTTjNvF3J7FX1bin8azkr/+BK6QyAixBIHmG2rp2f099BgTNeHTLiULUGCCJppUaEfqCW
2g41A+8sQmx/CHSQfukqQerNYEksWsYYAcSVdfXsw7R2KaBVoxRF7Ev92jib0bFnJHWKa+kAqsz6
kJtJ82GQjrrSg7g8CkcmNJ74Rs517XTH+z6DjXCoETzsXIMo7Emvs/2VB7yug+cPmMfK5OO/Vi7u
6Y2tCNIazdIw8JDNU7r3MyXs/ajM7ie5Gu2LBybv88wNaYMINvB3Ip9b0qVmlb6wflZPnIubaywE
uiznP4qVyV0PwOgqEJueRwkkuR955G0th24Eq6jxEH6huc6eUAppeMEwjML28qNp6/jxVIL98sA6
lZpdVfuoKssx0HFkxtsIFe9Cra0zxx1+MpN/3iVkcRUx5cbQyLGSBXqz6DT4NCuaAhr1C0uF6eJT
EW2hso1uT/mtPbvLl2Wg2x6MRl9gCJ7UR4yAiwbFSlkytGttfJSl3uRhauipDHPm6oAgc0KeoxI/
TbatyqIHbJ7FGKKM6B6TNlm+OVAZxW7Eek12CUaJ+IlAV23YTMsyZJCA46YK+rrRnuaFPxvkhUXP
S5mN9zuyqdls2zYmWaTrhPez9lVvB2VUGh9bLttCf5CCbSNcIspCs/Gl2rRr523Dk8xeytawv5Yo
T+eNXjsVSK9JotRzkEB/9bxmWBOLUK5wSve6Y6lLj0AzzaHmJW1/eNboqhoBZw8QhWROyNBPtMrc
oo4BvZXCm3oylZsgCcPoWgdNb6ERNlkV24BcxLHe1E67vrBpTy3L1iN6r4UvHjrI0N9FXf9WnWF8
TpKUBquqkxWQprrdMuvNrpxoMwRppY9PFvyjhwah/TP6vuqlcXrP3KejErfDULYr+S1Kb1qnG/6o
mj3dzrGXHhmjX9DYzZErPMbxUCOtyEyvWYWCnJ0sLe/EnTdl9W0x2Ea2r8qEaqNSGOL2iW2MP73Z
attwapbmRR8X/yZxu/YXnfPJCNpRLmR79RVqFG+WzMZoqJ5wo/S3kWF2v5I2y/vQ8QsPj6a96D+r
RWjHVsYF+PSpnY89PcTXHhDHnt4oKxyl99rerPl5SAD0pv4xCp3agpY27oF6sur3S+vrHwpT021E
M37/qtdN9qOJ5+UxG+TyXeHx+DRjaF2CLrNId1u4wWg1EiBKcZmO2zR1qltp5QLxT9fX6Doj57PH
e7AEaCiQ7DiRYR+MGVVFqNRYHJFy1E9+byJETspmRGpoUUIK+2mRjwrFXhZ0g+U+FcCxBiApcM7Y
StexddMXdvLFF5V6bko9+l5qifdUKkJGd6gT8mWTYbh/6fthVcbIFtCboY1mHTKRDfUReo38VNqO
C+I+SnOEclxSvkd2MUzHOIH6tUF/NhzLvLVeFmTciLS7CoRETn7H78kBvRUghDS7G2QponwqrFL0
R2XUxo9IpeOzTUYPqpS5MZrAFbEO5QUqRvth7C39CXh2v4Z8aP7XjvYZYpK+9ERojFMb3ZipWmA8
u7VfPUCzE+hmPMQh0IamuTnC1+iRlpX8vgGhL7y9vAdtple1dgQ5Ww2hXvkamw3ELk7Q25J0TT6v
6Lilpra6nfnLPqc12QSLWtrPMVb0A1nt9tPsaM5P07BynU++iekMQsyvvMHagJFmSDXcyXKgXa0o
tN71dZr+ysdIxZ/iTopnHcFouoWYZ/MGi8Wu70Q3OezB+6Y8Ej7RsNNsM30M5t7Lk5AWIwoTpcXL
D4P8tjlg6TO+k+u0xB9RTpX5NsL/5iOktTo8ziim7ydBttIH0IKRvhdlR4ph23UwRWQW538QZPhR
kJT2lGzzOvN+87FXyPbmcb5BtGLLUHeqJVrNYsYfAXxp2rnjoBGk4jR+/XOK7Pae9oN6zQFFpZsh
sxEC+VwYBxsjkt97gMtEdZGBvCkRBf3Ou5xGSGmmZR1GclKkFvTQugK/SUh27DEUl4E7dwhUNFnh
wJNTzXcA6V40hmZdyRvLbdA2MSmZj+Wgmzem3cqeJL/K+5os3RQaJF62odJj7a7wqvErEebu5w4s
7RfUKJr3MBu+9qrrRZ7tJuwkyc4kA6YPNcTAS1AZ7bCaGRoW+njKo5dlsVCFKnSuM7LNnDy3mWzy
z7ABvW9Z0y/HIl74psA05gORpCPwLPxUkXx2ZrQ2N02iRHWsUmQoqB3z6WFoJxf+VK1lX8n7jL4A
INAPVmx3JIDiMyOey3fEq5GW/h0aKD5DWrukn3KNJ75N51EcBIJ3FFNDv8qWfNLWlnBsKpkehiSR
6kbzGtEeeb+x9Y0imez7HFsXNC3ibtqwb3n7glSrvNelANYW1tbSsG1eIu8GKEP8sa/Mtn1csBjX
WydHxxImk4xHnmjpJGGvxY4RSAJMeYPjtvI2KAnQ0cMtRp3moafqCSng84QXuerSBw/gzxLGfjVk
255rQledSpTh3pxB9rT1UbCn76wsTIgdqEO85fM9rFEkTzkRYtnGzF0tC8pMZH8Gg/0slo8qJU+3
WQQbd693fN7NSL4sbt42+1lFWrXzRcOXvmyb2A1Ns1pu/IiW7kOFzrYIai8T5pMVVVrDbgPSza0v
G/0GJby2azzSFTb800gFBQ5Sue+AXuqojrrxFy6S7Ah0OgKdHDvJGA5siXvOqTHzdcxVDiittuM+
iNnQqVBrLeMFzwn6/lqXy9EicKziY+Qvzt5Oo/qh7NDvfYIXWAwbFRuI4kTUapxreExdEC0jqiia
Afljgp0LMvRoahx0xvRbk8TZox03poMCbSDROy8TpwBQabVPxF62+oZmS+LzK8UCLyQahRekOBxu
KllZaAopvfwBS91bW+S547Sf6ll6Qexa9U1n19xiyQ7lvhJD9eJTOi8Du7IW3rfYdY5+bmX8ZTwN
5QbNevLDhHT6x3I1uj2saJr+aeRRrbEZqYYmlp0Ym62lyppQznkUYwJAThTU43oXcd74ZkiQ6fi7
Apf5J7KttgOjR2s+gBip6PQ63rRJcZd8nLwszQPK30CiLS2etmWauYTc14hsb8rIrL8gnaQ2rsDC
Jt8ip6vU0Z1p6AbAw3jbEHFKaigcBgPk4tbzEqVRtNGVCwkOyLdstxZa3nJDCyv5qHI//zFToyIT
Mhnva0tX3/OYFFuNG9sG/ZJmn6LFlklYpTivgiiaYLJFKPK+JlaOwIK8EA28adGLe4w/cRto3TzL
TdenUE8VXLlbqiPtuMlUWpu7JYmZNQ1bFniK1ZijKNBFbG+cpZBfis7P+9u5quaf7I3ybDvmdXIH
HFtwRl4VGWiQ++wRHzEki0kWJuQTjkAisPV6/o0LK8UcQqO93qTDXLBRg0XUQ9pz4qeslEm2ybJY
2w/OZHpbSon2wa46PqnjZIPOm7J+ui30Vp/5BOTA64YmabejcrIqXCmv9UaPIvWQx/6cb/lr6gvw
9bj5iK2FjV3dDzFPP9OYzlZfFqspZAKcqopx1QFqdk0Ynxe9JpBI04C03gWbFy4eWOv+eI88G2Ic
ecUUZfikdhYALIH9CHV+9lt39bLdZK0h7pIBwRJEVwhmGzn3bBg0TaKCJzl9/IZupcfpN+jVB8Ma
+fuqMwEINlXOi1alhkqfzJKWZlj0k9ICJCGgYEgeUXjkCy8ZgtZPvW+OmdpuMAMrXraVmtPvwtHq
DiFA41thYum5gIOZUa7Ac1J2B7u0xg/5NHMez/mUUF+JW/+paJal3RUc+9ptOo3Vr2qi4Y0sPvXr
29h22hdsL/huCwz65o+5X2prb3YJH9G48QqMj4nD9g8cd6kAbjkVtjkNpGwAuJeCOZ9c+E0eOsvf
pVkNH22Lvuy2SGTybLP/kfgPxtVqK3L/e9X78W+4MfmrsEveuHmazYMWx+7nJFPRTwd56j7zRW5u
E+S2E3YzHshxGvPZ4Z9ooPC6xrHQnScp6xxKp0gPp3zFJSwVNxkfwKjsbUxWLWoEqn3NVjrRStMv
Zkc+DgalzJDz4Hik6pnmm2pw5s/WzC7yNprIib5f1Dg+jspdJT6NySsM0Wb6AA/MVcE0g9RFbNAm
0W/Ly7nyDKks7h6YH5zqKBEEJuAo+GQEw31mBadnzduAg28UBSgJZxLOryES5Z5df6Q2MWLgL64y
veweVjqa8lWS/GhEgC8DjbLVJwOpu7/vgDYlN9Kqjc9+n1kPZuvb3W8XLZexybUOzn2VpdXnSuuY
XQkRyeZWJVEWsUWK5G+tqiltqrYmELaGXMpPwvztbLXWtdvbsXBBEvctLqQPhVs6r2QazGMo2Q1H
Accf72UuuO1BTDHzi1t37rOdxZke+JU3vySxB946yWksKH/KKbZoC3t+rYnaMiAMoPmOhka/l1gl
0s0yC/07gOjmp1R5W6EOn+0HuwUUAMhtXqPq2c9FYeM61Q+Po8MDGh82iZjixzhwqiaKbxbCK2+6
3vC6sDaW/g8m8ZGzbFpCKNb6yIy35lJU+sbWO6snPBufzpWq7Vn/cC30oPyyBc1Kkpsg7JzWRjSA
9tHQSvOw8P+7w3Ep1/o5Jp+dKpd82vpW0djs1npyLJwhne0r4/9TOqWBSHHXooG92p/PS0AUYEp7
qBErO04rQxCmMixjvf+lllWC/3Yh6NJYpo5e8K+iGKf86bXGXVktCgjXQW9t85NPuyQ0IKnf8E4l
V5rZZ82A9baChOGqEPkCgfpHNbhWZQrEzQccER9aY6ruqV2kW8Sb4hvOoStV7oujuRZ1YRoY1AnP
KocW0utOxrY4RNIgOYbjvjtTJ5XUXvatnK/JXP4dzjDQSdO/5D2l8XLWd+ib3mmmPp0OeDuNfGMP
ZaztpmbMd2TH65h+QQfThta6gs2E6wxtqLHmvkDrMr8KtrEK2jxc/GPrJTEqvIZUPOFYiwiSKgbJ
9t6HjgBknWMgJZ0VYXL60EtvnqLKgCG9At8PM4c2nA0TJehRM97XZ+OhwwChzE85D2EBfbDToZDU
msnakDr0LrD0ScMZa3uD+eHtCzrrs/0dhRQNh1nMJennOJYkcrN61toZnFwh72aEco+4JXGYakb7
XIME3fSdupZy8W+lFswaCC4sCcibUDWcXhoWAtGVUs6HbtYB7YpxCH3KHlee1aVRkMVRFLXp5tGr
PB3FiypvodQ8H0YXhyNdYOumTJb3SQr+3j+AS7wsrHpIMM4uZSArSmAHmg98DHRwpn6yHTFNvFix
Gq6sAv8uOKsKbOW+01mwaYmdXg9JAlikOWUdrDlPbux6Uc9kJvrBYNIdfPfiBvkS7RlzkH4/qROn
Yy24tFM/M5dDz4kTnnJPiUsuFYZmK7tyWRfef3PF6DIV6LySgn06FPh6McROLw4NZQKjB0rQduN9
pOGtWgk2VybFpfmOBmTNmCMAGwLt6WhE2ZWVC7b3wBdzDpQ+LSQ/gN18kHpGdXzBA4b5c7wySy5N
xf+Oevat0L3M5ahdigMEEPsZOOyz38XNj7df5Uvzg94Kk5BPBN2Us4WUnhfZoFEiDj4UkBvDbsp9
RMLPt3lahj9vD3XxekCAsQB66Mr/tiP+I4HENo31PxvEwdDEyDbZtkNg38uVFfDSzECfgcoYki+Z
OGfPCj13ThLdLDBVgMhaIEPcZlS+09CmXz4GjQFB+Mq8/+fC/vZReJHXLGu6omcPysgj9iaxZUFQ
K7t90VOu9NtGXFl0L47i0R1E3kBg8nmcZGdNCSJqn65rUSY7UY5NyAb+vVyktVu9PiLeYzYP+L9O
p7pISIjJ11EUoKd9IvDtlcA7rzQ8L10LqCCEA3wZEXyuL9x/poIXe70ra9s6dGJqtkUh9c3Atuj2
nRNujcXCWcSyh6QGMNzpKDb7eOg8wj2kqLo3Tp7Dsy/8q3Cy9c+c9PbWYUiGXcWdOrKDs28uvMYJ
OrzlHsbKNj6ZbWlT5SFDYJktIFmeTO+SBbdGpSwDlkrq7QEfRPs5Q5b+zutl4UXXj4KWTjJ907Mf
osqs7btFUk50ahk2/fjFcLto838Msm6V+fj/NS+c3tQ8Kusm1nRW3ok8E8qhWpC4+TXk6cVlicsh
sItr4W0+HWWu6oI2iBAHrdE5QdNYwFttxYBN7PrKp+TS4g66jYVJ57ViX346lGFRPkWuwgoIgXKD
Ssq51SNzvstxwj1ypYAVhhJWy5VFY12HTmYNV0fHf+278r/YxJ4NW7P0d6oCP0z60g1sDrWnOupz
xGqx5Ac2AJwvlbFURlgJjkhXRr9w0Uh22ej4K78cyfjp6FWjJ2mEnfNAAlL3La7qztoZ0xDvdFQU
adhCoihCaTnNlXH/7jfOLttaA9jWsDIDa9bZHJWtaKUjOnjIyVI8p22CLTyVUZpuJ2E2+r4auua1
VN0IEyRKCOkCgVV/xEBfO6E2N4C7MyfGkgcrqLzR9camc29a0g1okc5fszz1Kd16wHw2nWV1TwVy
1G9Zajg/Mn/tpc3VXBOzlI1xdCT4zMBd7NFe3FgDCWiB28zzF0Nrirsho8yxAe6ygBgAgvJDj5Wt
jmgjZByYDWqNwBz19oUSrpZuCn1Ur8joOaBSHzasTRvPlMXgSPgY33J0qaHezv19CeVqQlfsJq+R
q1Masr0kNUMQ0e2NbTWUEgvOpwQTWH386oqiL3bR0rYtlfrM/JyM9UCFm8t1glEp+yfwke5bN1rJ
jVeuhpm0E9WdITHxbxaa4MeCiaMdZm8w8mMzav7PSYtMKBqycMMu0sbPedW1zi5d2EVjY7PlHRti
SC+zpuz0KAdpffWblFqQMeTixTTKsr81aNJF8JuF/AjTp8wCeOP+j7wz3XIvaosilqcnehHAEFCf
+VJ5n9oYwMXRg7ouKKeX6lHNuRRbAixwVdIhN01s7iqd3/uJgQWCq4wTKUZOwofOdohpX9AmNT11
yJgSu7RT7bOaO6bA28vhpReJe+mz8nMeQuV/+iJ5sRYNDuvDQU4j5TlMAPvWj4sPZB62R71yETNM
1bVTnriwyWE+E7ywCr5QX5+9vmYh6K4m43Qo8OfezgRf7mTWNj9NZchth/M+xFyjbz04g0e6nd7O
p3V245uV/bHqSuUEYEvGG4IW5JbwrnpjETn/6+0b8w9ZmEMUqwvabMw2dALPMxtcPZaFlTfTAXWW
fNVBDDzM5JH80Iy+DZcx/ZmZkxaCl3CIMZUxKWPW8OCXkX87jIooNvYn9Nh0kJZxfQ1kf+n+sdIT
ZsCp3kXYd/rUuhTKwJRygEU8Ih6h5BifYt0AQLTo/dfE9OXXt2/GhfFWKRPoXzY8UBLPVj01oVzT
pMFWXhbAB4wKzgzUi+ieDjo4HdeK4ysi7wsfUIppbOzhQAryuM5GZEWxOw7L4mBF/a88BxPV90Wz
IZAre3flx2AiopBfrVyrZ/r0XupG2fGYAU4Zg/CwCeUcweppuiuXugfPlrhXxvtX5Mkmm8LPWt3i
RItY7XRAe4g51NI+OEBojL5LzSy/S6lT+dWo+kC20sROitgivqrM3PsIwsqdLs3qR9JM7QuiuZrO
hHbVVr9K9M4+bOghMbSB7KPie26aVTqSEXt04W5pBjc76fOtQ9TfH8he06vpSvFlQi1JR7oqH82l
7+9MOuTIRWqzuvWU2T400ZJdg4pfmAU8faSFaM7QBJ/Tveuxae2mSexDPnJkbSvK6K5Ip4AW8jUD
+KWhEAB7hJ2uZdxz6S1Xbg5846xDE5k/Ybg7N4Nvv1jd1F3Z1V94l1zeIspcXJpHufH08UP58LIc
buBhSRfjaybn6mgY+TZFXbtdChFdeXUvXNdfPf5aukMu550t8FKktTnioDt4E3W7pKT7Vvak+WaO
3l35ZF0aitnDDFrll//QnePIKjGYVuowzPTcy26y6VmNybYT0bX6yfqrT2eryW6Xo4JJlXjV/p/e
RPCA3DciRw8EbtiHlnbEJm2Gdv/2svfvx5GnpHOSpMyF1dQ7G2Ua7cws6nQ+IM/wP+jUSZ5jXLbk
IqbWa0JQ/bP0Rtqt/8eoeAeddYaws1/f1P8cLsVSJWasuwp2pgNlql/07ssgO/eb3Vbltwwq880y
ZziQ3x72wi2F7I6Zm7fNWz1Jp8OqoU7sTo0DJenO24pe+mFXttf0qv/OfuS5fPNX3MDqnDfORiHE
13eivjsQ8VtvGxrgtFRpFT+zmlifVBS9E02yPjeDHQajWfiFOf2cDhiPYuZDMo0HFwXVvu4n/wan
SLfzp7J+ffcdXNHZFK719XNyvlr59mBbWmv0hzXbcQ8nie7/5Fg3b49y4Q5SRFkNKTYnH6ADpxc0
1Sgl2ypfDkvSiU+2Nfm7whjTfWZpYrMsxExdmRiXBgTDzCYItNvKyDgdcK5xpGS1Nx9IRk/agNKH
vo+sNtpoYDBvZYIi4u0rvDATQexSJ6fMtv7n7AUg5YsctURjT1qq+Flk43xHnLp3ZR2+IBan+Ooz
Ck4LXrdzH9kE+50GsDnTYFL45DkVfdQHvGR+UglgxYu1N9LE2K2xH3exgfOr06Nm+/al/rtkcqV8
b3D7sB/m1Ti9t2QDY0jWpuUwshzczq6rb+bS1fYJ0vX331XOC77Lu0ASCxX606FMPxYuwbjLIepr
7VM1jk9sTNsrX5u/sOWzhRkHCxQVqgM2ZqKz1w0mV8xRzZkPcQdifdZl+gQCarzrPC//YLeI9pYJ
OoBLJidq58jeTLUElonk6Gai+zwGiSeMO4myNsxi0/9qEHR8o0xy4CJJJ3/OCsgrEnB1URvxFSvZ
hZ0ZcA0Mhex1YeETQ3d6i4h4XOaeAbG6THTvq6JVdYhoOPuFgxyXOR4i1Bh1FunqcWzRoO2xhYk/
ogXTekvJJ+oOUmVIRwxPOePT21PlwmtoO3yJ2BVzsCGL6fTHjSCz9GyxQILqDnQqJ2325ojoKXWb
dpdFrnFlB37hALQ2XGiHrpOTIc8GrMwBb6JZzIeyQZ8GcAiKEkp2Ou+unORHI+sQXLe533yYvdSN
sSKpem9GpDPdk3sjfmgoTX7TgUdOOU8K3p6rKAW8/6awm8IJz4LoctY+vSlIqSy+Wf580EETBsYY
A6ic5ud5yNutkYg6fPdwa0fDA4ZA9ck790JNHfc+Qfl0MBaruQOPqO0bciSOpp/pn0RlqCvjXVge
8FDCQoAYv6LM1n//n61ArFqSxtxsPohpKkPDnQiWjtM6RKWYXlkOLwy12g6xUNJ6YLN79llxM82a
OvJWD0QFSTaiLvTLuh1vtUpdM5BfWN9p6bOwrxQP3F5nV6X0yJBtZFgHr8m/Q5vEfmVrvvHj7Wd1
cZS/vmf6bBCqzqYvHi4nSiyOWUIaw41JKePYt635/PYo/942/rS3NpJXDaz19yX6zxPCElBmyGDN
g2X4OXKVGA/WqlU2o8K70hn694KIr0Brgtll/Ryf73l12dvDlMbGoapTXAw0YQNjaZsrtqX1a366
gNOOXF/8FWSxmvFOp5wz66M1TJ7A3S9fQDsfcdQ+aDGB5EEL4KuYSXXtjWsm9QvXxs6C4iBf+3X/
efZxsqtFmwpBEbsqIkCuUzdv1Ojom7cf1vrbz67N8aiZoMPBqMZX8PTaLNRYaSVoWcNhzKglyDvC
XBV0LaOgoiO2GfF2Vxao8wujz8XaibCETyIL97lgRmVsGow8929l6qsjVd9hU4ITvLJOnD+0dRSf
+gWiEnQTPLjTC4uRqGfCWLzbcsqXNWkua78bGBMfK8PoqC1rUNZrIwNYjPySomV/zVP5z6eTX8D0
d9f6AagGwtdOf0GT5lZVaUV065KZN6DNMvGlxnNp3RJggvK1i6e9h2/q2A+qehbTUpBQDGr1C1pf
hXFkcB9b/D5XHjj74rNH/vd3sbsj0481558gwdrRUkU3NbqN5KA92fi9ehIfWRqCTCxQPl1IKu2d
W1oAmIo08/B1dLnl7rxhANRdVAKLZ9HFkIaR/lrJpu+JxNw30yBzvvK93YexZpTOpoJf8j33E/9J
y9Tk7xdTt+5EYdPlHNCHyyBL6AzgTfK1Y7KqX0IbuWUDtdfX8WYMzvfCFuTSeWXqOdgUrQEYadTp
txhTLH+nx25m4ElFuHATmS7pTOQXIa912T6hpp3rz60qfAPO/RIhAtYTTC4jVKqNPmkCmHSZLWvS
sudC8wXVvjE1H3Jzq89S3JJ8W9ykjZl8aptBfJSWHB6MwsEbNFm5F3a1zH9LQcWKqv1CCnVaAP/Z
RlIrrE3hd7VNzaoF/emng4+uQKb5k7SA/gZL09d+UBopqyPOmWGt8fbqzs1TO9/PnRgi2JjS1Z8J
303He29JzTQ0Okt9TtLGzsNSWsYcpLFMX7UuheTsFob47tlddTRjnC5I/I1RJ9+9bAVn1cYh3Lab
l992XJjHKskl2Jgiq/80GAfQjNf2eGyMRRRh7cjq0BValSOzjRqfkMB+uVFGbnuhX83ZV6ST8vNi
z9E3GQ0J1j3ioXYGhotoV0jOI2HUmVWy8QCUmEHuYXyTViyGYG2biI20ivmVzEf7l7UkJIoSOj1Z
oVMo1MmpawAaJql+DDBY4BWgmVJ8LBLEj3lv+h+6XC+W7WQb2o9aj/wxwOdiYgQZk+Jz12P2Dsyh
n7sQxrzoAg9JXL4RmJ8e215mvybkEF8tf8CrZ0aqtTf1pCfww31tiHb9YgFQ9IZ+TXQCYvwN/A3w
TPTd7Q+BNbIG7JxOn8HvEgEerR0wUi/c5dsMlg7YddEVJTssts6BJ30qlU0yGmrHgRNgcb9o8Qf2
igt9TmFp9RYQMFDnwczrI9Ho9fNkTTZex2heMElEWkqYeFJ13+NhwvzX5WPxoZlh7uP9EwmhKIOw
t6jDTZDKrWp/FeBTxMZVlvkbnXk97YXQqkOiZZQqU79rf+dlGf/p4lyHmGBKiLMi08RLZkX1N1v6
5VPF1zkJu6owHqayUl9xivXP/UjzB/diBrx3atAgsTLkmWSDb08Y31reCd6cqSQ4uVbqqUd4cJ8h
oGgDe+7ws0pyI5aty5MYQ6+MM3Mnugb+vjnVCC/XDIovVpoWf1RuTcMWabf+0PjlXIWdZ9Vf44hs
loACmdfeCj6OP7zG9R4sq4ie6AJiuqHsZeL7nKah25hmA1I+lpPKAuA0eUzLA5nXfVplnRbGKJEf
dF1N2kaXvvGopQbLXJq07qsbafO4LTWRPw6tiJZtPQLqvjNlIqcNTxOLveZXzjGiR/S6jOZPhYJc
csuqYMntlWLHvPpOzWnKSIio4i7opkZ8SEl0/8zxfERirteGFiwYDuKdhny+urebOP2A4wBSP/Ou
BIPtIigOGjCsX9cA3t/j6GdQ0aM6fprT1evTm+UQ422a4xfMCZxn5jpBCpVYmmYFAwhh3FnCyx61
RANmmDp9/NmWqS2xl6YWwt+ijV9iK+k+iJxJs6lS34Ou6g/FV6JY/dueBbjfjiWLWgDdGyOrM/2P
s/Noctvo1vAvQhViA9iCIGeISZIsS7I2qM+yjZwzfv19elYiyCJq7ma8camJRuP0CW+wIaIoSV0h
OZ43f97PM7alGt8AWTR9BVkr0HjdFMEtNK8inhdoos76vLi5+NaJuDrFhj6cSy22dzpC27TmfTlD
Zp9o0YJO2ty98zDpRoQXRaCB+H1Lqip8zlsz/JpRofvIvprQ2xNjr3VxndnweHCBXcn6B2qzyeJT
DZX2cTW0wF61PmigeJ0GiL4fzp+YkMBrJzWUt/i2LY+CN368Sq4F6MhDL05LzoOW5Tup9TaLlzsI
/EnIAhs533eZkN+y+DQ3HRQcZl4Y8Oan2MW2hngKfrIH8/LRs8HHjGouyBDKamykLhOlOEaQUap/
nEVrLQ8Tlos/+6QofzU05F/bOEv/u7/e9eFgRMiskEQItifTtMv1psIcoDZryEnAKf27sPvuAQpC
9WJBmTG8pW8RZ5xAFO+UEdenA6ihRA3LlhOiDPrlsq4+obwf9+7ZSokOhpLOP+NsSXZqvOv3xiqg
J4nNVCq8xctVkHUfwllNkbLMBLKoANc9vOBXT03TvdL/5gP9ttRmHxn/FkVG8/osqnXxc4nj0Yx8
z/vuPVP/vUSR+SpyNFLQgKYGI9fLJ4rqTCuSuQvPOHOAk1BBfr3MbNyA5QZQDa5o1UoO1UKDysvN
lmvCyaAKHVx3Md9Ai9fFTmlx47lxTgCyJ7vagLI2NRN3vFo5buSeExjcZ6Tgtc95VSo7n/n7Mdw8
N2NlRgIEFAmL3UQTmoZardi9fXbXHjxLiLFVcsoX3DFOSaMl/myJ6XPblxBTrEKgrU4WabwZKmBW
+iJZ9HcF2jQ8qCbuGIcO1UV0UhrUCAAiwYY5a7k5f/yEAyBjYkJ0kvrXsvL4LWZAMjbiKO+cM44+
pq9Ni+0vPQzA+5/v9fYzkqasQ0eEipVjfrlKQjuUy7e2zmuVTIcyAwia1Hq485KveuEyAHJxICgJ
1QII4OYKQYYgtJw204Mc0varoSrJUwOw7c+stimNkygKIhfnr4Lc+1GPxsYf0bzdGYxff8w0XUEg
UZfjfUuwv3zUTMwr5hKaFgwlDJrUXcJ/OryiDpOlFD/u7+qNchUkA1clxbIcNWw1DDM1RZZ1WdTA
ylS+obQMl1drWk1vskPQU/0YPip1kp50zS6CDO3v51no+Ps5XfnmNln1ahuV8+/9HyU/7ctPgL4L
twJ7AE3gqlQt5ylWYrtVA70Z5rPa5ICM7Nb13RCXn1KHn3p/vRv7Dc2Snh+xk7Bjbb5sgfrgoMDk
Rqi2QEPfLUyvX9b0SKDba9NeAX44WfByGGbSKsNFRWyip62Hg5m07hxoSps9uU2DiFqouw/6zEkD
SZscliUtjgA0lhcxgvIKlXpCdqKbvkbYzfntalFTT1H6tRqwjoKY6O59AvKIb7af6AM/g+YnbcOt
pG+fxkoOH6QPqDfhqs7mcazzP5RB+09BL8TJujernf+sYjiPSq+9KH2xRyS7/tZxT2DuK3j5bNU2
bSwxrCn72JqCOofYb9sw/qSbtn//td84Zu+9SjRdaYpekQHAus7pajRzsJrh8Mk01voz2bF2aOcq
wb5unXdyq1tPJTtDwnFMeY1sXj3AugicozEHVZopX3WYhzBts4+qlMnQRXQEwswYhPbT5v5YtbSu
rdmkuyDW4dxbzXhq62744/7e3XgWVFwZI1P8glzbvqEBBSF9RvE0sNzS8uFW2ocK7vHx/7OKRDeA
Y5eNw8tAqBq9vqYhb6ioxHAQWV+fOq36KLYGgW46dcwBbflNAme9XKXqLCUd42gIGtR1fDR41Ac7
McvDQM9kJ9JcbxvQIskTklM1/mySmiKvUikboQfhEJXBAvvUKwYr3jlo1/EMAJfUduMWAci1hYyh
HjMlmT0YQU0++jJqTfQwm83w0Ci1ePjoG2IpjbAJQpBp0DaJzwQCJciTGIGOO5Q/6li/IgG+h8i4
/lJZRddpxEv4AuJ4l2/IMOfQGRdWyVtNzIgHzdjI2lp5SJDf94a2SnZcW29ci6xoI76N3J8cM25O
nqk3SxcuvCibLtxbM3X5U4nT2zmqgF8tFap/aLwo+GJkyVuD3vi/Y7HQMYT0/1OdhuzJmvL0y/2t
fh+BX8ZlthkhDGgjSL5fXYvpQkRcFlw0uzLGWInJ3nOstv2DFcn2mF074tg2zexPeis+49lTH8xS
T2M/Nwy0odRem15rpa1/RGOsvyalkf1hGLPtIbnb+a2a77FxZZZy9XOB9VlyCs5ObrIYW8nceUay
McisKPKH3mj/4rZzPsGvFA96aolDp0hsulLtQSZvHRewCOSiQJVoBMiv8LeEtDOtqerRJw3Ij23H
I9tLgzTXWw9FDvMlb8bq8/1Xc3tBZH6ZSsM83mbAtbMCOk8cPZiiST3niqJ4Khf994zO2clAMu7P
++vdCiMMiGhxkB/hMLB5wGYpFLigox4sKCi+jaGrnUw32fsIboQRohT5J+n2u+355TYiDYhckiiM
II25qoq+jU9goWglT+6HbxMZqoAayP+A79gk3QI7iwKhXj1AgygPcoXGeZGOe3jTG7sm6WQsA5Ea
hsjmQFp1Ufehii6F1YjiFCdVGuCdOj/efzc3zgJNBLACjJAJIFeEDLeKw5IZWkC7yXyihM3RHKnF
Y4n6HMppTb+je3jjLV2st7m9pqZcI6unxVYVfX9MI3M5aAo6BgMGiv79R7u1gZKKh68FJTBizZcH
Am3ztEnoRwY0GOdD7OjjATLAnqnDrQciPcZHC0w3YKvNa5ppmpJSFlowF0UCjnwcyc368QFL048O
W7n58TKByE1dT46xTcZTpDmWBOJSMPV966sIl3hphdLY/W17BydsIiHfkCRxcyCgdBmX+9bCcc+c
TlUDNctM4atI0f+PRl/XHQj0zUn0TZsfWqRN/iowAbXo6wkF5a2lafUDzW31lY6fJZVqpmjxdC1f
EJeEETAfkOBzzkOUN5hVJ07xy1wL5ZfkRiE3EtYSIjwZ/ENWaik+BQ3TgELP1+HjSY3MmsiiYM5R
t22i0YSPJhRpywkyc3D8fsEMO1qmPcGFG98VX4w8drIyoTF0uYmmWRurmhluoCgLqo7MoQjvbnNY
agtdxTpMd1KAG8cQJiAFOBGBUcYWJSYqxawBf9vBTFA5qZ0yPkwiVg9TJ4ydkHFrKYkVI28HNEw2
ffloCfP9yTITJ4jbzjhNjDPwmBySU2gV/90/ijdW4j3B2AXeDZxmi4GGMzCPU+8aATpcUIcGRHm5
k5XnVXOG88eXQrlbjsFpflJeXT6UHaVL7TL7C9Sp7H/iDet6IcSon2mV2B8/gO9CHNAIpJbBlpQR
KXTnlTi3g6HLU+apunvsKZN3YGA3oh9MV4oR+HY6jJPNVzz2GAe2UaMGZVfaJ4F2JUKTqN99eNvk
oMSWWS5j+q38Rt9NYjXVTg0yIF2BqSnZMU9q8yGq1/54f6kbX5RDHUK+QtPDAR98+YbcHD4cNGU1
6PMie3SZKR5dJBKOpTYi6p6J/91fTl5El1HQoYqTDhaECL6qTRLf63j3VnZX0VYoxxOYg+w86Wp0
rBSV4S9BekaWi07I/VWvTzzEGWA0wKzA1MDbuXzITJo+pMwXg9IU1TFUzeZbib/6dxupsp2lrg+I
dOmg7OIpmYBu63t30jvGgnUR9BStJLw1w9AOod37D3S1CgkMygxS1JnbkZN4+UCWvlrdsIg1qMN1
gA6W909WhyvsR1ch5WPShHYGz+Rsv945a0rGm00YhBhCH6D5l6igLebOCZQx4OJISDUbAGP4GeJc
wENdPouhpz3T4tYNmgoKYeIuLXblqbB8iP/5sUXjM/cMtSxeRGKInSL56vSzNrA76mQwZFQpmwov
lIqFVlWEwZKg11ZEbou7bftd162vc699ub+dV6fwfSGIOzZiFzzo5qUtc9cMizE7gY2K1JuKsNgn
1NbTEwqK7c69dX0+KJVlkoFuBx3drQ4ETq+4f8JdC0KQ016bKP3BhBK38+ZuPRCJIANChu9SI+Ty
zSH8TCgOLTfIsnA+t0T6ZyQ1W3+yynEnwb2ue4HfYYQAFki+sKup7rSmYhoRoQ+0JZ4fmwgh0GHR
8udeF9F/CK6LR5QactQUdPGMNJmUeXXdL3Y8pAdHz4q3sHetc2llccB4cbU8BLfQIUTgOgbgULan
D79qZpk0eWQvmWnj5lyBGSpdU7HtQMGM+dHSmjow+D0/nHZa/x9LMaW1OMFCjl42V+zctaj1tQ0v
ARq/HxWT/QhoB79DJ95jIsACuPpWpfeV7D7Qtzac7bnCWSQGI2ESESZ7LBFIq9QepPOKgbWhSuxB
OVuhRoUDGvzEPQqjeKrb1ka5r9J/zVk7fRfziI14LZYyfUjDMC4PPYaFrrcqifUlTLuCCRZU7slT
wA19j5GJe4ZXb5TklEsYBlqsYKyuh3HY+0hvW+vB6rmuEZeN7T9nKHGfxYwplyQtVm/EtQWB77kp
/tB7h+Z5WcWJNwOgf1XiSAPEpNYCyJRetKSryH78BxCv/hHWbdL6NH8sQF5zpL9q8Vi+mavSP5uF
m/3VD5qWeRqSJ8gml40V+UoSjd/ERAsAXcN++s78qP4sFLv8WTutWRDVIvu/JCqa9Dgx19G/1q5W
lT7cYrU64A/fPzLr7/4tXad3wTS7Cj5fAFvy81wuZh/IOcjbVFmd7edoOURegRVGfeiaemBBcyxV
D85AHD3O4GLgSOGu8J+dGArUgTydAcdWCR2yBdKDV02jM56EurSPpsg6HXnkzjAOSTIrn1cdvL6n
m4rlg2tNppPRDNZ3Q82HrzFjKnCikfHdQFEtAeHU9sVJpInW+FFrodTspHq/QF131ZcC4AtD4dLt
dc/F+KDD871aHT9KLeRGBVbnX5B+DbujOfBBIoZndMiWqx3+z0OD6csBb5lwfbYbI/tL9Cs4QCVb
q68iNZM/U8q5fycTLhaIsVL/x0bmq/FjBW9AaNDCPtlG079WOAJKvGIjnKA3ahzBYeW7zTEqRe0e
Qe0a6mfFyqXaxRSrv2Zd4cC5VojceEaOYDw0JaLYB7s0IXVauQEpw4i1cvxwAKWxgsASpYXEyGyb
zhYSpdDmtPIJ3WqkagXHPsdY3cEsTzcw/rgflK6n6WAeyPohgMGgJ+HbpEEzMEJ6+UX7tPa1/lVd
Vm1GjCMMbU8hof5HByv2r75yCfrOyoaD6CoXWJhZ6wBXqgq0GPZ+0HU8kcRFpGlgUXMnbq9EIAOA
0heElFsns4Q/MIlc/CF0xN+VK7Lq4Myq8qQMOfSfJRNKeKbra6vPZoR+IrLnmjF6ejGW85HxIMWx
3eWomKhcsunJcBL9f8mMhzEyEWX8vxa7mPZBj53hG3DS4e8snwwI60uVxUc9afO/m7FPUWaMuugT
cqLIaSGcnzlfygoV9G5FzJp7dNWKYARU+r2h4Ayf8ihUUyooq/m3MN0GvCrAC+UhUSsjPSIfqmbH
cXLAJmRtgcZEo2SVExhpln6ycSccPZqJ4qEYuy718zByf6n0uyJvWO3qRyO0YoBP3GiDn1l28ynR
yuZnHi+wHw34/w+o8S71IcfyBOFz28jd42qgMusted5lnlGqSvggnIx9mlK3nR/xLDDhSjdohnqa
UzjPXRVi1uD0i/GA8CzYtrgKUyQ9M+qNA3lln54R7y2/1cOMyTRpGBKvQ5yjd11i8WyD9O2G6oDY
PhrTdH6VT61WiMivnama/WqpnPhAp8j8NdJBjJCXn9Gi4Pcr5WM0c794nZW3rteEaVO9UIliz120
CpBTkbpz9uAiIvJpllZWh1lzSjjYRqP8Oc9YVvpurzjfe97kT8wN4vgQiWTteO1p+zVabEI3tdIQ
0DkdmpcoakeG11HUYM9gqH9n7jgtgZuEUf9QOmU9SGJVX55HTVlBwWb0pXcK+6uSh+4pnQpyTBTo
0L7f5Ld9goL+ZFXVU9dHJoDZqPtGwmY+tuB5DzMOB6eCP+XOt3WdAbIqrsAOTlZMTLazubnv6jFz
rQqLkmQ8lZyPL+gJ1zsB7Dp/lqvIOo5swAaVcZkBMn4wwtLqKmjyUiaEXoL6Nif2cAIZMz4PWr+H
CLoRMLCmJLWiADdUa+tLnpfD3Ag1bp4QU1uewAIXT5Gxum9dNqg77+3mUlJxitpYYiP0y2cz1Bnp
CLTHn6bRsmnBYRKwpiqT6B6L0fuB8OZSTGqlNTgDLmuzVFvUyLqItXmCyoctklUdVrXCQXcBCXB/
pRvHArgBGEJGWoy1DHlYf5uKrAbc93xO6qfGssZzIVYbeyShfLTtw0UjhxKyzn835b1cBSHf2YYs
x7FIkbxt6V56Gm4sfgZdd2frbj2QHIUhUmAI8P6b9FfT1TYcQ6d+WgZNCebEdF4qVfy4v2vvbZ3L
GhUqpERskIYxTNpqj/VVzvDP7OKnMlS6wiurQuYFhrb+IWJsEoD508zx5tVKn5qsC5HuNdr4a2b0
Ws2grpzUx9l1S5RZKnNUjxipwaPQ8cYBtzXVedBgi43oN3ZRBumXSH/loZh+WpEaBXFBf5Jho45l
zv2HuvHtWiDq5ICCMeeVakqLvEWnT0v8hFNN/8tQY8Oz17z4YoBrPi8JoLL76914U0iZSQsoZGrp
gm8O+by63SpGK0bpIe29fhq0H27hujsNpluroPPp0h6hnKciujx6Dp5lkheSPJWpEh+XKcdaS0Wj
+v6z3IjpKPYAcyP6YSe27UNrfa+OWdyzCuYhwaqRFugiM1HYXsb6pDOW/sZIYU9G7cazSdYUmEhG
SkSkTfMRy9VEmekIPml26WCbZKywKxLaejsn413k5fK4M4eTyoGyL8KZ30SJwVzMsHX66Ak/g8b0
tLGP1kczbIbpEGlWHPlWlqTmH5PQox/h1EWG5yBthvr32g7fKisfv0cYQWG2MUzrC3LyrXNIpmg2
vRJRqeXR1XJypbJx6q99voQuJh/M5bxhFDhIIaDuDWohYenrPP9CcGKID860On8h6W38SKmvxoMe
m9MfjPjSFwEN8N9Koxr1BrSQvmIUii23xiB29vpM6YE8unjYelpWT/VzFHdr75d9lP5co1F0vkW9
N5KKzG7xGtVWMvlVM+B7YpaOiA4ipG94mO2oz/20ysa/q6FYhY9Hgv7a6o3zxxI3neOry7B8ndUM
LuBMUoPk/6xFxcGE5Y2FS5jhgWXAlumPDTDo0i/ov7svg93kCcmfq32uIiX5PlmF9kmdRleccA9I
H1VM2Z6zOqrdRxePFNvr+8RKvFEdcuNYuuXaHwy34mkGU8t/qR2m9lBJHKt9ShYs3jxSunLCAW+I
3qg1q7+HpVJgQbiJrnmYJWCVvpi5IN6UyRp7omqHQWILl09izqNXa+7NV35Sh8FV7UL0L8vUJEbF
bD/2KRmSKfe/qKtoRE+NWESzUSDJygTp8rttGB9gpDyngWK66UMSG7U3lbqJFcASPoz5HlT6GuIp
FaflFBiQmy7ReJfrxVVTqR1KdYGTrvaTWbvtd7AV46+wgXBUGLl+NNoqw7IgVJTM4w1E/6NxXey0
ta6/aEYjEqAg5TgM5LUuf8Uar86a1lH6hFDxcErHZn2mcNtjGF+nFzQDEc2UyGVkb7fd4sSKOz68
Rg/c2o2OXYh1UR+aEzm9LT76Guk7mkgGcU3CKb2W80mjCBW6zgi6ODJ/FfaivvYWXxh84wJ3djF9
u39s3lEOm1DFYUGTjCISIMR2HJ1W2FwoKFUHBpnoIz1+WjJQas9qzWm1Crc66Z3WPDSYc7wqiVi+
uFYZ+gUWKm9aaFIpZUX1NR2qXYynPLCXP0xOeQErk2mBXdtmqiFdA0lpTJ/m1NC+rWEoNK4jUnAv
N0wjPwwTkoPHZE2xykzFYB5te6TOnjVl+LSzR/LO2/wUOgwA20iP+L7szSkrmCOsdlNGT0aeCJ44
DpdvzMSd/6x+Ln4Vhal/By9evmBWaI5wxSbckmwVKw7PVgfjbypMwoALc+ExHO31V54i/OfDBVkG
fywGvG9KVesd1MHW0f51/7dffyCANFT6mhLzhLLx5ibCqXClA7eGQVamnCJVND78F2PnwruxCttj
Sr4/nKGrYglp/QKdkTIMnLBA9q8If6mR+KCdL11rMJmM9YA0kHa526/QAb2fYLviBE6M/V9thG9D
B4tzTdzveVntzCm3Vr6yRy55+CxD+5mRwyYvzvgfVCQpwvNSVDn1eNimh6otirc0GtL/0LLNPYac
4bGiYXHuIdP73WCpb7q7VJGX43uTnT74JhkyEuXIg+nks8WbgAsHO5zdZbDOcT5DiDSJuu1Uhjvx
5+pN8ryMTUkAJW8CeZfLgDoocSjcAdB6AR/u2I7obSejsicSfGsVsOJS8VSqbWwbaVNTR2vPbgZG
6Cxo0oXRIZy0YWc4dZVkEjskhJfeIKYZV7LKtdFH6uDUEc/S6w9T7ujSUibiDi4aP4mW/JiUZrcz
OXo/hhfBQq5KsSObcsRwdbODc0wv1NLbKEhApev9/Gc8uwdzqj/B5Q16Fxmgenqu0ukhn+t/RrT7
7SjDUqZ7jYf1tbXMw2pk536wTgjVndsumo5VhgVjbe+UE/IAb34nARbQDj+Rn7qlyLgF3ixWO6YB
em5JTMNrtH7Ws8j/npFOOBkQBn72ZEYYVuHqubNJVxeq3CMb8DYa4Yxft1gDEADyY+fDoUvhnuo1
yY6mQmu7rfTw8/3P5kZexJcMp4t5kk7HYxMAOwsO1DqEUTDGCJ/amGrBwkgLAL1m8i0xsRbc2ddb
pw7RMYQnqKepADaXRRjqDPJC5mQD4opAjEzXUxf1BF878/BWCYom/KirwTuU4rclN0dOVAglT6gD
B0lS/GgLTT8uGaSezIn20pPrDxdRV2RMKW+oQYHhX4aHxR04GOXMbq7aes7D8OfY1cMOc+caNyx1
0EmEyDO4VbhxL1cZmnZSHavJgnQixnqNGTPlmWKnIbxqw7+h5ubTkWlwLDy9T9LJg/JoUuQread7
iRYiSkwqLF7UHMCTf/883Ti6GANISDhBhVRgs9e9pkojaj4bionoCAbFfaGkY67Wi/zf+0vd2GyK
cHlpGwwb+Hu5DYsJbyo31jQoywItNuj2x75J9zqCN1cREIXAXJD+bRudjCMNvng7DawuW3xzmsu3
SPTaR+ltSFSiWUOHyaRpRv19+SxTLbSwsMo0oCLDJ9juRgbqk7WTh9z42Jlxw3flhiQZUTdFEHF+
iFtFZEFsiuYljFXxrM6R8jjrWPl6sWpOO1fMrQVlReAYZOzSMOLysRi2wvRVsyIA6IYa9KhaRGqU
MEGeD2CW0/H04SPB5ImxOCkJHObtvKdD59VNKj0OKs79IVkRy1vSzPz4NgJXkYQUGpByvHT5VHXV
NcWSyItz0pKT0unnzNTjY1g1n8eUufH9Z3pHbm5uIktiV6BACMLKlqASj8ooDMSxg7jW8/gxaqfm
Dc+/8FsUr2OwDlIcAYyT9stqlXzwGLhO/+A6j5CGW0YVIrJuXuon2Wsonsp1QWgF29dOe2Sl7rN0
kkMLoBNqcmDQ3mBhPzbNIczqgZmpJel6FQY+YOuXfn4Y1FnNnyCXqdaBmfUsfKhNjW9geymO3aLZ
gxenYfFzRJT3i6Xn+bJze1wfKNk1Ag0C/h096+3XyMg66VM71IIpG+yDYnfgT0uwoNSEKKijzb5z
oK6pdFR/DC3JqqVuNxyDy3e9JnGPa6a7Bkml1OahH0XxM2nCpjrUkTHNnm5PteV1SjVqfmKYtYmZ
cKYbp6Ef3AjobWzLKaPefNLr1AhPmYrDqq2nTLyzmB7U/aNyHav4sbKYAchCQ1lsmpNJNtQUp/zY
Fk+t58FJX7oynD/aU5A7wg1OB1TC7LYlk673PXowyhpktKN9YeDsrg32vPONXd8jEuQrmWy0bAhY
m1AV6hWKNY2lB1k6mD4Op/UjWr7jm4TifNQrStIpCIYkwjQXyLo3OVCiVUiLLIMZTDgSeYklCl9H
L2jniW5c25DnSQ2QcAAKRuC4PEoOcIiRuWUXkG4fCmXIHtI29sesDGDVeHUWn+Q0deisF7pBz2vU
nRP5ca1usQcWv3FO6EtRLqIaLEGtm82tFQ34b+I2wGxIsFFRRzSkMD5qDsO2Qq2UMYuyTI6eLp+X
nD3TlkFvEcoQzveWTOgwR+mHaSqsQiggHAN1AJG2uWJQZl9Em4k2gL3sniKl7Y+QWaOPH3qmq+jA
kpYL9MU2YQBsRdwaStgEwontU+lo5blq6Enc/35vdA3RfWXWBCQXWB3f8OWWuXrcW4VStkEfWeEZ
+4PqBXtqgdN9nr8qRZc8aPMgUg+Vnei0Ug6/KNMcPt7/FTc+PZueIfABkgSSzM3psMd2aTCqaAKs
IayD0OPirAgRPmv6mO4M8q4hI3xt8nNAoJgEnTTu8oEbQ690drQJImtBPassfNAs5sEI01dsWBWo
4ikYTUVjENGYObTpuUZfber/vP/I1x8EtZ7E/8nmjM2bvvwZ5MpNUS1GC07EiB7ydmh8Be70TgS4
vrzeRdskEIcpH9/E5Sp2gy+2LbjIrTZSaPsL52TEuoo0jx6/RGuX7Fxet56K4TIFLAKTjH83AcdI
JkWNxglISZwkfonciT+Ppu1/eO8Iz2jGS20aaB+bM8tgnK6TohTBUOThwVlrlM560FL3V7k+lBC3
IGzzoUvBu23/XhsVu9ByvQysAVGAZE30Yyow94zxWt2pr66XAtXAJUftTYQkcl2+piR3BqSLVCLK
PBsKMLDEOjj9FB7pA+wqFl63GYiR0vhCEuCoMjaLrYYzWib46kBNwvETeBEN6zGsHkTVcE7G3vha
hw04QLd1xKf7W3p9PBhkytaGlDGUW3v5nGFpIzEVNwPHYzQw1K6Kz0UprIf7q9zaTaknBNKbm4DL
/HKViQwqqXIxBG7v9i/1bK6+6Sywa2yz2atv3nnnl6myxYjHJFlj6gybexNOaDrlpjUWI2DVWvdz
XGOehgw8BPrFqv0iDQLOdJEdxLbGIfbQ6UO6DU6A8meEUNS/ZTbjV21lBNieVmZ5MhF+34kBN7ZD
9k7JbUhsyAY2X8syS+HKbByDtp8BmJhZ8TAK0O9YR+Vf7u/8jfcLiY4OH5h3ksFtp8WshmrWZ3UI
EKssj/Xq1J4NQPh4f5XroPY+BscWwCCA0pC6fL8DbmWrHhE6EVP9HGLwnJZd6K2tccoLFN3uL3br
kWhvM9PiuuB63Cxm1s7goO3VBrilmW+9EjoPdVzsxembq2AXAZdDJhdbFZi8SdCw1LU2cNZl+bKK
Cv9Bc+h3ovOtk0BCQSWD1CSNmU0HPTHXtQfbxCqNOx8ye/6OmmLqt/byx/1Nu15IEMsMWrzQb8in
NwvBf8QEHZm3AJx6fk6XdXxA3Fk94dS+R5K6PgwcaVJbZKxh0aP9enkYFOaQEhfeBtEclSd0HGdP
GBmAOW3Nj+4Q76HQbj3a7+ttkj8U81qU49lDbGTbbybCF97QpOHXUYhiZ+JhyLTnMrZgEYGQmHQQ
tgBIbNKilBbJos9pB1+qUtufGQiAV2HkjXtG6c8tQVjjQg4SuSNFyeJ8/aeEiWwiZriG2UNGUR3j
kp5iBD6YirrSBwnjnom6lqXPdoWi9ZGDbzgHQy1s8xT35vItoqci7csH97OGrhIY9sJafuhNGQc5
TM/cW4WY/gqTUuV2H+ryO87O+ixdwWLtwx8e169D1S7tiIirxuWLbeIuX5nrFQGv3Xko83jyY8KW
f/+kXveGwQHT6qDPxnTlihDUTHqUl3FdBoW2GH8stN0+SQvvyAtHoT4Mjpr/qkF3f7u/6o1DC9UY
w0dYi7TCt5ptuC10xpooZcBoGVv1EQHIFYj2SG7qddUew+9GygsCgRkSLTEEzrgELrcyyvXabSpR
UtlG+TPVIs7EoG4+Wa6SPww5tLikRfVTSaHK9X08BBk+7fTGq7zceak3H5yCBqFrm4pjS9Tkdih7
ivmSsWSjRl5mJsYXatTyOORxZYPXVdSd1EqmFJtvyJBRlQGahAhu47cyYqVhhUZGN4XNTbLyL9TU
PrelBSB4+KtD5sPTXfM0GevHe3YSsUX6KCfVsoFxueuh2ie6tcZ5IKwxfihXbOkyRSv9AWW+IyKw
0U6+ep3XUfaSWZD3SOjA1nmF0ozJBv4JaHtoZXpomXYgP7iInyF95OqglVmMwjDGRF9mbcl3TvT1
BcbiXJBUcZQZBOPLh53nNIT1aOSBgSzL9wik+7NW5B8WSyNvtOgiUHNT5CNudLlKqdhrbLZpESij
nvhtW9UvrTktOy3kW89C3DEx0oAbdAUuqZ0qdyY4PUEHYP3Yh5rxnMRm8/jxGABBAEIsuTDowc2O
RWJ05rFL6YxjBfagmnNx1tpYO6X0mR/dPnN3It2Ni4uDIYHT9J10hA4u9643ujXGZw040ru4jBjz
2itssF5LGImvH382yBjMEqVYE6tdrjVVIZcZlJ+gaRQcF2tQIqeoCMuZ6GYtZwTbEGq9v+SNlyZp
iBRsNCFJJjbb6dK96FfIuAHoWdd3jM71YzRwP74KCSddGSak8ihuGkwJ8LQmBY8fZIneeJDvpk+j
EVs7rZ8bl9J7ggaMSyqIbhFAkb2qU9qSc6pGV7zFhqacB7VfXlb8oV71Rk2eVaQ+zvc38Mb54HBI
vJrJCaMOvXxnWBBzDY5VEwCzGB/J3S0fzlvrl6H58XKXTNowwU1wIgH7btLDzk4svVetKhgNNTx0
ZvkLKz4DgltcffzQyxKBTh09LnqDm1OR6nOOcHtUBwiQF8cRnYCHHF7ZQ5H2e8ynWy+N46eSrzFP
w+Lgcv/mMo4XdzahRcb95Ce9Pb7ZKFNBusmqLPJWrR5PxRDvNVZvLQuHFKso9pOrZrOs5kY61Lm+
CuQ37yttHh0Su/3UTylDNlddTqpWfZgRjsobNw1PysqomW52tZoRclazpQoqPfuco+B6iIfF2Xl1
N1IFLjOA/fRapZ3DJoZYS49IXsZ+KlNbnNtkYQrkKOozNl/5v1nSxzvz0BudUOba0tKI7jTyrFsz
OJjclNFVWwdiKvPFI3Brn41kVN8g90S5r9SLkjxm7QQllICmn0cnmSsPL/I98MCNUPaOpoKEDA7k
CosDH8yak0nUwdAY2jNq7/YzMvMfpsJLNWTpuijFEiSl4fK86lW6KCOWHHzvnfvYGEP5KNq+Ot6P
KreO5++ryGf9jZ2xVLWRuLVeB/YSicUDRNwdhZrSAylz8xwvkJknCM979fStYEbOBckfbq8MaJfL
joz+Qx0cZRDJ0gKRJ7DT5ciIuzbneG8Gduuk2jSVpT8MfbVtVqIi26smKlOHJIVyPxtwsbN4qr24
wfSzIbHfSaJvnA8+B+ZhIHWIoNvKqIUriMNkNQXl7Jo829L4jpLsDYFvPBW9OqoUdhE9a2NzH+hG
a7fxWI8BiVL7mMaAOkUzhH6qKsWhWnfBhDdemfQNpIynKQ8MTZ6k306K1QPGTut2ZMRNoj7iGPDY
mUlxcnphne4fyqsNlBcdroHcQsiEUNJeLuU4Y9obhWKec3T+cr50wzrFKlTqj2YLm3U2hz8HY90t
rcM5b5rsSRTAAsK0D3c+MRnhLyocVpFcNapkkGNXypilUWKj+n/sndly1cyWrV9lB/f6S31zonZd
SFqdbYxNDzcZBoxSvZTq9fTnE7Br42UffP66riC4gGWvVJPNnGOOOQZB5En3qtK5anJXv+3ducPp
2qi6q9HuLXjDiVLvFqfLnpmLTw2+qSRv8j6IA5zDn/RrlOM65vbJT/TqozPMGDG2yi2MeMjGIDiO
mWkc53EOhmOpyqF58/ffJDMGratNSYHM4OGb1BGMHlFPsk5ykGhc6osWOlbyP3mPtEkRs5B3gCqf
Tc3Wp2OdbdQ6ke/JyE5zZ4dCqfXMbHm0VbLO6ALcGGr0DUNdOb8XR3hB44mT0+jysCSZ98ryZ/q8
S/XDrkZGY5ENr//8AB+tum3QDZTH4IoOxHPOoZmYlgAIFqfAkfMbrWZtI9YoTzQoPwfLPya2sx0T
qACywB0ndj67wU5ZhbLmyjuNbmPd4SQ4HmDq5O+MytFeaklSXguVy5eo3NeHolHaIZOueyiCstnn
ga69H0cjHQ5T6nbPrKDH+wEXxgzi+oCrkJF6+OTFsKTeSMR2ajCZ3xcya27WxX1O6PKJRw2fZiv4
b2ReANKHo0ym3Q3+mHonCSL0Sa5GfzUA/9+v+WA+E8v82Jwf7gnbyYe6F/rVWw/B2Yy1Rs9f+8Zk
LIl/uFtkbHM9xJE+mhpcdcNJq8w+1GGYfK4TXb1yMDefI+SyhBMBppseP5ElL/F7accYh2r5nmHK
V1SxGnqglyD9iqdI10Z8J7pyq6bQYAsqc8adrwUx7OgasvIsZOraIqo4LRy6AE3xAZSH1ipZloMK
MQABB8poKgh76BzPAcOP4zle58bWoxuGuBzawdnzdgJmSm65p1Ub0HT2wEbeDf3SZOHgWP3eD/Ly
yKlmvzTkNH9ZDbNd0Rg1k/jPK+ypyUVCALd2I+ITaT28jMwaaHIrMQiTmABtWhoZHW6TfGaUx1QP
7naruyILZaLTdH58zkU6TAn92qfVYH2ARllDWJetwlclrfay6Oa3gq5z6ERN8AqB6HzBt15h8L6a
ZmiS6F3A8pHf/v69bwpICANvm+c58FgUmW5MBc6uZgpj3ayVuVPT34fkuXWfrYtcEl15iFMPn/BY
FDINnAWHToiwkbW26Oi1fh9lQ/Bc0PzkpOKoQyuGih/FuzNQb3FWemwq3EBVMXpdWNZ0SC7T4lz0
o46XV5c4kTEuFd05fhAOuY9Ggjd43fHPz/WJrWQTyifmpCECqO/sKjQYlU0rKuoAXmt/xD9gfO0t
AVIHsMHSD38e61EcuDX7bMrOjIhFwflYSyFwBaPUQ7CkevTNfGOHPLKdh7K3nMhei/Fva8Ux4mbU
QgcU+m1QbB6+T8ucki5AFBKSErI3idMOxz4XH/Ep+tsKhYxEwyuUIUQs4Z6cjYSAROLjYaadprnH
bxspCI0e9dHScBhajf/BS9uQb4gLpOms0Ye3RTTkLWthaifU3KxXvaimXWWN9m2OVsszB9pT82M7
YTjYobzjXf5wKLt0pdbaQXIxY/Z46Wl2ephIYncCY+5nNp4nhiL4Y38FfeBoP4f6+q3iXZZFcpFt
8i6zhkSTiSporOqhfSZAemookm78DGAcglBtn/+WIVjTRC9ysMoLfTGa4+Kv9pUv1+ClD4H0mbB2
e0Bn5yfw3hYS0ZvMrno2MVLfaczMTdKLYcS72VfSO6Ay0ppho2vTm16v6zvooHKMxDyM76QMnoNY
HsfVwMJ0+zg/KjZsaw/vddgsE1bhphfL2ou9tzXwShuBMES44kVjOCKMiIDG3f3t1e5tYBJ65MjY
QK55OK5TEcYPWi1OTdFld1mi7CstM4rrolj9GwvFgmcilSfeqQcJnTofpgjUas/v0xgHTfSDdqIF
7rOZtim2pL0kBs20w5/vbDvuz18pGcLWVskqRIPo4Z2RBSV0qdHbbnT+GsS21QftcQ2CEhWcwjLf
1oFa6f7jZPz054F/BBqPRoZctz3PreB3FohI1XtiIna9mN3cjCcY07vVGJAArEcRF5n5tRjELfs3
8lDLKxQYdp6v7ZCMhJdjyGq/OmmF32Yy7hMT/eWgCtJnXsJTsx1w1Nh6s5hqPw693xYW6WNtW5PF
hhso46JIpH1XTVbxwR1G/ZCMQRv6KN5c0qklbpsUEZ8/P6AnThgoT5Sn4KdshZCzwLhkGVh6y5zr
Or2JWBXFa9z2uiuUa/IPtVPK9397PI/6B+sboI9Jd7Y7lj6GWSR74lTq+DtVyIDv6PTPX2X+VD0z
6bY9/ezV/z7UObGxww82RztCnKYCoyO/WZAPQ8/v7+/BjEIaTmYFpn7O6wjqmQ04YxTP6JPbudT9
eNW0+maZ8bz987N7zE4Hk8V/gyYg3hkByNlkrgDvq96sxClbteZkzqK+p4UOW9W+bXv4Txm64Eu2
HoD4axIM1R7r0l8PWNH32JkOnjyluWleiia3wwz28XsvUcHtny/yic0T2gRikKBI2/l3NqF06U5K
12Zx4nL2dg2jYarrW2+eLnRcjaj3ild1L58p2jy1k9G3R78OsQtssLNZNfCskhYt3dMicSAdrMp9
nUKLuPIyZf9PhgJvgeVMQsHreLiVdcBkAa0s2oma6zvXyWm0gsq3703x3DH0VLzLlrWxrFD4BPM/
C1rWSR97zMgE+7O57tKpXF8aFZTEyitpDrST/pXu1/1RyHbe+1O2HLuJfr4/v86nFtEms7I1EWEv
ct6bOgdJ07Tofp1aDzU7jmUR03z/nJHzE7sQLV00RW09brAzzk4ivS5ov8z94FR4C8QXqt3NsaPI
uast1lGMAGj9zGt8BIhAKSNtppmZqJq7O6/d5JqHfWuTWxcpmn0HHQGv93AnjJe2UsXNVELRCSfb
ayHRpcm68W3moyj65s6zMzR4PeHcKjKiAsqyszzDPXrUNPvz2gjoDB4HFfftcf1+JqBPv6buiM2F
1SRRMjoDTTyz1kSiz01QNiNx9kr4NMnmNmIEfdW/Khoj2efrEkQ6ymi3m1JF1MnG2jmdsYat108X
6B2qQ6KDovn6CstmbdW8b4EVf25T//F1/j/JfX3zc4vt/us/+ffXukE/N5H92T//62X6VdVd/b3/
z+3X/vvHHv7Sf71q7qs3vbq/71/eNec/+eAX+f5f48d3/d2Df+yqPu2X2+FeLa/vu6HofwzClW4/
+f/74T/uf3zL26W5/+eLr/VQ9du3JWldvfj10enbP19ASfht9Wzf/+vD67uS37u8r9K7Rz9/f9f1
/3xhG3/ByPY2A52NyPgjEJnut08si0+2bBaeEFUn0P4X/6hq1ct/vnD+In/XSXXZa9gJOKxe/KOr
h+0jzf4LxAGRiu2IcyGy28GLf934g1f071f2j2oob2pOiI472VbYb4flRl6BLug7JCwG5/J5nCSk
li5lZXxx5koY5sfZyGY3DSmn9tPHYC4a53WAEimh4jhk98GyWF6IasysXYlaE1M82P6qBQd09ocl
wQvb6JdPvz3KX1f8+xWebfE/LpDGZVLuTd2S7riHa8JMvBrtm+HbLF2j3tGcYZeRUxYVdsv4hXt/
K3bYuuMprbLJk4TQEv5IeGRcZ6XsARQtTQzsgLu1eN/MefPMWflwc/05CnEDDnmIKyAwdXaeU7TO
6QioMrwNWp5amXWnovLGZyLMhyfyr1HY5zZdUKDmc6UsX6+RizU3S2WjzPZjM+nXAcKHR8jfyWUu
tWCny+be7pLlmdt7+Mp+DQyyi2EOGf4jwlnbBmM32TWKmVNSHBY8beng1/K9sag2+vPseHiA/BoK
LH2TikEh5RxzXau5cdrNP90xMly2YKOEcm3vJm39rlvlc3pdj26MhlP2gq0BAmUIqgYP52JQpoUB
uibDHE/l3m71nY/c7uIa6zO3tU2Af69KbmuT+MACC3YysSVQ3sOBMhB6ZbeIDAs8uWNz41FU9mTv
WrdCb0efqstAieUZ1t6jWbkxh9HA2bohwOPP019hj2kGpJmG+aS8crdOzfDdGDL5HJ735Dib9yZH
P3/PAaARsZEAyV80S2xZf4QnWIdJ2mRf/jwzzoLmH88w2CTOtj9U6M4TLCfLFrOn6yi0s55+VZpq
sb8c7UOa5G8bZb8skppE0D50SkRtq45Ml2Pujic0E1/S4V+GhqqvLXe9+fN1PXX3tC4jfgE1j+Ld
2RwaUwf16ADIK1ud6kTOvYT5KJ6bQE/M1E0bnmIEd06vwbbt/xZJ6GtW+iM+6WE5qWmzraqRTXO6
rkEn2lpQU/zzTT1ahkwdagk0BwDQQsU5G85G6UHzM4EIc5Zo+8n2Pxujf9n5Dg1fzzJhnh4MAIwU
FZvY88zLqT2aoVoGm+yyOpZIHt8aaY2vb45P106YbfvcVHq8HE1W4Vat2irlDPrwaQpnztRksBzH
YGqvM+l/7Az/IsC/PqLWEerrQes/YjmAPK0Zr6JZYwuo39s6rIte6+gt4mpRKn8vtWcVoh7PJ8SY
EX8G7EdI5FFfFo2ZUL58S2JINpjock867cjlcvrzC348nxgF+a8tSqdj9zxQRwhPUs/0ZNh2urtc
zo1MZnCbQkyHRKTZc626Z+zpbfEy3uartVXTtkLzwyduTQKBDSdB905XHZ1tMP0LCBAy/26r2p62
gnOCiB99ppGGOoy/ay1f+6DLzPZjJein/PPtP/WQQUG3gIsWLiClh5fTD1QfqAjTS5QHQ3ecxnWY
j/NiJeYzC+m5gc4igzobpDNJBqrarDjWhAk7w1DP7Q6PIgOeLocz6A9N9tSit6v4bXcwe+qi7sjT
rWiqN2JVWToyh8Jy309zNqTH3kwnGKN9pmaMdmr53Hbx1GwC88IPBu1YNqezt1sbpHtpzx6Ye9oa
L+yH+zLx+jhoRu345zeH6gU38+As3U4B3tlWZKZSdZ7J6p2lVZklKYwmU9ceC2MUQ2irAAHWcgJ6
jYfUD96acIHRqak7D1nIeTFIk+DhBd8MCnjvUmi0mo/6YjX2VCwazMrnsNYQWvtCfN9WXxWWn951
oJpBYHMrpTWHxFtJE+XZ2opPfYOs7AW6LNQ7Gj2f4F9O5pzf4oFblNGgikV/TYcjB081tZ0qw6Rf
RXXQVYPtb5j4U67FBmWwPha1vl7LZk7siBKn5kfaOlIhCsyh7Xfj7PZjPKnZOoDvachvD1n6LdES
7G6rTkvcS6sO1iT2jRK4t5v6PD90AQJRYV9WiFua1mKNEQVqoeJen/vyoAJftUiVF85nAiKrvMpV
ocxD6Xp4p1tUnb0ltK0R7d+QLg54lnIsSSkQl0pScxIvFWauSXErtXFRwaVeJxDJP2VNZSQUuwuZ
j0E4SsQr7eMSGNQxIqkUms9QqxI1nLxa9Hd2a/U3TVmkt2gBe33UdSWNWpmitBShC94scV4Y65s8
yLEm1bNG9yJ6ZPLPI75v35TSUA208txo4m7xsjIaJxHc5KsnPqVlZnD6D7VAK53Vll6YsnF9XM1R
kd/5s0rdOJ0tmaIGE4zywhVW+mnUXB3h+4ogSkYLoucqGokD1Ud9stsupNVD+9RZBUJ5MYSnwi05
MhwEM3u47LThJ5VmI3Cn2TdJkFYeir0q6TEYIMyKQRoyN858URzWpUB6M6sonIeQV5K7Nt8kNIUt
yiJEB8uQuyBBmfMSrtjy3nZAV/eitcsxHmZhH5M2VSJMrBoBytCop5YlnpeGjoZVY8xYerh1HWZy
mF9LRZkcS57FB4htg9sy8GZnv+b6mvccr8lMTWkym6IO0b9I55eZV2sODUqQD+aKcMpPOgYuqoIZ
503qQzLgeB3RbtLcanUxatFiueqq65BriYmHDO9tZa2z/noqM0Uh1xpkcGhsusYCOqqSsXo/z90Q
A2n0+pvcn121881KMw5koq6XXNh2rVX+ZTW6nZaeMo6q9ERGU7nHUlNZgTjSUJSHOfP1G0/Tsy+T
QV3jZT2neBFUqH/iiqAV/rU0umLijjTaQZK68rKIrb8toi5ZIc47yyS0MF06ee9QiC3hFXYzbg8V
OVaIxGynx5lJeSYEuMNwpKZ0KUL2B1fE+djQ4xLAsx72sl29lRJCBT+Diuf2lSBhE6aAGY9uaI1e
sOBme46bqZzzI8aVph2b1EmuMm3usEoACkY3wg4cFTeoHr8il6uDXeO1axJltcoN4B36PcJOp8HI
xY5GhH2VIPUkmqLJ465CuITkMjWWCH+UBf+/OfW1EHmg9c4IVudDsRg2ClJyLE5pAqIbj1WT5bGh
a80nOU1T8Clf27X7YIuskDFIZ/61LXyDVbAq1zy4iV0Fl7WqMdP1lYc0GwropdorGCAZ9Z3S+jyK
HhW1tlk5a6xgbrVYQET9Kik3jIdykfrRJOugazVTScbt5HBWeEozsv4qa9s9UYDnRhJgxQ09FvQC
lWZYJC4hCFlEjZu215g42x+LADXCuneFH03dsA5R0rbexnkxyo/QmDDxmEoTFk1pVewSlrQ6uRum
cczCXAi6gbUex8tDLXPndTJUhRshaZsjirA2mQ1xJ6utaFwSiXFv0bfLm941ctOI/LJvEbIzJcaV
fIVUxr7Lla52A6SxOpwmrIW11TOA8lhna/5+coPEz48E/QSxuzYdVMNbVJ419P29lwlHfUIBxenb
0BgVyvTMRcUKG4jlh5t5TMyT1q31ZxzbjS6aBUJSsYdAGO0stWNX7DjFvOyqtNbTJlJUj7U5UlY5
YYJFIgJT5RCYcMjbn7Hh/+J+L1xiif/4F7r2CPaLu68y/TL06e/Q3/Yrv5A/6y/wPvJOZBlgcRBm
vfjHT+QPTHBrw6AOBgYNGWJr+/iF/BnmX1v/J9xfZEopum+J2y/kz9D/CoCKUCeCnY8AA8j2vy7t
F4z2E4x9Gvh7GGhC2gHf2hQqMFUGQnzULRTUGgKevWeGrTElbD5uH2de+Zxj3pOj+Jiz2FvsjEby
w0CzzdI1mBZG8XN7uUqSTr4vDPVc0Ewk9yDGQ1qE+zFpGeT5bJqK58IeBcoXMFjguucDgrKctmpB
SqQR/o0/DH53WHLPjtvcx9tutk1MRxDWGuPAHgktArczwn4cqrfVAs9xV0Jfrl+OApbmRZvrSNla
iZpRg8k9PFLSqk7HuO8FzmEKG4kunh1zONlUAtPjus7DwfDANYo46VHFaUIxk67GDao4Vazj5/Q6
lYXeXiaEXSKytGwlxbHt5FbUlVMd9WEkDKbah8qvK2brK5JUnX+0cZE7eMJSQ1hQFV5CVIWyV6K2
lRXW7jRfTmRQrx0v9dNXOuWN94vJZh36bpa/G0e8lHbJXNXXHD99se+Tdqj2WlbOHSUEUZa7adDX
MbTnqc5Dhas9dVkxOn6cAYV4Ef+ho4GqpGG3YTpTjjvO+Ga9r6Z+9CPHFA7d+blfN7u0CER2GEpX
0QVOv/J4qTlpXm4kyKCKqmpJTsqc1v4KRXDbvrNrJyhjt+vr6n2l7OZSZSsdf6r2lhuRbga6hkLd
OCyCpU9Dz1xSJ1RJ1d5ljQjuuiaY31W+ar6PpUWcRSBVfE5Gs/ic6oPzdUxH6zvwulN90tCCaKOm
2AqzRkWd9RhITTkhdAdyHWM1pmmHrVeTHTG8U9nrwO2bmRsrOB5g/XftpZ7NCtdqY+ZY5SgazM+9
0thwa3M2JbfX28kOkdDZPOhB20y7BZmkLFyTITBB6+YMVztXjOmejILw1EqyXkc/OTGmjwgdbBmF
k1fNsW3c7JWDoPzP1sr/3Z9fbPXe//f+fJB31d3ve/P24z/3ZuMvtlHqLtixbPq+iMD8a2/WrL82
BtfWi0fnLtSRreDwr82ZX/NgTIBpQ2XRAV3+e3PeqjJbNk0BgW8j0XT+1ub8o5vr30kr8g0QQvhL
rzpJJoykM8TJwU6gkMEdqaafkXDqUBrd2jWjzMBA5p1qTe2q7NDiCmc5N7B9O31cwyXARC5c6P85
ldJyprhvvWyJVKNbn8xcy7KjkiV5iAFgrkUQvWm+GJY27+NepLV1I8rWGS86bQ2wZiuzYTZCC4FF
/Iyyec6vFqoVQAbEG+OlYKGhau8OfZzKug6iIWj4NqvKMkzr4eSOF9hIEaTwP/1bLAyNWyldq4+7
Xr833aZJrrQFA7xItLPMiO/79kMObVcPaRD2+ktT1k1+RNS+c+4gRKP/TiRqNkc/GMHT3KQpm3g2
rM05yjTG777SvXYXZHSOneos7azjIHgwsVdj2BmWTuHmJzXY8lAHshhjL1D2ofHGcdiRqfXE2kWl
umPWySrZocHVwDkzBszuzGR0r+gLs7rQGYVzXxmVduk4lWviL2stbmQFWUsqoa/OO58ubzNcO7q7
arcFEvObMaiPTt7O+g4dmvbz6qblnZ6ZYxH5fuuCnGnBQJfIUr4O1mlVIRuo1MJF2vk7i7amezsp
Aam1uklfNrpf3npew5Gir7pdhKnuSHU1r4nW7hPcDe4H5Aq1qOhc7R3sLpnwbT4anJh8Yf2dmVTa
D9gVIHKkB0IdNEJYY1+JzZTB7e3+i53ZQo8aFNzf6BQBE3gkpiBe5+Rwo6A2RyoCXumJ47hQ6wyt
0u9jx+4qG3TTVl/60oLcvvJe+sgMtPzTstbl58bT5BiSweta2KYLUTTOIxMC7FL2+KQqWQNBBRhL
acZ0EnM2LbFVOfYQoxmgvTIdtSKglaab8Q8z63LKgRWKUJepPOWwbq3QHQcuNSMs5rSQGAaGSPSP
Rej2Xa5Fa16VaZT4g7xZ1yD7Yo1p2p0Swrb7kerLGi30xH5xxVJ9VJY7dDsNYL6MJ12KnLyonS4b
4u0vpVdniDQQWN/qqZ8hSImj0v3gNu615auk2OVGOTcRPaEzaNboqzG2VVJ+03pPLiQOntnxMkjy
IsuavHceckDIdxRjJxHg9Pv60ql740PheMU1nDAc83rDnitc3DHGQpZzyN80qnPGMJVu3RysQVy6
o9N9sTivcS3LbfFRz5LJxYTNXdZwzpo0iaZeWd91vcuq0Nclgp35aqd2OAeOSdLjgjMeJphC39Jg
zLm6QMEo7kh3wTPyvveiUXRJE3LWJd+VTtYMGwGHXUzlSl5oqnftlRDOClPNghx6mtJc5BhJ1oJX
kgTjEgc5uq2HWo3qzVpT2g592Zn+Xoy2noZt7/ZoXeerIGIL0m9FVm0nuJ1P9V71MJAjyl/TTrX1
3IXTKLQLEtXqu0hg3ERajl+j8Kwsf5NKb/rueen0nba/DimLXKunGE6NwAIS9b6PhJ0eDVLTWEfk
y/57DDlHZzfpXvHZdrL6Br+SGUFRcILvqcxMbNJXM7hb3J7GO6+sAD7Rhg9ewn5J7hGdbebXojF5
Li5Tsog0y9mErPV13Q2bip3QeC0nM8eNWpWqWYBQUPv4vGIscdtQCUbqpbT9j2op9DEGt3OjsrIl
zn+QTtE/95LJivo+kCn9N/NcHquycdXrHqB8+VSMIm8vCLW9E7vGhjLW3ggbta4tH4ub2vvgCdMv
ri1v0L29Vgj/e9713Fw19M4SNv1qvTTyFOd5P0+DL4Y5+dU+cSXJdKAm9cpAahCL3yCr9kI2BG1c
H8GlTZ06BO5CJyRda9wMl0Xrb/xVJFbkOSvGF4nTL9hdDnj8xboDaHPsFNhn3M2e+9ap4apFY98m
r9JRTMjezEK9rjSsM8NVtc66y1qtLqO1KOxbjIlI/CmQmWYk+7X1w8zBHj1OySs2i8LCZL1MZllG
OO32bzPfy4PIB2yww6UzkuvCEdOP915fDa6PzB7eou03DgOvQpnIwUrHqbOcpDpReUeRpHLWPRys
Zdg1Lpta2INV9mG9KIk3IHRcVrSVGh1CO13mfTR9rWWXxOu7f7mU+SRPCfNzOlFSA4+Z6jKzUNZF
9w/gpbXft0Izm92QTWZ+OdnL+MEzZyRg5KgX/j43DFmEhd5kX90pTUCFhclyuxrF3BnvZwgBWPqV
NfFuX0hrvW2UyPS45oBp4yId+w9rtszTAVuSFeFeqCUIMHnaJEALUQK8SnDctkML7u3nrJRDzR00
5m3ST8v32cfFPLJl2boiHNe2/JzgdXykxpAO15WhGfnHmcuy3hYYGebMCop9ceXMw7KrE9+6b5vZ
ATlz3EOKy84txm+rHfoTan0xa+2q/FD1lg13CkTzbectbCoWUyK9Uuy5TRwULY0oovcFuJmxzt9F
YXHpdjatkoct5iIcCLOCk99lokA9RcgPNejWlw74Xi+k9tnzl+pG9aBNRyBb9QYOXKNdaY2xbXnC
rz62Cc64dbSMiRdYsSG6YfqemevyKbBa51uZlHV1mDD3ukoc2orDEmIvaJytsBv+EWv+b9T9Aj7J
n8Lut/IuLe6qb79H3j9+5VforTt/UZFHuQamKNJ4Wz3mJywSeH+RyG+VeqiPzg+Fg1+Bt6n/BRwC
9xXK3iZfsckn/kJF+DJ6SaBDITaxGRKCv/wNVORhYQqWOqpFDmQlOMrwomjAeYhXOF3RUjjPuuNY
sswJLUuTgxNQkgJS+Zyf0sM69o/BfIAVCCVoYNEUc1Y0TysNb3XDao8l0VCsUbg+aumcxGu/JsfJ
JjkNf3sPT1CpnhoQsjI6KvBi6Vw7Q2MyA/cinyPwSIBm0Dtop9o1AgzE03pR3czu9Fx37cM64487
pDsa8gWlNx+YYINtfqsz1kYtUf8ouMOhzqio5a53qUu/uunGZIlqIZP9YA7Nt8TJn2smOUOEaAxm
MkDVgawLmQVB5odDE0eLytBbHmmG9xr8VXNfEIv+XOQPGI9/IKf9GIUb42miuoOE7tkTLRGwwq2R
Udp57C9Sr3Xel4lm7hUasM9JTW3f9e+UkIfJHcHWpy+GgjidJuSlvz9MQXcKbm1Te5ymGukuIqN+
7N4MaOgS94jXmOA8wwd6tBgYkFAeGcufpKezHNSalLaumI0fvUAbQiGlPOrzpB0Wz/n654lpoK9z
fneQbB08zGDd0Wb0iMaQpmufuEE9HnJ/Gl+aOXW0ATOpNcIfcb1ty6wYw5Gob1fbs59F8A/inggA
an9ma9+0gDirWkb1DQyptuH75xzKmgIC36dGkNKRKddh2jtlPotQQ2RFhmO3jG+k2aWkGEYhVxCc
1niTtN18beIySmpMxvKR6JNaL07MBdlNbRm3edtlQ9inmvUGsTHbCV2vID1ckpYG3royShSeUizD
Y5p0KcjlgV2Jq5ySU3IsMgtf5rHvODM58sxbQyYmyhjKcxV2SXVe9FwXbZs23cLpWPryAj9ELcUJ
kGutIgqWPrqAop6OGoWReW95Zp9/MKWZUyhcoAE2IRp31HNiasp1X0UZeZF81XpasJSRrJxm+jBM
bus4IfY6YsJYdYv/Kf37pD2j7ZZZrOUBxToLC7RPvpemPW0z5oh+qgWtT8bYtwzFJ9Sakww+8ti0
3X6p1DBHZlZ63tWk2532CvdtfbyqrUB2e0tIj44u09TetoWwSQ+acljDEa9Fe1/JergxeZZpPK1J
0u98v/flzsmaRl44FIU+t0J3kHDFnLeuK54JhPh92hcbHBJ0VXmJQ3yJwbwOjhp5kMja/eI0Rncp
prycIiP3+jFUMzSvWNcxbd+B07duJKyS6nGqJ0p/o1eWB92TqvOKxyOgb5ihbjB8NGcjfVcHnTe8
T+jXbfYeVf02TJqFOq/SS9BNSQHcfzmUSNQectlWm/iy1mthAK+A0MKVidp7SaIvX2yZtwUaj1QJ
6UgyUvtm1BIqy6VeYnFfl+mPBEXO623g18J5tySqGeNKpsW4y80kLy8NZ128HZLFBqXLLpi84DMt
1Cal5VZZY3AlJ91KYx87CBGtjt0Oh7H1ZHChi4DMUc6BSK6pmfkDTpKWM9AJDnLk030pVBVn0pix
OIKSamZRZTUpDSVUqkwV6m3ZpJGpjStP3E274DaXtT9cKQSn9feVYwwaP2MG13R7k0qY2rKq1wWQ
VncDmcAzozxxqneKjDSNyra0mv2QThPJdNEMH6x8DdzYqMwRgYcqV/KDD/SBePBmddEUwquOdltp
8vXoJfoazyyPMrL0YbJPdmlZL7fm7mZnlapr9ykdGwXiWeisvWW2B++SXnMt5Pb1/l2dJrqx0+RK
+bUOaLuH1VLhhQFwAAzokW3p8lvrV/kQ4b5pGted8rwC1V4PXWCbPXcNy6J1qlsXDYUJTLjpjLif
cdgJ0Qq18b00tsL60RpLrAWi0oOIFi5z3sWgJnaxtwfgsnhM7OUaWCJrqB/nE2KBfTWVoZMbWnYU
xkSbGpRAUIusLLGPq5zSGyKr7Kbh2oIgAn0vm8r7pZfzAeljrYsM5WdfKr1NVkxkPFiMjkLi/8Bq
H24a9Lfqfdql/dfKcsUXHazbj2e/XopIN0v0ADyvSrO483xahNZsNvI4N7vhttGyjnZqYWj3Ds7u
zWGw5PqhkVk5oKmorTApYT1VcWIs9EnCFG1AKOoJ7GrN1m6PV6p/65fYfwFtLE0eFXY13HQaQsth
/n85e7PetnU2XPsXCdA8nFq2ZWdokqZpkp4IbdpqnihRovTr96X1fdhonOwYeYF1VqzQlCjy4f3c
Q5Ho3s7SlwlMP01afzMz3wnIKraOEOXJN50sbveh0ipWRGbFwCSreYR17dUdLqrcyuMHXQ4KPCSN
zShuUlHu5ZjW2pc64+4fLmMgbtJgQHDkZgFKdMxRgilsay97BCxM3LAxM+MFVEP8pIk9JXudUAix
J5S+u5er2H8zeqlJqTIXVb2tOZLa66Qf0p0yq4L8VS210tAbZ0LsO3wZjplT6jJKlz6g4T4vdKA8
vIeOXhkzj2Yc0OP6g2f/7HQfW3Y2Uu6wVo/T3AaUppUAZgQDh7Vp2Ne0RiC1g6su+AO4NRdkTVMP
GY2aP0velL8a1LH72h7Uc+CqNuLsq56cpl+ejD4oYQEE2EFuvDLz13c2cWhVfe6oo9Vglh0Olpw8
Pk+Dt21gSrgnwcYaDx3U/r9K7/0bau+kx8VMZc8O4rHn0hLi2wCLE4Sm6XIRNloW65ueeBkrMrN5
eJkqLQZ+qgBjw77K8jvsBuKcR9lY3aaCd/7HNGpIDq2fSJ5c07ffszhxdJAg37lf+qn9MevJzsqG
Bu7L4O8Wem64VeWW+FVmVnEFTxkPEsNAVtD0Ex381n9ogZ+/aaVTX1aQG4yyfm57tTcHwOi4AqrI
B9N6rrIOLqAI3MdhcWBGtPJaa3PwIXsq+quhd2Dl+LnaSrPoRSjqpZYb1aXp1aDRvBGarL52hbZc
VvZybZqN3Fa92VwTLBk4gCXmcpt17nBwygWDC8AYTE1zb88l3Ho0K2M3WenXFqrSbeXPgb+zSuX8
7WYzR31OvrPeGMoJqwCRve+tsbvkfmxhXTZhpRcPLAqYZ4St+N+s0vCIBHbg5EwSM+LRtsNeqy/z
xr1kCskFeXTrjrt4z9rSOteNXfE3IXLZF5o3YMKYw9troWFI8adTvvlCAK39x5SmgbQZkJLzTD1m
k/c3b7App89o3fZ1qR8qMpC3COk72C8pXlpTj/UI1BEAzdD0BKLDVop0AwYuWdqzAWKjgV62cat/
yVt4IuTpDReav0gQaPKWk50cDO1QBl6/w9KA4NLM0edv1jAuaZTyJf7JStkUwFKBe+fxXL40kF2/
6ip9qXLdYWNB8HZZlSq5bk0vWW5FK4Irm8jivQnPikKpQxoJnDpbXzpsoh3OIzTkgV4gvScFrT5M
/mTBlZHV4u9nw2ziDf0Tm86BHHJ5aaMrlyAAXatHGPiVlB+t0/IF+7DRIBSZu2mpgWAwkbHDEjGe
sS9LNyOJbJjnFMfX2R0BbM1EhEUzQOeARukAIBXejSPofoaUWM5TC5EZOQSuUVfEs8untsh7/5ki
SDz6TTPV90VVGL+qoW3EoSeNb9oPJQYhUJUSgoWKUYx3idvB96uWpcwxOfTEEi024OlRs0c5PhsC
p6HfqWb21nFuLfUkCq9qnhqY7Beqw24uRLRj0EYtdED3JRgWFbZjksN5pMLet7k53NMt9TaJlmdi
MyID9qJVLIevh15lT77RjrCJTKe3QsfSArWNByYFVzKrnuPWEstmojjZVmM34nfdmN3fCkbXdZ5a
1gW1TvsVspcwvkIf43AnQqn8qxJDhxkAG6feBWySHqY1eXWr93PwZBZBkmyttm4f47hqdn3nplYo
C1s+CIe7eGjCAM+hPgWVFhajqqi9gbwB/uMgSDY+i6sO7VKsBLw4z17gJ8i7rq/HAw40HC4zyWEw
16rqMu7pKED8ZvQ4Lvj8q278Xtj5/NJPvjdukChi36zJ+GZpzYIdEIsHERp+G6vLyo8pCekUxflP
DFJbmmGOIBo3mI38xs9z7Zsr5kSFFLXsiWoGl7uBUVYMkTZayRNfLNWuqAb5qAbN36alWfwEOOSS
IFEl3Daxwb6iL/cO8VLUsZm0rrpgBJLMtS742vgKzWThxe3D7EMog/011oQL2fJycEUQGvbQ9iGg
+nSYG2OKMitVRwCv6m7h1s4n7RJtNjiKKNy6DbPMpa9Q5I8w2rlAmfn8vctGsWH3LK5kRqHZaDS7
4WlxE5vSynzQco30byJjfnne0lAE0RGha4Lr0QgX47uo4BNynO2DyeyhrYnur6qFy3Pg/nOQBiUv
6p1uI410eIT2lD5YSxkhLuuOi2iedSO+BHKvb/zKPOZxtneUV7GP18VGC4arlsvh1nWLyyQ27L9l
oR+NzKWe9esojrn0lTAakCRETmLc1EvJthNwpHp18ljU2HU2w5pf3g5in8b6Ppg7WLuN90Ub4DMq
Wr0bMiG2Cdnti/Jk5JrVdyp1ezvCRUx0K90n/tzTWIr3eq7fLpINyElsrK6XKf/ZBUaxMbzq0ins
b5gspQ/puPQbo036jQZNIKJBAkV2ybtjZvq3s85+je93Q16Fr9Xw3+rguxxnB8Iy1XW8tDepKC45
J3p6aL06dKZbbxLK+2v6kLiiIUTdyMkawpKHQ59GTV+LwUC026UHQbbPEbLDFEEZue8ou4A8U+h6
Ke9F5hI+7GQe7H7qIId23y0S5Pyc/zcuYzovnqj3A8SJDXq1+z7lw84lVd6mq4zlOfC6L1BCuLqV
U/LCn5935KQ22zmFdWqL9g/JwZeqj+XtguP3EBpecSU8mN7WYISd2dAOK/vgosDCao/BULxRTfrL
XUbzCKfNocc0Z/u6nGKTl5rtrLlxtnrb3+n1dJ9kmtgrz7uefWO4XjHy+6GEOhpq8JqOdmvGOykK
/Vu5Jr1tYS/bOeu4QUClSeuoo5Rwt7PQ6EEWXEf4xnW7jdJsmB6zaulSBuzTx4o+DTtMmeBLH1hf
Crgz3yxUetuJsoj+eLv88o3ij25XEPy0vk+OdJz4cij76ZG4Gz+O9/2IVZHo/e6HDJziWnGt3i7Z
CKXPKmh9rMZnQ1DkeJSTORl8L5bpiT0KenoG49TO6CAMeFRcIBWlVyS6m6WutI1E7nTtlVp1hWLT
3AoQhl2nTdofi8OByM+p/UKn9i+f2lVTzV9zqxnofFRoyCljje44uN4RcPCe2/e3Ti+9q6CpHgqs
AzfSwi+3GEhHS6RjcAUBFWy1xwG2JC548nsl9SbfxUXWHktt4hrdWo+5pPPHbvYXT38Cov1gzx3D
3EjlBzex1jX3xmSWFwW9ik1FEA1/uYSYWY8FUYXQsYiN+Op2Ju/AmGIi5sjC+r2mod56cqSSS7TH
0U7jy5Ie0jevIM5CJskhK3o2xk7QSI8hod4pGDghJFtz43jJfdE3911aWN+1IH0I3MyH+2tYF16n
Lh3JYY3XIETeuvfvvNSun0GM6hd82o9JLNovZTewwRisuibWL+HOfyWZ/EezFOW2NOBHxVAljpon
jR8keQZPjZljdapZqvzBGEd875Pt2Ev9pccUZT9R9E4bYbTzgRXbR0W2KK5IRrHnRKaZNurx9FBk
1XikX1L/KnSnsq7dQSqxY7liqV3pse9ty3RwQpRoxr4AwCLlxuzwg9LBhzPuTzfGUPR3dhxMBYQM
gVjc96sfTs6fUrJzDgXtrjs5EvZL3e/TYCzv5WAtvASjGX4Zme5+MYLB5aHm9beyCaQbTq0oIywK
AYlnCv6bdurrgaqJbhK3CpM5KS+ed2Dyxj4Jpv4wuJZ68Sb6PVuZ8KZrz72oTSEOKNGbKCvhl4V9
PvQXcznq8xabm+lx7AQpFtRpzm3nDJiISZlWUPPn+wQQbjPNboVXH4UE2WRGsuxx8zBGIhirLJpl
km7Tmd5NyOeZVeE8Y0++07Hv3nZ1le4JesCPs1ltZ90krx7A2ZznyhjklwS9WBfqTTr/RZe6bPtl
lvdALISwum6NdRu+1nLPydbVO04nX4bYT2OGlQymPl7abTf87LgNPFf6MNfhiJf4nbXS89Z+Fu4M
Q8H63pDfnGtbONs4UTSJFGGrFWgQx7nTv45LUMShDZq7XDir1jSUbqJnO/x5y/se/va0kZ7Vexxu
KmjQd7itF9JptU02bB82IowluIcjxWu70WrYBzCLafehGDG9vdOC6m9S2fcLtu+QSDY0AvIr1CRu
uYOXOATbuRigbXuOXa7fRFUdp763xz1yTbI17TYTf9UQ5Hwh2dS7Ue1ARNqQv21yh1VGEGpuY9y0
qna6zdyMUx2WKuifzF6kP7rEoJ408rkuN2ZcKcBZLl8Jtxiz+po1Y1NzA56KieoyQYcw+ABVm1xi
7LHp9E7L17AUuw/dGrh96+h98ExXFaJeaU7qUYtdWR7sIVvuejzmLQ7cAF0CvIjB20jT0cRxrB1o
N6kGs2lf+KVDd2Gi6t9bmSzcrUvrlU6zKKlSepk2t5ZdLS9G67ZjOLdEfh2zqbX1PbyaIio91F0b
uqX59QxF3NgN5JD/cNJ80iBze0t5BMadBigZwsSTvut1uWE9QQpwIIiMO18fLYt/9dpfc++013av
RBMmPGkvXNqUPcZC1U5ntm+HX0UWg0X5hZM9LHPr4pPkSqobpY/1+jQcfN/iBRRnU8bsFRvVGqjc
sKpYYLoa8YwjZNeNd05V+ROVdwdGw4/Il9CbSu+mMcBJd9Dee6pK8FZqEAvc8AEoUdxNlkRfDNaR
lSzdrJ333pJnUQyI3oIBA0BsoCjLxw6ygmJBIwpay49m2TeDULieV1097mWt9dnBpzfw4M51VnP5
Qfe0oV+9PDV0jOsNt3hrwiu3cF4I603LXSkG86YFD/jDR2cT7D62ZQfATqZvIYWYt15iMwO/sgd/
O0y0+xH+23ifj8bVGqDAya1Z9NCXpfUfOyG8y7q3nRKgnJZ861bNjwD8L4zb/nGas77b0JqH2zKB
i3g029v52Z2c9pC4Az2h0bVXFVxMftlm5s21Wwpu8KZ8pCm+2OagfcGxbGk3alohqVomrrOjagOi
dcoGVo0+Zq65Jct9+YXoDcXJJOLfbd+aLjVco+TG7JLAoA0/cHOZ1Qy8DwlsfnZ8a/xlyW7Ktoaq
fY7xfsHvbFjWvkKxoAgLVQOfCEIzFlkcF5pP156jVd+PkzKMXRuU3gsVoouv6OBVd6TeFMRv9l2L
SXodTF9dvXGmDbyB0WWrdcf9aHljc5jp+rEo4bxCRUuCnOo0sXX31l33rCgu8rIM06zgqtylVQ5R
WU1ZjpRJVYAQRmNw0OKr5e96XcsfpciJgHDBCJ+gzsmvnWu3+ZbYN/MGf1t/3MQJur4w0YOMWIpy
EVSqcYDmL0slZKBCeghz1Dz0LxjswN+L83Xckue78XzJZxjP3kz2catlzaFx89rYBdZIk7/Hq+2K
I50qUspupYFMnC8braiWP73jDXIrTKPkfpjBm0K0mRsYdfbmX6/F93pjGpOUfzwZu85RpMpRF3GQ
eQetmIJly6p3uMrnSv4VZd/JPdIYbIHVvLB9lThn3QrR6U8gwfIXXzaBrv5cOL+Ja6ZVJj0hMT9w
5wzaS+Zm17ny8XkIOIDYtgqj/ubXWvOUso8YG8LqlaCtoFe/gbPjOYT7CYrArIrLohJaHSayoFAC
e0GgmNQeC2TEmu6GwBSr3JpaC7gRS/xzoNW16peLgqveVlkLIXSg096GCQKrrzW1Rb41S3jgm26x
vA6MV4fOaXAp/VtY+fA9jRPxgHlmBT9LTx3wQzN1vzVZzKGY8Zk/ipwI3bCZXGTlianZZjiMQHkb
Dzbnc2l6nHMQ2oEQOtXaZjSYiXPj5DAoN63Ie3ayqpQQ+cTiP9s0bl+0DnLoNrDqZQpRYaVcM7h2
ehuxzKnclphIWJE3F261d+x44pJmJz/LfHbEvl504wrHORFHXo7TKRNCht061vjHmsruPikmFtxE
f/sPNd2IInouswpqj+//BNsPrlygmHoDYzXwts5IsMIG0YVeHyhEEkD9NkFWhR6u2xNKA/MerhRc
LgN5OQVq09FzaXTtcVEceFsaHw4489r/iczS4TZRG41LJ2GUs8ERCd1q64LoW1ttINpqn9Vt32+8
uaQjh2Y5QxtoNXX5sEy2eBrtxHlhddVzOBuDeKy5y3yt446TZiJhjI/Pb6dLpWdKbFOPnuKuSgrl
XjgkrBr7Kk6qG4HtPmw/ZzAWMEkfwEklAyssmHBeuyXNbMVVxiF5aYe0exqnYS3MFbT8vWt0XJrh
ZBLt6VhqeLRzTwe3MLj03SZ0g6efRdsl34EFeRCuTOd5p6BmvCQl14L73u79nJO1ATKehKlPuxHt
Ps2l3hDmvqnRQET4a9vp3utLy9p3Y9xl2B/DW4P6N3KwNrWVWHtf9PYz10OFIWgxj+41GcZGPW6C
TGX9TtDebPcVwuE2rI1yptJwQSgpuuHog3Z2U3k5z/loIaHidnQTdEb/a4Ru5ewDr26eaCd0K8lQ
zvEuoXMGa3jgLDtySMwe6xyjuAvuxbUDGsOwXBY4Q+h2WEu1G1gdP7rURN+/0l25s/QJLcrO7Cmf
ss6crr0U/v6WkjgxNksK2Eq5jCfb7exKZpBNRjzskkqV39Bkek/V4E3ufqpibnz0g+lO8DS7+oCp
zvAYwDFrrgpzkv6uNhuDcqttCM5NHDHC6UQY4WwXBPjBkZuoGW8XXFKMbT4Lg0Ux+aq5ibHW+z1Y
4zh9rVxI3fveG2HFNW6mPRP366s9ttmUamCuObqYtJ+1Pfnw6ldaNvYjJp2jRg0p3OQrDQC+8z5v
vOAbtCqfKl9hShJlerrcVPpMMrvvx6s7ACtDbqohdmD9OUDSW3uIJRW8LnCrt+kEI1w05o3J6r6I
02D5lZjmYG1pjjgPwu/ydl+31Ux4Xi6AhrgcEn8nhwCrnM6ZSntD95X0Gqjl6aVo0z6/4fE6RmgN
AMNTQ1d0M/mG8aPqUr8IcYcBj2iUsH5SfJKeh2BvfdSJ1vShrsb8tptIAed8Crg4w3FL6Gn79tyG
cOJiNhT6rEdqgH4JA4MCcesUfVwjB3JLM6QiMi/zEsu7LTNqr+pSg7FoIrm5JyCQZkteTQAzdIsN
H8LrbBh7ERhxxNUgcDfpnLlfraDFuaCKS/EwkgMXk1vRmy9JCvjCbX+p9x+zLN7Qf6BVcA2C8Y4i
DdPJE7KKY2iOi8cptzU5Oc+uLufHohvUoyBKHs4CHOIz7BhYWa8ZKwFWSjx+LtQke9EFf81YqWhY
CU/ThoMdG/JnqhNzR+/aTbSWzBxYUVejP6qMZ8vVJ8pqC5SmRsCrnZn3Gx4LP4OYKghkWIas4c+v
f4a1un7RbJcHvTXGb6xybdtKv9uB49Wf8omAo4Ob0xrCanLvM33vv+DafwhPFSzymepiOHg2Vu3I
+OP8DuyvPGNq8PZNIg3B2Ql8nGuZd5pa4HZNhXWAPhxGkzOqy4sSHXNA6lEWtxEc93MxPW+fIOPh
6wJZj0IX0trrJ8g2O9BIzYaDPtT1ltar+dBntdi4XWx//3iRnjh//H+P0KS44lHCdDJP51Y4HYRu
cx4OKPqdKEP6EU2q7/cdhC5GnIJ4B4JWX3qzMwPDO8sWAUh/IczWu//4p7z3lE3YpobF76H6XZ/K
Py+zbKEK0AUmRKPKjyRn/UkbYjjLLNm3+v+wbix3FWRakLvw0DwZigsX9G9/OJhJnCOva52DVjnG
5zL2/ludcCcRY7oIzXCyeT2KsKnI8PQYAKOgT/GlyUuIuuLMXN57bNgLw+Ny8Lx7Y92S5jmFj0yH
w6xiK45EEWj97RwA0F4mwHPoWZyJbu/H7+p0hcLaRBe++mW5GI+xVl9PzW117qCt0iPuNMNfz3Hd
FLqASosdCVLx88eDnZrmAUisHDx4qjh0YRZ9avXty6QQvt+riK5f9bPu+4zD3dNzZIS6fgz0icII
o5IHs++dlzaZqOYq1zrEdZFjP67aK5P68euZH7Xy//7lB/73oyhT2WzXeLDT/F9fh+8IHqOiZPbd
sC+FuLfGApgf9nPITaLdtak93pAX7W+9kt76UHfxnhiOc5/wO++CkLJ1q2XHpet4st86y5J7TtYv
kaP6JDKyuPlb5fl0pw/uJ7PN1xeByYMF8xd5tcHUX792NXv1BMdtiXxaHGHTS/OI6Mk84xn63oR4
0SgG2QB1Mn9ejzINtGiwelBw3nXgyHHEqny7VMGcRDP3g/QMTfe94dbB2N49G/rlyXCFucBHNMY5
WmIUADh2QmSzlms/8bro4zVzSpLl8bmuh6EVHmks6FO6swq0Nd1THyITs7BNZ+ngAEiZ9h+P8s58
XMzGAU7hHkP8PtncKoPan+voENmky/0Vbo4AN9HVb7ehf/jxUO9NCFN8uNTsApjjn6wHC8+Kqrfp
r+q2voQgZE9W1ZyLV3tnEI/wYpSjbKFYxZ8QcYdmqSlhAtTTS/snz+pgR1SR/PyrWe3xiCXQqdj8
0yBbZyAMOFVeHy0aKGdt2+lFXQbiTCHx3lRMg6hcvh1Y0ua6l/9zxPlARLEn7TGCHJdvF7+oLwzA
kc8vAEzOsd11MDRgmJNzp+T8bjWRzlE/N+ZdZlQiC3vT1a5yyAPjmSVwevywpsmBRKNrEjK9Goe+
npJVY75iZUIR5qSN4EiQEPWtif2JukjkPN4XnainM0feO4+RywunDh+RTX72yYpgdRcC7omK8tyd
vxhpNUX5bPvnMu/eG4b0WgPtMeIEezWl/fdtLVlTgfzSy8UURu/uWjpQ7n7s9fpcfvM7X+y6tZoG
fncs8FPyfINjwCgDvN08V40/Jt0ZfhtcD1+y0VvOeB6/HcrAJwcTIxA18nHckzmBcIMEgojiWOVY
kWXNejjWQxs1LRDVZzcHbiJr3gFZPcTIOiebQxfEaqQjFkTB5OaoSKHQordt/nw8ytsJmZhogmcj
B8Dx4tRuLAtgmXTebESx1PMIuZG6NDvXDQu76h//l6HYJNYcEK44JxvroORStLFjRLbWym2QVTSJ
pwJ58+pd8/FQ6yf6urhgVgQZ++hyDFTx1uulB3ohUx2TCwTUgL9yNKTaBl5p/hQpRPTd2Azf6gXy
Qkyz4szu8XbVcwnga8blg1Oenf310BDo3Tw2YyMSVl7eB2hGwa9089M7IRxLDsJgvbcBlp2sQ9qe
uqOwJcOVKOsPNQZhV6Ypzkl+3pnLuqEjM/pvnNNRbOVCnSgJNqmceCSzpRh2OkqC249f1ttROP6o
vm0KQSpU/aSAgF/K61K6xxPLkNHpk4sF1Jjm82flLx4Wv9R5tLLJgcLP+OT4gNRb9rRl9Sjtg3wr
Zht7DGWtOtyi/vT74eAAuFh9Ltdj8XSLnZrRq+3ZWXu/yVbY5GvpUp/PHB5vn5wN3xaNzWqmiTfE
yRdF+711AkM4kb22JpN5gNmRWuaZj+m9URDwIMTC5JIj4+T9GHoF3S4YnEga+bTj3vI7TtF3frwI
3u5DIC44CHHb81aB2cmhqxV0xpOgdiJYq8NNYtX+lRU0kptIOX4yoZuzgoQlKHRU+6tZsXXycrA4
a+nIeHakrzTQ0KVyISnessZPL2zyJgOWAXcv9gL/ZL2tEmIYmhOeW9U8bxbPgcgF0fTM63lbQVDY
wTEByfFo17kn54SVVBI4pGU2s+9c9raWgFWneCPg4XNodKWfGe+d5eCwqWLFuZaT3Nxeb3CWEDZC
Fd2ONE5JVDr+cqCLH59Z2m9nhce7s+aFckUGYjhZdGxrnH9BDqlTYGF0JC4efRAMHEwfoNvP4w7q
6VCcuTmtP/31sQHcxuJgjbFHsE5eT60y5ejTgXciU0lDfC36RQLkS+lVBzuHb7LxE9ETPBnjZbDz
AdXt22ppxv7M3Nc3dvozKNAIXKaLgxzx5I3K0vWh7LQOxpWiv4CvZdw4CLz3c6HUnW2M6qazus+f
WwARqE74yDFiAdF6PXfcpuirFqUT5cgQsQFaGZn1JHcff+bmevy9npuPvSnfxWrLy964rq5/SvgF
Y8+8w5AhysQEcVN4TquwoVOrxKf24y9+3xTYhGZ2bG+zjCZSBMmheCEiVzOOrjfCoXHr1mxDJ3VG
sW30ppu37eAp+zhXavg+DJkipbKwXaxRrFU0EyRTbYbCyxFsjM7ijkcDAPacR+zbd4YikMOL/8BT
uQm/nlcx9J2Tj/aAILAXW7QFl0lFRa28WT9y9fZDmczZmWL07TfCmKsjLScAglX7ZPufM9W5LUrO
KKjy5Su1vBbW+hz8NDDg++0LaZ25N7wzHkUirw2cBETuzXjNkqfmrPWR5M6/lcjD9mMTa7sZ8/QL
Hw7l/ceL5e2ZwEHADJkcyBwN0tfPNFN2VeC00ON5nhPvbtGJKeEnw6uMzwFyb6eGzJjzh9IeDzz/
v6iTf5YlJT0yURxvo6wTw98Sn90NgsTkS0x9tM0S1/50fQD0TlXFQWe4NnjG66lJb6QJHOsiwv3Q
xYCndCNiDpJz2MzbvTrAtZjADk5vnabGyUddguUvWTaJyBlU+agQ1YSFn+Rnts03o7gm1wfcn0DR
MAlcPQX//abLNlWFCXE70vsmuaRkATERhnv85GpgFEpeYAYXjTQdktejoMhZm7/9GNFFxWuauJdD
4GcwacrRjT4e6r0J0a5gH+Dy6qJ/eD1UuSTCNVJzjDCtNB+KytOPWlc128+P4trUvWT7rLX86Rro
ocmi8hyjWIfj5cvR/q5w2B3OnCbvTYb2DuAmjvCgDCcnKYwW6bWaLyNoQPZOJRm6EBXXnwTruSRY
hJHoIFWrSYBxsgbGBksVPGvHyE0asNqYTGB/gOXw+UfmcUmwGcckXvX0xUAPzwmbkZDmm+Qeuj6Z
YtN8LovhvSfGMl7DHng57ECvX/9sz7Al4Y8DBqcdpC3RmzdJpsr9pyeznvDOWuGQHP6fS+Q/e068
aFR1ioRrUlVUc1HXlauukswjy/rTA+ESwR7AjRSE6bST2gzxYsBMlNFi+cm1BoFnnytPnal21wr9
1ckOik/bDXQOiik7wen3qSMU8qtGRhoVd75PrNTId2lVt/W1Shrztkz00bue+lF3Q7Nw2nM5ZO+8
tfW2D86EHAQ/0vXf/3mceJ1DmUdGHmFT23wxHdSJTa/Ooan/wdmn04R65uLdubobnIaqoKFWyp2Z
ZlNa+YWZ2Nl3zL8MuV9Skd6lJqYwieOnTw3uEdhQxsHOwcHozLN+U22s3WGTDDnwM7xETzH3cSzA
Z9xsipx4ab6kfd/sIc7FZO0hRILc0E23HqKXKfx4Ib05kBkWSIqaFPyGQ/Lkw2DeMV9mMEYY8SdX
BSIrPJRG7XpAuvQ/DIWvCddbXipckJNbhlMFPqIifYxSh/4VTJepf5nRsV71VVKeq33fe5yglNhc
rivHt0+2yHouWlpMxhh1gZ8fFg7iK2xLMSkwB6Pdt1nHi+718vfHT/OdBcsyAgpbYSKD8/P1gvXh
ddIDHUdgy8q4y2NJ2G/Qq89vzOulGv9dqnuQqZMH6RWJshyRTNFQYFc3tnp/mSKSPvO61jd/8lUA
3vD3wf65iZ6Wv3wLMiuEYPtX3XygUvBzdFqCfEe7hSW+rbU6+/v5xwd7h2BhevzYkZ1MTFlzh5Zo
GSO9i4sHOpbmFqWB+/S/jEKVzQDcrU9NaAbaDfgdcEjPaI2PAY6v26QskzPXoveWAs2m/zvKCfqR
VWRaIAwbozbGkq6hzAnlZAbbz87FwqUTtICti6bD6VJQUJLgYGYyotva7JbWgs1qSPPMKG83CZqo
LAWKDTLtAcpfL+uS08EUnTVGIkj28Hb97VzjZFAkxadxHNqANn1bHWSKfucp4wHbt6HTC8W7GUh9
Kks5HHFCdc6U6m/PNSLP+HpMztA1fuRkcyjF7PReXGD1ohbXhuJJbMYWQWyHWjmT9ZMf61iRjjEC
jbKZPl3w4HxtUFn57PLUVevD/udQ86vKNuKUGsHrUU8nGk4Ncp7aM8vvDYtlNXD9d5iTjZ3oKZqD
ToLbHlJqGpH5jKgMdEdWqtkmSe7sSJIR8CSHisCyJUVBA7F4wT3j+dNLlGgmyntjpSZRHb2ebyYS
Fm8Wy6iIW0RwAT57eNu5Dx+P8na/5/KF7Ix7EcUkzY/Xo/itCnCJnGUEnjMVX8xGw+Fg7vzpmdNF
XeYzWSk74UBePnNuv/3OARzBCcidpfvGmno9cC/qavAtOUTjlHQ37oBjqWUV3pkVuz6k15sx/GH6
e8wOThL78etRpjSPK73p10pINVGeosspVVVH8FvFmZXz3lB0NODogZzRQDoZaigXexoL9v3Vozqc
tKECIIb7L0bD/yzaAW5EvxK2EY8Qft7JdxgHYpRgbmOEWex1VkC015Txp6HUxHrMPDOvd14U4D1c
A0odG5bT+u//fHcTlEmgG1NGqmjafRm36KE6mfbfP16I7+wt9CuppNZ7BjDxyXeHmIsIFpu72byY
OAHkab+DQetu7VGzH9M54VrYeuOFJuvsjFvWOxMkg5j0eqiVsPKCk5UI0u7WAZKCCLOOdjdW9fxs
5Tm2Th9P8J31wZ0Q8iaPkVbb6VWKSHh4cDi5RWj85+xoajCqdybK627boOv58fFo6+M6Wfj0+uCl
sXX8922/fmtOJYKxRCIT9YlVhb1YCHD0SEwvcDZdmfJqzGLvzAzfjgkIvvbh2LPoB59y4Wqzz7Hh
bTEwEtBFAXtEFGv+b6xgpwtbFf+/T+P/08Lt7XujHoYA4dO2h0D2nxP3PwszLVsijjpwxtRpQasW
r7lowK62Hz/Id245hCqurTL8w5mXvr7Xf4bJyHQRusctJ/CLCLezn7oSeYjJwZ8kcXf2lP2ygxE5
Ile+VYoefTz8e5PEIxGEmJUDB+dkdEfTkokahf0ZDeRfEZj9FS5M8+PnR6EZTXYYdxpag+sp8c8c
MXNCcjHyCeQ0bEN3yNWut2G8f34UQuvZskDigPNPzpqavIBeYFUU+ZqVXGIqERzKyTizN779zPiY
qYOw2QPBpG3yeiqTCLJ8qCsRwRhIw+7/sHdmPXbjWpb+Kxf9zoLmAWgU0DpDnBOjw7PzRfAQSYnU
QEqcpF/f69xb1+lg2hVlAf3WQCKBRNo8EsXNaa/9LTam32bWuWPNEvb437/PT8Y7fgqnFuwf8Xn8
66RWBSA/Mz1dDevUzjvBXf8WVldBfEojk7/u5SQ+//e/+NOXKzFPYssa4+bZGw3tHLgRKWGYQouc
vSlb0DpQXKAXsUcRxKxeGPo/+TVMH8hrAY+PJLG/4wpRwrv2wTxfTUk6HVywTPuMjXCzmmP22+s0
srbY1SF9i3+w4Xn+1QSAFQXgc9MVHD9h9JmF7B00oe6saipfeKu/73ggZsMKDa/JS1z5OVwtJ1g+
OVzdG6RQ4LbTw1n6FVyBNLDDwkj2MLgo+GaDultfsPX9yVSCa0EkQQPs+zFuEu/zSRkySYEthtOI
mF4FgdS3lu1T8r41nO5QBJXtwWoSOzmbPeqQ6W+ff/HzBToYP33ZWF6W4B+iPGrCaOpWUK+AE20O
y1wHV2Bnv7Dw/H3QXH4EFri4BkcWyFecK+TmmznTQG80yBIqFNSApVyiplq+lBf9+9SIX8K9CMiv
+DdYss9fJ4TxBxBZKyBewGUd6Yy7dilQgfK7IYebCVyG4PgGCU3q3+WhrDLuucD2Z4nCSyHlpUyR
zeWuZIa9MHX95IWgAEYuBNfGF/PPy///4ftMMZkjmWP9hLCK/9G2Oj3DoK8//POF/j/e+H9dznK/
NhX5PxO9WMYP7dNzh3j8pX/xjXEZ+x9Y4eHsjtQvMisYwf8GHJM8/o8UBUQXIT7S0UiDYJP4X4hj
EsEUCp4DlxulyzSJPd53xjFJYQgPOetF54VpDWfm33MXwQD4a1OHH0ogUvz7lJVIWB2CudsdaKc/
rOXypdbvf+iKV/9q40cc7vOh971lX8SHSvtAJRot48q8Yq3DDX/xQgD9qmkvPFH/oRLpQEuB68Sr
ICavujAmG9v29itC59FQw7jgEFjoq4Edc7t66bL9tk65rPs/xCGcu1Hn2MJKMjRHVGHvaPvSWfFX
feItACODHxHIN/ywIkMERGyAalm+lG+2PfflV3947qieVjvkY3cQdkJFJMrw9xkOT9sa9/ZV+QLH
hiRz/KB7np3ooD7bAHXk2xpHdP345CuY/4nMg+4Qo+C/pustbj9O25r2dhbp4FyhAgVwAeSj8+eu
3Rg53hkcn01A65Pyw0zn6H5OB/01Zm3gdpse25cW1YXJC9bq7oAy+rOalrc8zTc27QVmLq3EoX7o
DqzQ7gbGxeFdXZAX9jq/GOG+VDdVeaJxTcgPTfRVCgq2T7ot5v1MdA1cmcvhhgOgEYp7YTVSJQTF
3tu62wtMgJ34nIw5P7RCPtSRoSeIcYLjpsb9nEqWA6kJRtWlxBpQqVQn32IAkza1nXoxH8Swb5tD
0R2QpOm+rlNPzzMkiudtrXtBn3Twu4GoqzukH1exi3/v1vr7qnNx4/ox3GuUQi0tQ7MWwjxQliQD
rDfcNpf46q0B4kOZDxiB1LErZHtQyW3c1if3ot7wUOGsApc8gI3hL4KyzZ0t9H/5cv4Pbza+90vi
5XGaoatXai8exmWHyaqAwCtPXtrQ/iIy/d3/2vewHJnX7pCDuwROKFB0S67UtpHil45lkYZacETr
gt3O+u0ofktY81eXeGsxpA8DW8kCVlJk7lBwDXvaQfzWBeBfbXtBnwG4HiCNxQ7QpJxH3vefGzji
vnAe+lV3e4Ep4WMzOxuzAwPr8I8pC+C4U+LWe+Oc4kUmzuUtPLQzMN0ABljtmJyWkLirTWHvq9u6
EabnFEUDh6jrxj3cavnJZLCW2ta6tyLDuxvFyKyv9xMQ1EFid5H5tqnl2IufQa3Af12Yg7iE2cPY
6w/oLn4vDfV9sPhih7BOYd8cS3a4SCarFqZzPeQp+20P7u1nlcnVAv/09sAtyJ5xyqqO8cdtbXsR
ZIpm6KMUD87QbBAP7+a+/61czl994gXQgIqBshjQ9JSr/Kzi/DqY4Le67bm9AOKg0ifgw7NDDwuh
NEXlwMan9kLHAXcy9VhzDktnd02ECTbLgVvb9tTe0gbSxrQEuPo4hJIA+oLSm0NWLu+2Ne5FTldf
IKq6ZwdUQSXg/IXlkn7KRzuKbbs3P7GU56MC4qyDWGlVu4J8aKZ429f0K+AWoO1RVI6WR7JcIwER
gq+yvt3ULf5FkADcTaO+rTkA3PGFEH1bp+L3StC+D3G/TnkMcu0c0PEHE7vsNQvcuySl0W9dzP3V
uBea9SDbNi51e6BhczcQhXNPYOdtK6efHikBPwuStm9wGnya6Ln4vbqevx7ai8sZ8DZpKNqtbbAL
cLPnNN82/P6pmP/hADuoDkfKkDcHOxxQLgK008bNT+SFJbRpgBsCoouiLTBw4mH4hAPt70mM/+oR
LyxrWFXADDJtDq3iw6EgYDuP/bRtk+InGQaCeyp44OEztp/KRhyaJti2ZfNL2gjc4hiNkwajD34i
kwhLXBeE47ax7SMrQFdOhS3QOhhytwigx0ghWbEp4P2qEAX7B6JBEYSE9zMWZUAWNd/4Mf08dFe0
SAUDyH8IugiVLVS9n2lZbLuM8DMq1rR9FFE0nis4k6G4BnDwbV3iRaVO4a64LhgmloEZDJAFOHTA
E29r3FsxAYtNkEpGf/eFDIBHGqMdLYndOA692GTMEchMouYQLaavAkthEnXRAm97di84U2O0gYlC
cxgDe99x+yRX8nta7O+B72tPWT3BHgb2coeJFOBHJ8mBr3O9rdN9iVpCYaclm6w5ZDJi+wLQoF0I
Ota28PSLDKOJahosePQCOLZVvMrEx0397dcmTH0BPzCaN7AHAReW2dI8GlsUG1v3VkxiI8HgY4RZ
BX65sECqaLFtm+yn+SmsHCyXaJlJBsT4qQNYbFuPeKE5LQA8yxIt9wSs/Sb+4jRusLa17UUmCFML
6GWYULidQoCV02GnXf9CsdPlAX+SdvBrasFQjgG3B0J81KWD56jZG4g+Nj65F5cwG8j6hkg0rm7b
5ao327Y9fgl1DtcXGJTo5qDG5VZ03d1qNl0soXz6+a1VMMGzpCjhKDR2gK5W86YFvvDpP0Ni9dwA
wnzAzuScheoGxmv7LaMDHI/nT1xKNRRNYxCLa3bd27v4xbq7nw8NVIg8bxmWLYF1CZYbCWrU6yae
3w164JvmpqL0jpWunyjPod5ARydvpuJOyHrT9IGk3fPHdijIUhOckQ/J8pbqA/wUtnW0F4Zhl5Bp
mhGGEDp+XcIVdON429a18OVpqsyoUv3FyEpADApvLrmLLUobtj25F4aXCgKISi6DeiTTYYXHzr7Q
ZNMSBp3n8+6O+xzmDxLmBSMdxGdIY8JbYDbJS0XCvxiEfmFEV2aTYSWa13ItKgN7NUVJvO3Zi+L5
swuqgkLCNxs1K5P8sNajzo5xrlP3W0n/f+8dADd53j4N4M3OqMDeoWOPHFB1ViynTd/UL7YHb6GB
RT3ip+/DU9OBdt9CwrBtwPiy5FFmJp/sJTj7qzxZHhYnNi03UEk+75GFxWkLASpmq6E48WGVV0Hs
2Kb7B4g9nzcOkyY2ZzFm2UWBIX6EHRWwyxBvwYx1W6dHz38AvpILTmn4gQnEsRve6W9MRsnrbY17
UaoFKhQiG2DeCt+C9l+FbluuGwVNzx9b10D0AzqKzXdT7pq4Buy57INtfZJ7K2Yux5Y4h8Y7O56a
9m4l7aZdfZF70dkVEQjZA6Yt1Ji/6lAQf8yaF6Wfv5hX/EKXfFnDqB50fjClMrca/qO3EvmebdsI
XwecgVGNao01O7ZsAg/FJMN5sTLd2Lq3dvIhZFiKVHakRvRX5aTWc63osrHbvRDNcwHzTNViJqyt
2cETdzk0GcSim0Z57scorOcWW06wgChnfZoobFMcjvnbJvTcC9Cg7kk5DTI7Flr092VK1323sN/T
uH6fznMvQoe0bpe6ptmx4SaogFvoQGYLXxrul23V33fiha9ZHLDQDSlh2bFnI/uar259xeAXXI1S
smMo2mzbFOzLgS74FyVAkzrCciG8weodVHVL6/2m7+tLA8cFJaF2GfEWZTY8ykTGZ97B6nNb696C
GmDPKB0MFY5w4dGPKZHuBF7TS6W9v5gTMm/D20LvCFzKAOi3BqOTGVV87BOtN/a7F7VTv4IbANjJ
EbQ7BiODJn5lpFKP23rGj9q+L1WkMHpGjirEIeD9nYXtyraNjC+4BogylkGOnulhCDNWIpPrXaBS
svHh/bCd64QsBM2jdGQESxio9L6g20RqqCp7vvzlIYwFshaDxsrmURLX3wpT2G0nOx/GB3NxGHRQ
fFUYRbXX8Zy6E/gGGzccvkIIoNu+HCjmszRx8m06DtGfzdi+VNPxi/Hukx9bQ1vpKDrGKd3vaxRA
nGDJ02wbM75KqAzmOB8vsyWcVtXR2TGrpmz9PXbF97nYVwr1MWxxGguLNgpjqitXdMkB6nK+6boS
0ILnQyaBXo9NCVZYxXh0nE2sUCvRbxyQvp6ntbiQ1w3Bs6fS7VVg+xudpdtEa6j0eP7sGZdyZjnY
k2lqohO2Y8VuBa502x7bl/W4VWZzoQMEUzvrhwa14/s1Dl/CDvxqRHqh2oM/ADESbBcmO7yWJE2u
9ZBk245Mqb8NBvZORNZkx0CN3/gsynOs2LitcV/WA/pR1wRrkR51B39ZGnNI1gnZpoWFRvn5N4UJ
EWzEMpcdlyGAkxfMwa5YLtpNKTlon5+3DjvVKe76ODuGqiBXPZzVr8kS623ZFrgDPm9+aEgpWDJj
aZJ6gf9dDK5R7vptoerXW9SZWrpwKNNjxPpgh8I++HSsrN62Gfb5XaYWgsURQjXhPXlTQ2i6D0VR
/h479vsslnixWqDc3hmUhBxhNtTcsKF1u6B3L4EgfxFNvsQn6krVO45oki28roKet0dSNC+xnS5z
4U/2q37ZbcEiEG8BLT6iTnSGbaycb3jqzBmG5MV+06bGF1W6vOnXWmAqQ2nx8lGEwfRYgi7WvrCb
/MUb+FKiFsQdZObxBlM5DvdT3cEUHhZO1wQFGu6F3/jFN/AlRY3ICgyaLD3GwmVnlA1T2MIP9uum
DvJRN4NphxD/pMes0O1JhG1+Natw49Vy7AVuD4ZcREySHtcVXr1uSvpjabJ620oSe2tsRPHgWPbS
YwEIEA6BdY76R95tu1+OL9/jB5kBXJ80DpgYOk1CUME5R+0BYu7fY4V+j1ufZZU2AZEqWdPjkjXA
mAyL3cVclttOsT6SHQjtJptXnMDJTHugv6a6WlOxbtts+2V4zaWOBZ5u+REWHRmMrEhxQjnztkQY
Csqf93uoattShl1foHrxzYk5u7F0WN5uGu++wkilvDYhoMpHBRPKQ0RseZoUoGjbWvdWWRPAmA+Z
tuzIlFm6PYq3pycBltM2BWDh64xcnk0wHUL787JESVWseX5VmwQ2jtue34tXRwQfBlQkHiHHUB+K
YG5v1240L+xwLruBn8z3vtYISlf4KF5G5RxzQ3cdMnC7shzLhz5u430Neiis9YLlJZuiX0ycPi7M
IEPBopznxxjp4P0M3OL9aEP2altXeQsvDm1rMdS4oKOdlFXEkmYHS5/ksK117zybOZu5QGCTvECQ
8A6rOoza+zV5s611b5OcYsAsicN+ag6suUFWUR3XSW2TB6Iq+HkAw3Bn4o6m2TGDQibcDdM4yx3m
oLjelkfzJUkhku4dxdRzlH20vtdFnaDkvdh4h+NLkvgQW2MABDpa49wbMyThQzLTlyyefjEofVFS
H40RvO0KdH0UqleGLOEu77tx24roy5KKICUNGS7m2QoA4HNdhOMbhYFKtg1LX5lEUN0lgqgvj+mk
y6pGAdyRLNjvbBqWPkOEyUQXME6Gkd3M4vu+64Pbcub5x22tewGb8LQYmgb+5cWMgjqi8/IdncTv
WUV8X8//BqoJUBIZ6rg85olkZ7HAmZoCNbttsvHJZ0M9rrogWXmsVw7xUxr3Xxsav2Rt8Ksx6QXs
grqA0ugI/Z6R5T0EYYAWMYg3X2/qeF+ilOUNh/HqUh4Jj6Tap2uX8V1Zl8u2CzRfpARfz9k1xQX3
jJTM3chVWQXBFG8b8r5SKY21VdEw1McuDd2VDGy9H1P2EkThF13vE/bHNi1HOI6Ux5grUuk+ICeh
unJjz3sb5HaOW8BysN/GdXR3Y1UTX0OcoraFa3B5px82yH2HsjIYZdXHRmBvDMRlfK8GnWzUHPgc
kLapy75oTH2EGWtwILCe/dyDBvVl26D0FtgpnheqIwCZWws5YWZYdEwN8o/bWvcW2BzO7iCJzOTY
wBT4XRaP3V7YZv62rXUvXlfB4wCbY3Ks+8UddAHXSatIuOmz5r6AqR8I3HzLrgYrAS7RZFr4KxiO
xF+3PDsKP54PmsWN3F2SbMcu7qK7JiTyLY7o3W5b69491Bo0vco0fE6NNO5j5Ci/rvNg3XRRBM7O
82dP4EUccS1q+BOv0RHm2vdt3f8eyuffCwi8lJ43Xvc2lDA3r4/AaotDCHO9yq1Ns2kWA9nEa92A
AU+4IcfEpOIAzT+7stG0TXwExuTz1qM61jRdUwLLuY6uZ9kJ+SauM7FtDoavxvP2aa+QKaUxOcL+
PIbgw1oR7oBiCTYFVF564cpyUEpkgufv4WG3xxVy/SFO2nZjQHnhylMNn9oGU41eJnkDV2V2Tqh7
6VB1+YJ/P1RhqXjeN1inoxw+FpiFF92dwU1K3vPM9i+dCC9j+2fNe/EqBE5qy2jJsWg07DhqDQ9G
VLnpI5cNb6tszPJ1W/D6WidI2IquTxw5LnNuq5HGEQqMAPbcNDX4cqd2zAJYe66YkmMXXwcJhZcC
zuibUrOwCHv+FVpoqUrSU3o129Qm14AyZe9GXIxMmzb2IPM8bx9EwkW5IpBXSof1Ee429sTEvHF2
8GVPikRgtubjfDVy2sGnwPChWsd2/XNb13vhm+i0gbM86Gt5CV9z1aTzvm9glbmtdT94m4VkbdST
q0Rjd9mMnb2SLN1W2ZX7yid4WJOaxGl9lS4DbLAjRrKnxEx004VR7mufAhQdNDNX9MQjEgx7MSAt
nvHJbRz1vgLKzHIc6wKYjFwkQWUio2+V4HTbqPQlUCvwky1sy6bTrFUC1+WOwjo9A8J8Y/vZ81HP
9QCqEqycT5an004U+KoDeCXbBo5vXiNTuAzWnKYnwUD9gH5APPJY2U3Xx3/DNAHvbzEuHTm1UnxY
bDo8dbmdP20a874GaioMs33bi7OJk+6PNGTim1DDS+JNgLh+Puv7Kiiug2hJIi3OzaIA4UtxWwSD
tlzBHGq4XaJGkxIFPjMLbkQx5skdt5YUV1EYL/WTBRH4kqAb2NQ2FRwuhGZVQ1ai7kiSD2bYEbBI
82OekYZ9kYNd+goeju7CJ71Aqa+bUXPR7+K1LoMja03MvxAXC9SFrUlmw0/whIVzDTaQrVxfZ26Z
uuuhhjveXd7kbLhOaSHoJz1oqdsKduhuehNIqTux44tS8CDHS9T0C4lsSOuKB9HIvhGAWO26c6V2
9F29NFaaKklIg0E3LlP9MIYJc7e9AtB42s2hKdQ+hNdK/VoYgCTuRuRtV7Jn0Iyy17nUPDSVdTRw
+X4RSzq9h1lv11yh5mAQZ3DaixTW4aY3494EXdfj/Ru9yvM6JSWKBgLSyI+R6OLhvhjDUrY7OyWZ
uh1LE8l+Z60rim99IkJ5nzepDD72qjMwwTRh3+L0NQJlk0+7IWrAIa5iVYDbezZoU8r9LGGL9WXt
grSRlS0ka8VuiV0d9BU0y1E+VmWEreKEq53aiAOtbT3es2VQ6eNE0xktFGBNgrzapVGZLgcK8UD6
wGYYH9/Dh9h0pxJnE4EXqpNxOao5xLlzLYq2e2SuFzbaY4GHRVGTghF9N+u4g11ECz6WebOCGKq6
nSrzjMoqdSsVpyYIU/Kpj2EuMVQtVIV5UxmAed2IOxDQuW2lCmFnvYeeMZ7sDiV5SxzfLKwzuFYL
wkWtVe0GeGBcgSrV0Xkn15mkSIbAOSlrYbtbJuKziWdr3wGJWzTvZJ1KM4EMAN5NuwMI0wFoAA5l
3JwzPabZH+0cdexPFeRkZUcIyddoqExG8Nd2WWOYOzGHtwqvlr6eO1IxEAzCoAqHHL8LWj1kcogJ
C4/mP4OZNjGrWiZr1CbKQg/kI1mVTtluatZ4/QpP14V8A3Ou6/eoolBy1zBR9odYWOmGG0D4LwGW
S9XIA+rJx9Ltm2E0pbtJ2jEO4VkBpw41HEjZqDjYpYDY18M+L9rePkW4b9Cvix4eS/NewfACBpaa
fsrcNOYHNqtCVsEUYJhPMm/V13BGH32TbI4ERef14XI9BEOf36KIfY5eFxL5zrDCubF77LOsvbYh
D16VEWjU30YLq5MdEF/r12id2T5OlhzYn5CubxMeWvqNgmOZXNG8bPK1orFrZH3nYEvBb63iS2L1
ziV1yelH3WBQ8btkbcqovQZxxrXdzgKz3XyYMTsk42GCS0fb7KM6s+N1x+hi5B5SSMrkPumWzH7I
SDCvT45MRrzL5pLkrFINLpGDSseJWh8bsMNnvu+wMoTDrrM5Z2uF2YM4WY0B0oziaJDHn6JTHhgQ
ruBqCjVLXfWgDsk/URwmFltRUFOUgIQc8JSiUslSRKbKNWPyUzsoqBeODpu5rtyBIMTNWM1DqWlZ
rSSRAbp9AeLqY4qptHw9RYPNPsULUTSqStNPMGDsrLHJn52a4vGxbeZCfnRjP4Z9lbhE6Ps6YJH7
bKlhHVBtSyBauK/B+AsEKilAiqoC3fRteLQ0yyET4MsU8+iWmzAwYdUlAzj0+6moY+gIuojM4Ud4
IC3BIU94lvypCQ5h3RmmReXYHXOOi/4jrD3n6V4apoex4q0z6xGuJ0n+pgGZIfiCz6ptXRWuSNu+
wtJgy1d6ULBegqkoNCn4O/ng7BcWjxPcnHLmgnCqCAVeE0xzKRSRoP6IjD5kTUzkPlLpGpyDNlFY
L/LMFLQi0tbfFt6Z5pHnndUPYy3TCLzHgiZfuyLpQWRkRVrQd1joNQP4vuA9NVUz94M9FzJZpYOe
vbABrZAfQg58pxIDBP8u152m78BpHtUpAJPWfpzhTjiQnUzbhttDp5xUdiesC8yjlphn7mbWdBd4
TtCGu4v3A4f7wVrC2Gwex/AxbxJwsYduaSNWicTCY4rUOlvHR+ztWbfsJ1D7mbhZcrHmBxvOwt0g
00fSoIqiAUxcyLXDBGxV3I11RQVo+dJ/STuXwEh8KBuLy8lGTglI8LoBtYeDzkCbB5brCVN2Xbvk
M+Bj3dDvV8NUaCvU3kwiq4YIbXyYi7ycH3rO2ThcNWBr8+JqCM1UBAc46pH2JhqHYF4ebGF4NOzK
eYnoehevK75VJUPVTRAQwEu9DvZjRHrW74cMH3fYSXE5XFdqjYl4FKqYEXaozARD/7DC0LsAAHRK
6VA8dNLSTzUZU2wJ3KQi9xTi3de6AiqYmW8J7L8hSnMzfPaqjrhBnUA/t/GOkqC2Enh9ZYvXgQ4h
XaXl3JqySjtYE2V/tvVqFnkUyByV7zADBlFbmaQtyTGIQCHNrqZMGM6qYWii5csCtv90U0d8Ca6Z
zFf7doAxmLlLgmVUwU5J3qawgsAnCgyvBOJxbd45O2OA7KJZ5eG0g4GJasfd4qLevceszsgfOl9y
2C+xqIdOgbIybp5Y2Q3T26nQ8UivkjFuinAnu0yWt2kgCwo7AT1yM+/aUIztaYEPZ1DuSxMOwlSS
YHZ6bUluMCUniUyGV3FmM32uS6eyxzXggaFglrTpynaRUnSYdxP6pKhISGOoPLAl1XbHGzqirCiH
HSfMd4cRS3k1wipQ/UGcNfRJsDqZBeTAvdVLZZCNZ59KLkCKqYjtWPwhNCWLm0pOIw4wVV3olYyV
a8B5Cg/zOgiOeFuwIUwr0yULu0kzM2WvkZyNyzftmspO4UtEocQlbCbh+gqbyQztZSvsL+CRV6fs
fbfqdPiaR62IlioZYhfKCl7pYfa1TSmWgSpqs679QBdaTxS1vgR7n8qJtJbnfgbbv62SGKry93MH
I0VetSZoCDowUwpDq17anF6lLfax0a4FtpNhHjQpCVHXAQaMxg5qwrG4avtO1Oem0TN6kC8uvMWe
Iynexx3mxqNYwwvqa1iBiPu4jDHnRycjO/Eqmfu4/tSvsCiBZQ0euAGHoOvnGwvHgehV1icFqUoo
88Iq7wc97kjJVdjtGNh79euxTtx0Dl3XRcc1wffBhtuM5TuVN25CyeNMl0/1mk9cV0tD4l5VYROM
yR1ZEROPwcIgPquELFc+VnDlS7sWU2ynSrz+MsKmAquGGfoBW5KkTfghLmeaP80cBDNRCUCK8ed7
hgTrKe2xSn1YlzrPrx0rxvQjDTGffF1HdNgjn1RqHpqxj829g7CluYYUKke5HY7PtrhWwwyTwFCs
gznADilPdWV02Iyn2sRMf+QC2I03MUSJzWtjSazHakSh8vKetzOXJ+RjGxtWRZDl43s4HJHl29oX
4RAe4sm4zFYRkoT2LS9lhA29oVak50Uy2+annrIOhadtQ3RfhbXQ6VOoOUuxvnLav4e3sUP/4Eau
TdEHjtT4CohnKW/c2neAuEO897jgqJXe5ppMKG9WOnjlRo2iE5jQt+U7WG4y0+9wQprSO8JLzj9F
oEuxB45LiOg4McThZzpLxOSOp3WZoioLVh6ooQyTJ1OPpHxcQAhwODxZEqSnIQCo54wkdKHejl2k
mi9LORV4fUz1fHnI7dD1iLZuUcMdJQvTVUQbO3yMHbaRlRDwcT4zQYW8nYLGxVcGNkP8bZqKpueV
4UvUnzqRjBKzwBy/11BjiQddwx/ramaKEFmZYCjI20ZIGj3xToH2jpVPumqAgC6ssCzmGJUhi+Z9
oAwLbqdE1+V7mJZ1CebsIhX7sNWFeOeGBPeR6OUVQTCvuUJRgc6wJXsk8CXE1bPmMDo4mFQSvjeF
UflrQmcXXU+GJvmJrbbrUIrgyu4+7la+0qpfMfu8deXi0t04THrEakPruVozNuubILBN9hqsvd7w
XT3knaKHIix08hrXcOkMAzfDMRPaBLS1YwJv4eBKzH2RHwIxGzrvUaKc2ANADc1wi80nTCTygobZ
oZ81pUcWI0Kv+3XI6kOarAyH3bwN5W1teHCBkeqx5Tdtn9gOWpDQchjrLEoX+wjn3e7eQHw1n3Wz
IseaNd3Y00rjCbNTPtA2u3cpKhFv+wApkX2aESbwsCj/yquYFmtwU08ZH7/SrC/mjzoPZfgQdthF
4wCHEqXsgYqZT4dpVpO5zWyUiXNSS4U5P9QmOLfJFMIkTzQgUFQZU0n5Bx9bWMgW7WqGtxxRDKwD
W0N5NcU41DxkZk4EtlYFyxuDG6Oo7O86PkTrvcnQ0UO308QFETunC03IuoecDzTlXU2WvAR1M8rg
uLPtksO72Et7GZKRJfTssCKC3tKPEioY5I3/2Na+dy8voxpxBROKc+cCeYP0enDPh3FbAQDYzrha
+SE7GvUKnqU8Ws/p2MyVnUP5dilE/bjp2f0iqTyFU8cQj/Yssza8jpqOfbjsmF9IdP1TkfWTW3/f
IpvacKLL0vJzN3aNYIckW8FUDJOpPqfQIqF0DcBFuldZRDDsFzhAHwNQtZ/aEjZPOHLR9B4WYLPC
hSm2XqvbJaKclook0xJjISpQfrhPdF/gD8wiofVVJMdSVAwI9Ry+VNC43pEyH+ZratqwwbCekRML
VviYvjC2LjeIP3tB72YRYulFUebsucxxfDiaqVTuNNeh/XMMVMj3HBCVl3LBv8jQ+OYcTvKYGBgv
nA24d+S6a8eSpPu4DYNxX44rrmEquBIm6R63CbAd3TXwGVkqSORCkuJKbA2WCiuGnQ9hqsh0dF09
T6eyh5vYbWZqwndiQMWcPiSKk1LjQmDqhvm+jTqYpVZKCZgAgZY8z2J6gGDQ6nsgAhocHuamkNcX
fdlI9vDrwqn6ABsTzdND50aW76OpWSxmTMw70RXPaOSuDJ1C+7YfZ+Q2qi4zfeOquqsB5MJpFuf3
5UrCCBkXMXKlc7ML6kWO+8iCOnToKXGzuU4KV5r7vsgoeGDcznZo9/8Mif8X5HrzNCk9Pf3j7rOY
/3HUw7fP2JQP//vyU19HmADAElf95/P/nP/13/Rp3H9Wn5/9xwEjXC2P+mlaXj/NusNf/RfL9fIn
/6f/8x8X+rz6v8ydyXLcSJauX6Wt9kjD4I5hURsAMZEMzhJFbWASRWGeHDPa+t37C2XeKpFii5Z2
7zXrzKxFaSAiAIf7Of/5h+V+aZ7/+Y+nmlb49NNiPhYG9D9+6/Dtn/8gxkYnAcM2yCKiMxUk4v60
b5yu99cfvvxS8nP+83Zzt7n9uAn/6z8enrv+WVX/cce3+/Luj/zT8t6Sf5zCxbBp1M1TgMmJ8Dvx
c/75D36HpFysOPk0hGcRIfQvw3vL+kOYuOR7hESecohP8HoHwpnwt8w/iG86xTmTTUY8MdOs/3Or
rv98ObnL/6MNrvmDb/zvl/jNe/HzVssztlRRKiOIy0j6Sso9BzdOKXWz7tM+xYeTCnJXy/EoC+0m
E+NHeu5wiI1DJ0XGsI4wPDVUu0LJy4GODrpDCPf7Mm+74rPrzlEwauDG5WJHtOGxSWiM/WCpLvHT
IqvPFiOlOlWLuOI1SDcZczMc8x+Bj6vtsrrThVZEk1/NS6AX5e3UOI1f5kl0M/RLHjhjLQ6NATrt
se/4y1SFk+clkU9CDfqZsVYtMFBi+8kMqJwO6byjHqX9dYyZvPlsW8+kplbDkVpGQK6vHvIsaa5F
ai2BdPvUX1N1XwvrS6LSSwJzb/XEGX3S6gOrdZOAP3xZW84l076PvZfeZJpxAbnkmKTmTsllJcau
Gy7k6KpglNYUulmzBtLMhlA5zEz0wdxUnX60mvK7HmVRoOLMCMRsXpTDesHWhYueaJegpN/zJ11/
7pLiSxfZl3GCpQKdGnFugh3MnZVEQzh1Qda5h6KRw8ZwFkJFGznjr78EoHLnFjURlZ13l0fFofbc
qwH8YVf29fyMA+h3kra7ADkZSEe+HGihwo64lKlyvzTRfIgYaUYmwESAc1PpW8LbTJFzVaXFd8by
q581Qx/YVVn7JpDIFZAMusBCFyC4hRNaCRK7oIv77mAu7McF9g2XlcrLYNQzdWrdHX+AYbyJ9Hlf
d4ZzNxlfnWrJAqQt6dmSJndJbAJ2uVXZ+JJSLZx5xgMB8Q+ERX0oExryNOYuDxSYLQD3NehZfYGH
3XS9ytz2R0YURAF0j12XeLsStNV1iqexstptX0agmGa0EXJ0zlz6fVBbAOLOWC4cmvKdNs4fur5Z
AiPvXRGYTRtQK/jkDPiNCWTvlFf4XtxHxrphbwozffAz9b0i6ibteSJWT8wrXxC4PhjwURmb1E/i
5lDHaaCWzy1tQT4QT6bZQbdUN31lkGTZ+GPZnNNEBJX+ONad72EAIBVpd1EczBYPo2pDWiReDu8a
8eXOIeoGb5apP8u8dOtdMvfjhGl82/oIunUE+9hELgidphlXpKWafk9mjH4adBAIqz78PzxDXhwP
/zvOAzJFfrf/74a0en6x2//4C38Fmjh/EBQldI8oLBJLeE2g7/y5vWsGwSTEj56ilgj300/eXn/l
mRjmH7bDHyfM5EcI8EmK8Nf27vzBzs6v8g8bvDSZTr7azn+3vf9gzv57dyft/fSTTolEBp/NIhnp
ZSGd9XM8WGVy1NSkvszFWBFu7Lrjc9YDC4c6Tde1NDqzDnOlR8OmK9lSz9Mqy74ShFwuh7ynyPiz
xvgfz5wT6+X1ZyK8jlhKh//s1zr/sqxaneDq40rm8V1ZaPKxmZYCZ0wR5Z89L54+eFPhfZJyMN7L
s3tZsf55O0iqtLgXBFXK11PrYjK1aHSyY9Vk2jYmlvBiKkG4NDPVr/vFSL7+tFD+Om1/jnx563Km
ThKybZrSdn6cvT+1MVY5kwNXZEdXFJnjJ4kqnzJgus+RW7fh6JTOt99f7/Q0X9/Zn6/Hivv5LLfg
V6iB6xkmTr1urjcHu+30nZvxf39/pZfl+J83ku8EnqgLgndf2zImKanny5oftaLqj5mWl4csWcZ3
OMlvLRSTzFRc1UxXkpP28utoXeYNdpcea3eod8uYGd8VwQAXC5Oygxn17dehtadQFfZ7eZyn9vKX
++jy7kquCn7w6j52+apXVZwcY9NyLToEYUExnuJbd5XuLcHz4zkTqDFghqXdRlnd/j1HgL/urkck
liFJOjXNVw2W58AblTrXz2t90yiS1+OpfS/z/I3FiaSGLcbFVQNc+BU5DUZ/n/V1ckzdVD4N+qLt
DH3NbuY8T45mo/rr36+YV6m/P74UkyuLMpfLmaBHL5+mObs5OXjxMWNMeq7mRvtUp2Z6XetWdOOa
2vzoLWW3W2zGuvoAMLSFyFU4gT5Vy/b3H+WN14TX8fQvS9j65fGO1ciuGcXHfkBh0zeFCKOBGfng
1e9Jf9+4EhQGeIVECXqSPefldx6UlldMLC5Gs49BGdPsoDxUT1ObvZfu9+NleLVmLc+TOjwRQU71
a4fusmUnczILe+vUuO+5lZ+dJne/Nl6+DmeTE9sfnYgRODVVmX+JNOwmAwDu6R046I035xS9xzel
r+Lke/XmzBIsuLGNC7MZlsInynoJmmQQx2bNm02pr+txMcCOASPKQ1mI7h0m2BtrmpG+TmvnkCNH
X/XyfuPxkjmjZV3Uce7uzcXrtzkGNWHGpHYbGVX8DsTz1k0n6N6yPcPDHZZj9uX1Bk8Q+OeZF8Kw
W0ABlcsyQBtTCz9vneHThKP5hUrc4SHFVGVPOK31oIhf9H+/nt+66T9/ilerjI0+cobGvFA4C12Z
yxJfellkBQj47BtddvpNlS3ElgMS7XrLS/a/v/obR4EwEEfZFouOdOFXu7Rd5Uk6rcZFP5frWd6b
cm9Aq/17IvEfuwcdMbFgyGM5UF/L3ftJRcwTjAst0vsNM3mTYGYMB5hmvqfI+KHDevUmCUualm1S
oUnKsZcPFd+6UZOjceFVa2YHI6ZnCo4RMj/NGl3Hj5JYHRe9mw6puZhhJbr8QmYars1VKdt7Z6rr
S4nx0uVcTBkYnlTu8s4Df+NgFNBnLKLaiVTWX6s73KpLNCHnC6NRy8WkOrHBgqG4NtPJ3i10h7cM
teLnqHaa9xb8aUG/vDeGbgvLtnQORueXLHPIMNrYava5Br55FRVpFsapGDb2aHc7XZ7CHpxF+LyF
WoCdwnLDZygPlW3WMNZUFTEWe9f6542X0CA5lecEUGJRUr46WCxIFjWRu+ejglcRLflwjMuU+WjZ
mCH6qfhWOc6w94xlDFdjMraEPo4ff/8OvHG4GQbojiCH0LZM6zWnMEtaZpSVc65ZaXesjdW5YJwW
XcpOadASnOpWE43YzVlmns0wYDHKsKpru57eY9q+sXh/3Ano3twMSSL7y8WL26I1GoM4jyAYfots
JkqxnA9GXoHZwNiGsVbO/S7uFaPBVk+/N1ZkfRLKGwIjsdZDotswGkahLt1pEe9w+I03Vo/JAXXq
lEzKxtdvlgHTmBtonUszjbXAGxIJX3oRBxM7sWNbfol00o0osqqQyWq0Wdhxg3iI6vOohqfl19a4
0Kj9K5/yjQr9jQbJOGFyDqmUhLYy4Ht5v2LRzwyk9XNrSIfIt8ibuV7TToUIyZwgbpridiFSCC5B
9wVrNTAIt/YO0VgvNwmUm/eiO95ay3wcSWfIY6T+fKXBgY+XpYljncdLHu+UcxqpqtkQ/gCjY7MS
HXIvxFLfzqOmQtFUl5rFWfP7W/Lr5sIdIYnTgC3DDvja7GbopXC6yTzXmSpu0xSKAdpMqDh9a+WP
w2KrA9SaxxyQ8p2D5O3lwTWhykB8okd7+SxShp460BxGLF27F1qfApnXcF1lod8UyjM+E6Kgnj3w
HgX1NI0OzDcPToYvvMntCU8ebH+7AzlBxZ7tSfBiKvFXW0tBijGJj9l5WtfMs5XBUl2XuPbtPBZd
YPX2AuuKEm9vR2oIf/8cfj1XpUGxzG7CrTA4+V7eDS2ZRG552blrNNltPyXLrirM/OvvL/JDFvxy
Q+cqiHIM9lDu++uKSaZ9Y7aY36zOUl8udjceVAmmOKox5fs5AuWmcHZZEaV4DMzCL2VjBYuTWHNY
DNb6WPcCdLdy2/e8O39dhnwwm5BxCmcO/deyqCJqClvxwbg75n6Go3dZCrCtaDbjwK2c2V/qCNfd
IXpnK3/J2j4VGoS0U7+aXNzmTHl12/PeOqU5aWeunbtFONeu6uGojVW1SYa6SaEQRqhfzCme3+v6
frR1L58Fve6pwqGG54B9/ZV7jMvFOifnypH1hdVqul9OKVETmfGxg8oU9LbRbsp1vonHFl+PCdhX
aku31Wgn/EZT+bVqyzQoZNTfoaS+8oxqvVkNqY5lO44BkTJPSh/uhymzzuBNZJsKckuAq7ZG2lGU
vVMr/FqLk6NrCc5DqgUKtldVqaPSgj3VOTPb0/sBidsN1ySyQMZx6t9Y5hrf/H4t//rCnC7osmRo
QFz79dyV5QIZVdhns+PFmxjlwzbP2yr4/UXe+Fa8lWSLS12eOpxXy0NPwfC1TJ6VmhFdj44APm4r
4jQWwygWf1oT7e73F/y1hXQo9DzGVUR+sx+/amkqUgeoOtRZv7Rp6OECsikSA28aWb3npkOpwpby
8wIEo6LkBS7kufEFX/vqtFUxzFlhb8w1F/22jaVZg9vr1YNe2Vhcuyn6R9+OyvXBbNi5/JVFZ26c
yRqrA0xe+2hCAU18qXXWXp/y1dxDc1RJsM5tMmwGe8mujKkjGjGrXHtXoGiKIJkt9Tew/PIZZkTX
3iGdyNdAoBRtgq4trI+TKvILLAC9JzyuliR0jKT5YszC6f3etPtpI9xETgwk3OJJEVtc+kxoh8kX
JNxfNjyugZ6377ytOZhlHqi5lBtPrFoc1Gh0n2AHrxel0U5dWLkWw4y07nSmC7NnGv7UFAh4ESjk
xKFawxMvv/reFut8ntfOyEipnnLIOMVQfCdmc0ZBZS32c+1g2E+Hqn/v4BXcWOlUxH7SKGcKYtMw
vlbMV+JQy9e18R3gqy9ZbcNyHiFifoZwu8x+XRUFpi6Tnp1XuchvhqKAOYdORrsHBDCTXVQUDSP/
FPX++ZqJegoUPMDU78yZ+VYcMcqGkJVx82pYaIyx60M2eFVgZq32rGh+PvQYr0cMxmyPFdwsxrhx
qqI3dox2sTEtEvVA3mQ1hp7RT+02S+K23bQiSlZ4yBkUuKXPnDQw7RONvhwi+Z0xjzrTx8L+pKq8
n0KLgxIGd1nxV+pu9USgpwtMRoNoMkjKrjWd1/h4p+EA2tsFvV7gaFOMURs6mt1AzZJVMvlJtXjw
HCqOwrCz3GnfQQks/b5NEi2srbSsA9nK6KpUhOf4ZL6nbZhrqXkt0EknO5WN01mfqXH1jWVpCcuF
7uj6eaP4PK2OMHYTkZ9bB0mew+uRUeY6YWrZHSRgZKeYCObuk8RrTQRV1bO2cAWYRx/q6fiRl+HE
1tTlkvmehEMEpU4sB6uzykfKKrPx2X+irwj4Tg+mIk/JL9MlPwwMyT6yNc5zEC+zdV9WRvIpgeWm
Nnk3W99suIupj8hE3KrCMp0w6ut0CMkemhfupL6e8CrSV1mji7ybdKE9usRD9BsSmoh5bexiOi/c
tpC7Ee8q3Vf92Ob7GJpGepYihmQAlWewiLVuIIAl6h3N8XUnX54aO4WO1ZZFZZK+URu7dMqRYTTO
CueqUHHqhXG9NnpgMJ2VfscSGs5FltYplFyHAt0ziSLYTfUMT2VRciqCiLTcmmPMy8qgcVy7CFDs
DEPYLn1U8RhqNDtVnI9f7Wx0dKIqneSzs8L/5XFZhb71ILRdiElfd95sQz+tZR89wt/OXT+u4uKq
oSRMApzwDJuJaCIurIIkmHCqZNweDKJG97Na7NqPJKlkm3XR0Avpc6XO6yZfMdbhIY+kgujRV2HH
WbOxct2Fda66WoZTW2r93qyb/jFy3ay/cvp4ukXpYxZBG6Vj7zP7zmJgATeCw5enU9DivicYrumN
GxYkwzFynYY2Z6RoUUAVK0x+pDiuXoZ9Og45tZZeW/7Y2U654cD0nppFN8SmWCO4dV7jlO4FIdiQ
wqCCTIufYbV4iXaGnUdEjfs1bgUckgVo/Gl1cvOshPh8b2Ui9yC9SJhGdZ5rJZLj1YTkRqxAF+Q5
kufAGJruDq2Jo8IC0Urj94abWYBlFft00TKo9J3mVGanqTl8SIdc5oEx1VUG5p1RlwxGtVyupbZ+
sFx090E8Qo2Ms3p16eom7TvKRrlAF4Rf5dtyhjcQ4TDn2wuFdpAtbL9+bkIKx20ACRC+X/WNbXUK
fu3sTQ+6MU6P0lTmkTslTd9O3OwDD2C8jTEkuDPTAsdyt6wYbZcxnE9yEupTxKydebAJrZlwuNkz
IBBgcufcefS0DopcZglBZ2XmhW3J9dEbKMD8HqsGSMqjhwQklwZSFlc1ehzW6dQyNh7dtQwXwckS
oA6wvkl3So9WVmUyWPiGzV5qa3JnCqt56NLV/Drq9fw0O+Vgb+xEKz84Q8RGlCnvo2aL6TK20K/4
MSYR9mnwbzMpFvGawo4e+ygollY22z6doB4nsil8rEx4Mp4zSztQjfB4GnFH8AlluXZdu2bPAdgX
0z71rOzBFKPxDCAbXRcM0xbf1mcbAjQbGrKt1WG6RqV9UaDMorlWK06FFPcNkR7Tyllpo4HHSVbX
2+8T0qVhz96LuGaCBpltyAG3h5BpNu45I4uyDptB5fVZJ+X0yZs6W27GdHSKAxrx7FObefkY8l4N
/WGB96LOFzfR7hfNkRutRUa1K6Yy7n2EHZnnYw5TfEDx59U+0iX7CmM/fDOGsolx0ZlhkwV26UDr
Kt0yY9EPCwwLIYHtM21uVDAtGnu3JBRC+r0WnRjjOB0/zwxuqkDWnLvBsgo1BA7akPHQzHl1tmaU
EwYb3lU6MVp5lvY47A1OHLQl5BAMZzPudnmQpFaNesao3Ssl6hTtjxWzpVt5Y30mFT1vQ0qitQ5g
Ei5Q3jJ7fMyVnR4ms6sgiFsEIAYzLLRbOMdt7C+mmX9zmZYtwZwgldximewQCSgMFQUodYdbem7I
B1y80AK41uVTZ4/ztBWOGrvjtEhC6mPyWPZVW3SGz3xVQIReCvmUrFF82a928zSlKoeEXA35jSgd
7WttefEIoFKJMoQECG+4HzwwIIPU8T5YUDWy4XjZnWX382XJLs9Mi6qdQ2HoVeIriG+av7aFTugs
rMmzKHIm7aGs5ZzvdNTd6CUmVNcoPxRU4klGmjga7D9UhmTtdtdCGKMeoHo6aQB0L0qmcGZFjUGX
VYW1yZteN32zZmn6M2Qgw08G0PNN4q3DR7uOqCzGNm2A0hhKbQpbqk9da2RRGDtOnGHaaicPqa7s
bzauhxVcBooff55T85sYnOlGMiyERG8WJEkJqeybMXIMdsAScYSvllJ3faviDuKJSzXty3XiOCcf
oUHr7UDtRVZoyU+JliYXS2y7d+saL3cLwOu9ZSRCHrSq8ThFWfAOYqKoIRO5n0cZxMnYnPdQW9LQ
sUD8BdzzZ6mmvgn70ZL3+FnM954bo4IBzGT/W80IWpGjN9FVwvRm2nrl0Ee3rSRanW1J9qc6C0FG
MFlrl/px5zZjUDmZZ2xP5fVRo1ZogjmrTmdPrcYbZ1qSzyVSghD/MnF0TdltoEn1yY6Knj1lmjo3
Q9ehm5eaNyE6i+AI60HOr3w261qhhZx1d95kbL9HOYzj/Sr1sj1kOnKWfYuC+KaQtbNjk0mrXbY0
YkXuagMERGYiKl/UInqOEr28bQpi6hqUcYPfx24+hfq0ck6SkkUodZdqpR0IUkOhEGlO423XsteS
rSgmw9iYep6vFLqD991AfucGc9SVeVjWI49v8creOHq5MONt4wnUPpXbCxgNw4oGZ1kjeVcVY/Gh
Sfhb25wjX8BD6/rHMSG8A12J05bnbhQva4CDJT5ygKPyW7bUGSzHuUwBjnkmoW243VfKXU9HsYWR
5rZfeoCfsUGgxIbt1kPo9cL5VGspoIBmr+W93paSMm2kYt/IETh6o9tR/NCkk3FkfLx+nt05/yj6
yjpzi+Ekkjan5dYrkaUHNZFCO3tGkOGj92gpf5Zx2Z0MGqK9NXb3Y515O0sjWjlIc4qtnaVMbVNR
elnHmZtzM+AZm+2bVLoXnLcCDnqqO5TYSYc01tojtpgTn+FGfdusaryvRKzb6Gf0tQtdePdfS1GP
j0tRLbcli6oIK68nR0+bh7oKvbbq7T3bKzTBbjH0PFizoj1nDBOhwQFuPunSGmWwb4v5mypOavFE
dPNxjfkym6brxkcrHmN0vUZsfpuXOGdFo03fNu0ScYOtPrrTFlkXQdwt+SUT6eK7s2b6FHrOKj7V
piRmTUuRTwSxUVfyLM3meQq1ZpmnvXKItaW9aiEWQnX3VOA2bT76WjG3gIknWVeIB7ASgTZIu4SM
oS8XQhcDK2qMZL6N8KNEnltEZYg+K34G0nLGgLPX7sOi1+ZPtsoGsXMmPfpeGKN5kOj1Qb7Yjx5P
Q4nLpIf0feApTBv29ypGp2vOHz3Fq90VXXnlxughA7WKZLqwXK24i2I64L3TunMSWmhJjmsOJTSg
9kMKN7aLoCkZ4q+J6vQYDnht2qGXQOjwO4GcPPCMYgjcqULFYuPgcT2YYu39NqarCWlypu9rrrRh
q7CYLQIIIdMMUuE5jxW/clymtrvtxsK4LiJuDSLGvBR+a0fep25gk9g2HVI89OJ1WfgNrhRasMaD
9gm+EtqJpGXgvZ0svfyORlG7bzM3494N+NpSLnkePwmx1KkINVzc6iRk8cBCiFIETkattimnaRi3
WikxHFBMaLdKDlTMZZ2SGFVSlZ5qPkGZ3VUJxFPVyGza2PW8ekE/JN5nYaqq24C9NDnHilZfxQpR
baBaN538TFfN5UkAp/nzkNJT1rO2PCL5bS1cU2e33k515t6rPlFqayRm/OEHYPP/g0LdPFd3vXp+
7uFQv2RK/68kTvO4fsKufiFKM255fkG0/vHn/+TJmeIP5isnWI4WDkDwhKT/SZMz+B2TF42lYDO5
lycT9r9oclL8wUwNRFQ/TYVs5+RV+hdNTnh/QKiDuwG9TcDgcI2/RZM7TXn+DXw5ULRgpJgGMzNX
t2zgr5dYO3ukofSYWkVbm3UlyzHT+y3bFBNL+naH893pFC9CbnvXK4mx9Im5hexsMEE1f7pnb0yk
XuJ9Pz6KpXOnpABgxADihNH9xBkbRcurCaAaDIXCI6Jwos2g1O3iomL/v7vSKygTITpZ97GpB5Vn
dLtWHxX62iS5zdiy3kFNTyPzV/f3xEBkzCCE61GsvPxSDHWWvCsNnUxj29uh85wCplpN6AGNbWg1
hnDm6AsdRobnmutFj3//m/58+Vf3dBVDl8G/15lOJ+mVZbVeWMbDeOtY/d+z+vrz8RkCapFhGaep
zauVVM+dimTNSvJAji5qx6ppYdxcOxEFPHQfTpcobfv7r/dyZPHnNZ1TNpILqwqVwauvRxOakxPK
18vynLJdQ92MObeWBF3daZcaLi2QFtL1vXHdWw8VtB0yBjIKXqHT7/+0Upe4Xap8QKpfmmP94BrD
cBFjxZJtunHCNrPGGsUKlFOZRihd5YXCQ+tyUAuVzmfY7aW9l7g9GNCCbAUDuqpW4WPO71acyBzP
x0blmKRpS1KP1+huG+edRfnWm+bBFHJRGgvGrWxuP39+dHn1CJ8XsxORo42u8yjfu4bHOWmhon1n
CTJL+/UdoN/hVrHE2bRe2/nTh3pz5bpeUGvrSk3AjNxjX0nTmxpvXXqRIWmicBQFx/UESHPhyBZU
uG8kGvV0jQAxYq2OcEyggciRKvfNhaEJ2wknp3daH5m31e9HuAlV2KoeS+1s7ef7JVEGQ2SEzx/G
mdyPD2sq0iTw4oFRUSaJr/WdWIzjPoqa9rvZVDbYo+FW1xVEsTmUBiJMGTpptoQLZQuIdSNdc6+N
kapRNLRjQ9GNiPEaHElMexKNpwTb6hYVtlbl6+eqnpuC4CphyiNifaYBwGjanZKj+DqUMmm2EV2Y
RG8QpTa6iokegV4KSBU915PB9IF+ojWU5mPX4d6C98FYdwbZgll1YI78rx9C7JD6YWOaE3rYGQ+D
T73e4pVhlVHve3g6fJAwtJ3jNI71jcxbWUKHGmr29WJ1Pnh9E8+BTAvzykEM8chtkrHvTubwzYWC
s2zxZU0VACxqLb9zYvk8iQTgEgFkxKiUSv/JxpjlIQX4+WQZ9mz4dZPZZ43s16fOzFY0D0ZtfZIk
bl6qbIqfjcWcbpCnONgytbCec8ut3VBhjen6qNL7mz6fzYSCqJEfl86LarQs9nKXqaoegmat9btV
02I0ulE93rl548L4YUSJ9t7EQwWJeS8YBRTrvqGcrnyzAHP1J91dPX9xMajxK+W0no9MEHSWm+I8
2dUcZbsV6Px7nwkjDTOkJReIYVHFT0XuwZ1ZdGe8knFnnmF9NKHD4Qi45aR0ig2ouukgimDAvH6c
o1gfd7Y2M4vDU0eIs9QdTQCCtZzGbAefPvtQRQoYEo8RPAKqbKJQr2tHfehMWNRM1HEW2gvBtPqA
0NGGPAREmvgMehRqvDTDjcev6jZhMoBRbGpeTlVJ8S6MDg27UFDVNqpsmZOC55inInJs/YaNzAqM
CC1yWM518QR4m86bVeFx4yscOwafbqv/3Ezp0G7JDloxqxgdueyXbpW8KjiY4tvVO/0HiwNsoV9Z
UitY+7Gv0QmtuQMA6XRfijaKjYtWSMH0KK8Eod4ZQPjomdplXCaR3JtJO1W+smN7OuZro+ywMmkC
d2IcVqTFZUOrAl7MUuhdKDA0VIzHq3M5SZl9gGxMywYLaxA4hKytt1vy2V2OkbNM2tFU8GkeZpd2
4jTclbh2VP08P0c4OcyHeEr4lzESThfBYjpz8dXkJRMBfPvushZVOXzs7CgZr8zezJMrnbyEGe+V
oT4X8ZJ0YRrFg37TtJr1IHXMeFCPL7XaaTpsHppmDECCmsXqBExcsiRA4ab6S5aA96A3S2MfxKJF
OJ+DRJ0U1pG3HjpI8XkweGt6u2IDVIQWLi93yOWT04w9tZJAazz9OJqdxggt11tEmTQJGT2epw17
Oy4w0gLNYwdh06yl8SA1K7l2mnj6ashhHT9FZZMyKsyrKGo/1zacgj6opyGv0GmZY2t2SM6VLM8j
K2qdfW0jvXWCcextHHka1TLo9PXKcATeLtqwyJBgtSIuNkxDLNM4RFqpj2GKEP2+GEBKfG9eHU7A
SgqwwsQ2p6M55GW5m0TDIhxMqdVhlDGdDiZj7u9bYbvJvsyMufELHSF/MPDDLF84c/6wSB2PDWPB
Ji7Q+sG2tyNesbs6mvFoAYnJT/PVvqvvBjxfSB3MKvtjPtjjvT1W3oVmAA1hCLYyCsyNCAhcivi8
VsNMgKadhHZs5QEjV+7riqNTV1vRHeMEYN+4HZl+rAYAdYFh2JcowdB4nlrjpLBbbruk6T4kw1Jf
jN7ShzaWNh9RsNOMxuRYRo69USbTqEmbj0XSzpeIwL4ACCE/BuFVm2rC5xDB/er3XZFuUGSNW2FO
jo+4yQwhGIJ+xKos7vFbOeV8DoZ+vsTdps1dsJQGp5ope4wzOw6FVbjMIpJe7usSwZWmPO8TwTNg
lk58o8Zepvu0kRel50XHdJ2jTWpVW1AErIpmHRKjwgAJR7VxywaUn9kD6qp1We8iYm5PFJMugMI4
JZAW7U3GzGljiXEzOpDUsW7EM2qUrA3aeh+gpdump0a215t95LQPUGpqtqJmdr90Zedunboo9+hV
hwOe38WjN5vzHuf4EQUeG9eMicHOiwt2FcdYFwCz+any6occsd5e1SQqWy1HgNnkQe7iLQclas4g
0mNamDoWwU9dY+lhZjA+noSxK3HB8PzBdaKvlDOHytIiwp7NJxdzjzzQSuNzm69a0C8pp3mX5buh
xO8CSduEpi2qHyICNB6ibm1OsyQnoL50b5BSWxtM9zo4csN3VJL2yRrtvOtaBh6RCse2uAGTOXhx
ne00M3uAxXvN2G/eYbnR+vnpXuVF0W/+m70z6Y2bydb0X2nUngVOESQXvSFzlDVasmxrQ3jkPM/8
9f3QX3W3k0oooVpfoIBbuC47ksFgRJxz3vc5ATm7zVxPHaZnlYy0Rin16Ie1uotEeNUgXtcBNHh5
oeHqzKtqN8QNRAtYNldTApomj4jjIwU8T8fdgGqeaapf/Mho6w0Am2mv5bpxG9u5WUBpWdx8+gDf
pe71FIJH9UIqMnzMdcgeMFHaSmxqf7TRMATlfSrpitFWPaCabn4ykL/eDpHgxEHBckdfyysKdAdE
paVHzet7OOi3seNf6fUMnSnWmqPdFvNVEVh30VKPd7rmOoT45vmWo3giX7aVIQymmDLL0gIzD39z
U7S/WzPww8yZfY/WQPQfW1pbx7NsJP+Cjuu1XzK15Ls90FkZoqeB85jj9Bq7je9OqYlzEQpDGc3z
oxiMuy62fqkdf6elz+lBNLHXF+rvgeaeXNLau1JRW6/P7X2vG41XKtkP346REs525daGeRcCP/sy
ikY5gmV6oETKTbOKu4BMdaRsVAreD/PCf9LqMd/ANdgZjVXvstza0H0iZzVVyDxGeFodQMih0eET
tltug/4xEgAMi9Sm3JpPD4VZB7vQyl6CprcfjVy7SoAReora7ZH3Ja7j2ze+oAZmld/or0AAozSP
Sh8fW2dCkhJ+aQ3/aeqKiURZ/aEsVH1ThsG3LOZ8IwuhIRDwaYKBsCkqK4ptVfih1AiNSHS7Xash
JeEKXqEb9qxKU/dhwnXZ8FN7U8aFSlhqIk9tdP7H8FR8qtsxmoOpiOSXYrLajTpNvyl2kVfNpw1t
rmYvqr+XmSFc3dfzTQMdsUA6ysc5vZgqJdVQdttZcVoSfxP77VTcmFyIB5fNHqPmHAyf7DGK5Lad
lHqf10Y/blQ5gAJYesFzXakV7CkBmAVPOG0yU0co6i+BCAz+MTOcvusd1C13bCe2vQoNg2eDNzxk
nTI/RGSfH6dozD+Hg9ShgYkIT3GfBRnVN6BZgG0GXf1ltSGlxVh2UeVprLnKSyOpAA4hJZ+7HKVM
fZ4OYsP9ROZHDXKhjdBHzN0XB8pXtFcjdF1HsF7tbdxPvrnTAA7eJyTjfKrljnHI1Ca8otgjTZdg
BlVKXevjUaU98UGBTUk6ee5gKuVoPSzXdELjO0Z0ioFCTRuM4YZR/2Ya8ROHba5umnByftaTja+7
9juTOkllBRi2A3MIdzByrBdwpKaO7mISFP50R7sljdozjahsnmI164MN1hD9oz1FaUGNCrGQCiqT
Wr1l2N+0Idc4CMhA6Sxq0YCz1Gjd7PKUsb8ta50me4ajInOZbcwXiFXmgrIZGpxmQ41UfSbsfSwp
Y1IQJ3UTuepQpQnlzpAyphogK3J7k7IzwCQl/F36mo6cg7zuuCkp1CHQLhacoeyU6KgZffESGMa0
pcCmP7eOaPVd3CnN58Gx6nozToiFPIuUqO8OTgJRvIR+dh2lRqtuZr2nfdkQ5jUrnaPLIrbrsmdp
TdFzFGQLxlPPrSfNHjnG7DaxEYfIoE83s+/XL03ZxMwViBI3wjJUeeVk5ffhVDkmAjuYFZ4IkpHB
rTZ9seLKpmaea+VB01Owqa1uVr98UD8v2ZD3D5QZhhe7MKtj2pWTwdqGl7i1Ukd8bmt/qafAb94n
DbxALtuzNSK7JFEGNdqRrRfNnfa9DyPnMzxL9iMgATH7bqLQY9yYavmpKRXJRZ6F2buwgIaPplXR
Z7THbkqAW/lUlcdquu4KggKgiHVPuNKZotomEYysnWp0oiBMnswXFRDCkyGzsnEL3TQLb5G9Abu1
HTS+kKwGdq5xkdILJx9+SjjLtYe5HFBNK3vtI6a19iHwBf2IG0b5mA7cDtxs8JV+b4o24bwc0MG0
YUPhPTLs+bufieJhUgK4vZUI0me/0KsffarOdwler2L5zErBYgiqpyzWWyJfieJtU7WOE28EJDl9
E3TNHHOXkVxaWgqVxsbxhfkic9+eeHA9+qE0mJU5cn3y/DxQU5ITaqPfdMcyHjqjJAgyW6tpNtwR
5i/2XFBnGGyL4m5DN7Z838DU/TQCebHgsWb5T6XrzJiduK4+9ulIgKrOeVFi0W9QAqdprv6sfMqC
nj+pg+U1eiDN7bDIqLcjnWY6d56HqfVmMU3XkYE/f1MiE/mawkrQXG1WSrL5MBdnt7fHBhxcoqC9
z5LUZpLbiahK+HjrtuGAMN5rU7CghL6cF+EQB5Zn6Kn4aGSQplzsKvqndLJM/lk65xKqtWWoudQv
svYQAnmptopew4KmABjs4NoAdoxbqR2p4gXaLgnjdtzNEqvkPul1Z4KCAaaDmpkePyuFk1kg4cwQ
NiU9RKisobfbUkhuyk1V2cgRCiPLAzIQNaERAt35l200NEymw0nOJb/vlY92qCIKUhsrxSvkU8ba
ibIePkmlloVnOTwmN+y8etDmKAC/N5BIPdjkMrK9GhjpQ92OKNnmEc3itk5CVNttqJM47pO2jV0L
tWXl+ZzhxGs95VVnhOpQSvszMD3cjhbdrCeasPl6t2s0P7nkrliynSd5X8dATEp4ip3gT+6XP/8r
RSgLU5Y+/vNNmo/qR0Be8XFqdMo4sPDMPbC6yXJbfGVcV2w1bjYE0MVtOSrBDkGG8gSbrrppgjnU
LmRMl4zo+nc5to4FhbQf0v5V6jJyRJOghIJ2a0xf+yjuuKCjiyu6INpyIVPv307QnhkOyysZYWwv
GqnGVfo7CapadqNEvyuoYOv+pG16sg8HaRu/beEY+7eHO5XOkw9eZNfk6Oj1YeKaXvfuM3Wy+pEq
ok2L4Lr5VhV+bT+jlCq2JqrJ6QURh5Z8qyjubWfRyguZzjNpVTIzXI9Js5gW7onTdw7ssiDNSFlh
YhN3bc4RtKJS3St5PlyolbyaVwuVMvZoFSg6JgmxqmD0MsbcugyFyG+moR3oGZCIxkZr5XBAzXzJ
k3Dm0ZaHQiJtUJEC4XD6aFbXAP8uSe6j4ORI98PxA989O7GijBfe4auhIBSQXMTi54BJcNTVUIYx
WHUYpgwV2BIcN7eaXBAfGOj5/zHN/k/B8l/Wm/XKbR1RfGVL+wsNxV/4p2BpGpQlJc4TnY7ZknZF
LOP/YJvkv7HWUSXE60rU96eU+X+5Hva/+fgkRck/kn1jWfv/KViC/ECShadKQAsh+feueuWp0wFe
7x8/kA1CQwMggQT4dB1GQiGoJnHHrqnQS4l78jYZlfbCElx9XXxRAE0k9RFWu2Oqa2Mv1KBCbwfy
mHaSVl+QSo4gF4v+Ksw6hCVWO2QXPufVml8GhBmPn4gaocRztTz2X6cFmbMqs+ZEuGPF9cQZsa8i
h2yvMC/GF4Z6NYPLUHxXf9xmlJFXQ02o1zF3FcJFnZu/ECSUcJDL8OntjXjlLuTNOIuv0LRYJqwk
EoKnT6RJ3Lja2Alkg055n1s+hww1ivqR8hxE+rQofvkt1S6UjTpkc83qdqnW5F8aquE7U5vTC/b8
MzPM2l22SybY5HQ4/T2I18kMdfyemPOqd8GRKrgg2uZb0Onx+8prf56dKrYBQ4MqPiau07GCnLQn
qX3EQrQ8viuroXsqrURsIivlqnRhos+sVXQlclECOCoHwfLnfy0dhI8TqZES0leDuUmrHf9J0sti
C1i5uBFUfe4TcMlXoUoIPdSA6t1K1Ygqch29pILNmzQuSuACUvaHuE2nnVn67QU4wZk1B5iAxYa9
zNHFuhf5xIueoWtLFPZKvvWNgKKEjoLs7ak4N4pkFijLIrOATHQ6E2qO54qoXrpWJcfARTn1lFgy
vsR+XN0xlrfLCmI3w9wldTAwp8NECNaGLAkk2qO53ZFkDo6xrek/iimuj0Y2KSgvNThhjtD1x7ef
8NxXBXaGSjeQB9bW+jqlm+UQtwEVArUOiTm4rlsHJ1Aza9dbvnYn4oBURkA8ABDMDic3cOrmkKMv
aYDoIg8m+ineP+usOktbDFTcvvXlIvzX+gvsvJKI7dkrM+E/JCWV07Kxs6e3n/zMKreFbZlce7j3
sLGcjqKExoCKIGbf15TsMEAJ18lI1CZ1TClmsuiW/+PtEc+sJtarpukaD0eJfzWij/a3KqKAlis1
NRvmMfDoSC827x/FQRmicaRyZ11X4gc90qw5QDbmJBLgzZxyZSwUe/dfjELfDJ0vg+W7bvY2Z72u
jVkl3Kgp+3sNY9TWrubqgmX4zBZLxIOHQJps0va6aZSiz/AIkUi7XCzMvRYOghiYos+gKNb7Hwg8
JGwkzmaNC/dq07NItUilzQQqgsnfICv1N4gYiwt767Jh/BUrLV860TBXFxYcwoX1tqWOdZa1asso
DWXDbAnnI41aiC83Ra0/hlNE6saw7/vQubBhnplKjOCOtQQTy617tZXZok4rBTGray4gjVI02Y6K
nvRIdSkXDqvlMFo/pC4Ax9gCKBtk0NMvy8oSqx05yt0+LnYpNbSNg4MgVIPOBYh/VTXw+9+9GtFD
wU0hRDI5FVYbqHAKG/cGdXpjAlg7USXC3wb/8e1Rzk0hygo6CUEYNdX1PUeXWTVTWyNfkvfGASB+
uOvarL4dOsKkt4c6t04E7iSYUhzBfzinJ1ugSXVfDgogc1UG1IFs/Zip3bBHgqNdkz9XPHjH6VM9
B2TbaKh2YfhzT4qID+TQojLj3nX6BguM6Lkk5YgUWXLsKWZ6Iyk/36D+Ly9M6rnFIgTxJtA/9Ixi
9d3l2NGwV/W8unq4G/384xRRAUvq+bf042sbOO+FAZfffro6Keo7nC4olSTaodU1ssvZIRHwoCjw
M2MXJ77+IYoqsX37BZ4bxRb0VeF+YhPzGKczOCaIMXyf3BodM7KN1ZBmLlLgVW+P8vo9WfzrQmBl
VkHfriEPAlflHAQlDSSpbTzGauj86Chq/UxBXe8vDLX84vW8sXdx73Y05FTWak2gYah5VCIY7oa4
C/3ILjvY0cZsbCKtF3d4H7rRC226LLmZ6A0U+/zXdIMbWG03itlHL7PPv+JKpwCBOjQ9dSGi8PZ3
hNF1XmriFoxPMuo6mrEs+5pQ4SMxIFOSbYVTRzcTLn8yPm0/GDSrUqqfTojzxYtCtaf2yic74tjQ
xZOPryBBpNDRaiKPzCzFCBaJ7/A/2t8Gh+KdEHn8ubAHqidlya/m9+py+IA8y3zCjMmVHrtY3uwC
fvBXGsZ12VbP6bwAohttE7LxgGa+dphsljQK0iWnUfDgBSZtSTtDjNEGvK5pXwC+nFlRS7ci7mkq
F0VdLGvhr1tROmIRDgN1cTgK/Sbryhd70vzjhbf8+iVrGm4nvkhiVbE+JZIyLBpgRYYb06HhQ2zo
+cEundDDx9pcWlBnhjIInUjHkGIj/j59HtiNal2IiALWmKVQvROJ33ASAYJFjFgXDogz11zwzobg
Ks9HvzApTkeD9hHiYCOAyq3S+jF0AhtxkpbOPfC8IXO5m+HntJzM9xAv48iObX36aYDM3eOXih8q
SoUXpvrPzXr1QTGTugYWC5g1mrnTn9SVhtkWXHHdstXTq7aUTePR7koclNjJcRHnqX1TCVaba4jY
QuPSBONt00vHQBE3t7obRAJ0Bwhb4jCsQf5DNdrqdGG7fL0/874XBB4hoSVI1Zz+SqyRdOIZubGg
XtO/YxkbN7gBxG+Cfv3XMGkLQTnufr1/GXL5JxpZlLhk7E4HpYdtpIYF/vYS1/F1hldkk2HmOszU
qG7fHurc89kkFPCtOksWe3UvSrQ4Jr7CgS3CpSGePePhscaHOip+TSK+hUB2qavwmU17SSeTbTIJ
QOR6IzWoUGUx8iq364bq0JRCf075f3ozJvb3kd6WnAlCf+JWFj3nuPiDSPpr08hp48MlrOGarpXd
kcYu0kPYUF4rFWWjtyfy3GMxAsJ0+Br4JVf7E7lpeg4BIaAopA0HK1NZHSmRG23n/puRWIswpvh+
SI+fro5hziYYfMRR5oRzpuBcxeGO53pHNzjKRG8/1rltF3I8CS5BMYAHOx0stAxH5D4b0gAC8mYa
zRkRTSu/v3sUnYNVZwmS3IFEdzoKGEet1xq2p7DSYGDjCD7MKvan9z8MdRrILkLiyBbOastxVPQ/
ysByQCNgH2kxZlzTGVY9vP9huJVwKVn4guoaTspGRgYMUwZ48aZ/gP0xbYLK0S98uMvGs9o+dcJp
E5AUISg5wdMpE3StEi3AY5dInkPRzH77WnevRdZ1oZBKefuRzixudiG8JCSqOT3WZLN47iZ/NBiM
A8b4ohWWvXPUcNjXof7+zBapVIJ3sDi2SalvtSGNpoL3fpACD2tgXzfzaO/ozNzv3n6gM7MHqA0X
0YJTXr6k1ew1MCnimVjGTlXrYCt1dxyz0XysWjvzAmPQLyRLVzC2PzsRGTSJmUNdnk9dnSOj01gT
s0Weqcz9yLPyRP8sNLO9UkhIP8ylNv+Mkll7xNxSoHwIuv4w8Pv2739sRPukEgB12UT7p489G3L0
fa54Llbo+VDRJ3drxQpCkDYEO+S3w4VP4dw0s3OouIJ1Sf1pdZBlfCN+OvPUQa3mx5oeGjtnCMNP
9Hub0eUI5eHt5zuzTqmIYLuSMN906MCnz1f3I8nwP3ligCQ7u3O0DQBRCAqW/PJfjET2jO2E2h1J
6dORotgElJqiTmvVUPcGoQnPifv8Q9r1w7tTFxbZNhh4HM9/9uHToXAj0igQWzJpZvO+MXLrWQmW
7uQ28MW3H2p5/as9hYOLbiDUlrhmrzd7EepOrPuMVNMQ9Z5T4dG2lAn6SE2RJrRktumxyB8gmF3i
lZ05ZkhxkeNasvyAnVdfPcqDIaE6RW/CcLQ/cRbR4CMN5wvL48xyxJXHkUW2hJjUXn31pDQcWzHY
W2z06q6tzF8sUMduoIW/Gn94/wZN/oLNkgTCn+rr6WurjJnATGfPXGAwnAX4vkVII4wJF/K2JJty
YZmcm0IqLUslkZIX5bzT8eioqSwhnXCTuho/poGV7ocuvPRFnxsFcwOfNEoMlC6rHYTLVlrqOes+
pdVm4qNFHOKLscHZQaiM2xTTbDbL1Q0n8/2iqXziUJpeTTey7MRtDeRy+/ZqP7dZkPUnu8rTWK9O
mrww6GtW2cKll6K9NyNpXo2VGW9oqqdcOD/PPhCbIG5VWs1y5py+G5rNSu5mXOjnEp93EozONao7
cSFdvHwk68+XWzy5nUWrIdZF1rq2E+61rIARjNIhoJXrlhavBUr/eT4OFRgiSylpRziwCAt5MUNy
ZnRub1wPOLcW3ufpMwaRNuHo6PmEs0R9Tssm+BZ1jn6XA5K5EJS9fnM2156FBMhWjyF+tVvgrwkw
bgiuiz2StEaJ+sew6NL9aPTBu7dEhnLQTpCFW/bf1YkyVHo407mVjDXqrxBqhsi9rqrEtwihKR1T
l2Q5fXOXkuHu7eX5ejOG0finYQEHIXO6+p5rUDtSsRvDhUfs7xOC4MekEPYnYlA7dEN4ZVtue9Fm
nnSqOG+P/XqCCQi5gFGmoYpOjej0XTp5Gk8Z0QUGGT1C8zdGhxY81XEqaA3+9lCvPw1Hpb6IjYg7
LPDz1bfu+3YtCpOUlqV01n2SD+3Rb/v3ny8EF5ScqJTC50XPdPpAJFnLeEx5IHMKHE9MQvH4LZdE
B2eeBekQpVIuBXzrf7Iwf4WbdhFObMxcx/UU2pes0LoabaZu356xMy+Hpc8uQtmUsH1dRBGS7q5a
Cf0JeKK6NVq6KztTHXhNY87Ht4daDsTTHQXRHTozyjWIlF6ljejVS4sr8uSunjXRU9B19scJc+S3
YIAEzx5ND6JQ1959kDEoRUkOs0UeJVaXRp8O9GlQjyQ5Az94GSeoVnmvBN/ffrQz74prBpIUEK02
iKbVdqUB34ksfWZFEEbvmnkyNxSFps1/MwpbMuETMd96lLKQiUJ/HMOtc7TevDYkDPhEL4xybkWQ
tyQ0Wyqrr0DdQKKUEFq+gTK4n5G367NH25rZ02xjuLD1nknbsRsSCFoIyrhhr7nbA1UzyIus8coC
0Ae1Us23ipV0NJbiYnkcOQG+RtDato0GV3qg5eBPQlWoTNVo1vtUCXF41mL4SAdTfTOIi2Dwc+8V
xqnk/CNJDwP39EtH6TqZI/dl1xi67GAWlsoviS7tWq9vkswC3wMJH8qlTObpKEHt+7TY5BsM6Ibx
GYVffpU0c114qRrShFgzowuv+MxjYVIlU7oMyrGw+igmu3WCsuIVl4FUb4bUmHehiKcLBZVzo3AZ
WhIKRG00pDl9LF1p226OoLEmVmZ84md86XywMW9/E2eS0ctGLJxFZUMOS1tdw0eWzCTapYpRlOYN
ba3lUdKg/LGpW4BLVhTknzMQml6d5cVNogbpzzkJgevg+G1uhBVmF3a5M58PmYZFKUbuiRTvaskA
ERDJ0prDDQguP0I7i/aFrNpHs531C4f6maE4fMjdLduBwzX6dILR8wdqraPtiLM2vMvoPnQtp7TZ
DbNfXyiYnBuKNBRSFFSChFSroYzCyv8pwVWFXX23ZY7XMIaI2veg9S4c4mc+B+TPVMdoGoNJTi5/
/tfBB6Zx8hHCkN3Q/PpQzWN8GyqAAqNeKrtmii4VaM+sU2qmJFrZ85awcPXGHJMIxNZwH/iVL7Zx
EaF/VqdLXY3WM8icCQJuFLokL8izrp5qaEXVWjWjTB2FIJqpwwTDf/MUp8p7NYS0MlIXdQLpfl6V
vl6CcqLs1yRL526qdh6YjXg70inwwmtaEdpZ3AxDKph2cNQW5CvMRt42c5/0DGMD0ROZ2Cdd7BqQ
luaRloK1tZ0d3RuTMnYBhe8c0/800+lvDgAWgG9+ext4Pbv8Fo54svLwacx1BgVbTz+rFsVbkS+m
qQCDVd639r4A3vXOzXPRyDG/ZFFQZUi2z9PlOci8TbIIRQaGs/jKkWHzAaLBpVL+elEuo1BroND6
p8Jurm4URppCTOfTd6tGji+amJrPlZl/eXvWzgzCkpRYubmQISBfDTJVkD26RgWeT1vmTQj51DNF
9N5rC6k6jX0ZjpJDlpTBTidMlkObjwMTBkyigpYVTh9E7iSXXou53jeWcRAh4HxDbUGIszztX/sG
2NZsoKhtuHRgEj8KFI0vfWalL7Ok1wssQ6v83ZbO+CkpfeebMWjVNyMqMPYh2sN0GyJf611fy/La
rQprumfDExW08NS6SvtRtZ6SbMLnLPPSqvcREOdjMBdlcLCisr3vtB5fWNRQDzpyB86v8zzOKM+P
vfFjShNl3kbBpBzyvjC0jTJPRgdbM0obkmOq3mzHrLZovqoP1TUGqqoEeBa2X42a5qvbLB274ADp
H6woZ4h9SOtG+dbAy8Sq18Mvoe2njMQuV1OMI25q02fpYPuKKj1MNHpwB/QtucVpND33mLY6rxWF
uAv5cJsdqJlY39FlF5Ompk5zfVRNOBH4tbLscwHS7BEXIi1GHTlHNxmw4CfVbrVv5aCbjWul1TiA
kNOgCIxcXfytLcaWnoIyeRnsthp3dPwxtV3tjJpzU8U4UA90oC3iY5yEqe7BODWDPTZfs9wZNJBW
XBzYgJ8VrczhEI8yt3G9irDf68itgk/QKcbWq2WJtylw+vRDNlLI39BeGcaAX3U4xUpFqUtPymr4
Vqql9myAk+s92vLC353z3HkyxSibY9gU84/QkEjuGmfsdI/trX6AK5jcm32NP7bxx+wL15YocYe4
LnwPaLQJ3SIprQoeS40fPbDT6kZXDPNZL/IG3LaQybPKf2edt708NEqi12jF7arbzW3c40R3Fotb
jKo53bTZnHAxoGcHxvEC7CU8RPAVblTp8rsf5/pz70d1cQjg9QEbtYpx4o4sqp95UIf+DcqqOfEy
QzGeAhWI5FbPYv+zVWG9PlhaGX60+s6+L/3EOMYY2o9RaIJAn+jvYyCbcwe02C8gL+QzKfwGyJ60
QOgqBs2sPH82YkpAUUULICPuIY8iS8vGfUNm46c6Wkm0KbMBRDjtOiOFTbBWvnO2JV9o9uWUXtxV
C/0Pycfo0fF4+FiLfsZ0VnLjBFFTVdkV2bMADrC2pMeIfhPVnYLeeu6bItbcmb//o+/HNNvDGxyv
c8euGxdHYXxI1RLMDUsv5nXHteYs3T3Gn+2YWt+HFmXPFjCvX++MMg4/jyQbckD1sriHIWxCvVaL
Gly1NtrwvdO8NBV3oj1wuKVcMV/XdpSNd+go5NJSWaSbgR6cNOFNZNtuC2x3kWtW9Aa4jnU7Hu5E
UxvGE7jfOQSiBQQCUXPaBl5uxpmxSaUzAJKXIAgf0Ek0X8OlRLXXNPoMoccBvvk1Nho1A/0QDj34
zzr5UsPQKt1grMTs5VU0fYa5UBUwyBOYgC/VrMw7zYnG4jqXgBwPJcpD+JfUsr7WIUgHFseUsj+0
ea95iShDYIxjX3/p1BE4tSaK0XWYC5ALMU7aqWnsCApQp+PY1gJLgsxJsSqrJtdn9DrpyOULswed
ocGJ2LiD6xYRxdz7/bWAnqod4qjLr8FZZrXbw9t/7ufUfMkyqT6y/zcvZZtRLbGNSgBs7stFvlSW
X8seZNDOUGTlbI1QXzC3Q53UsNeG9i6eYhDcowqPHjY/cYUrMHY8h1ES3PeTjFrMWvrcuQEl6pS8
tz21rjLU4nfq0NTZtNJvWmQG94lfAeaOwJdPe7AtzEmgxjl0IcKD1KMBgzluqtkuAg/LYeVvW6Am
d21W6fqmTeehwBWtQ5mfo8kZNi1i3+AAYi+dgi097Dr9SF40pavGjMP2aar9/iHQOiBBVljb5nNl
9pPtxqLVXnzsdi91x1Zw1WliNL5JmXOjOva+QamzBCV3M/H94qTPa/2rovV9zv4fwR5C8ZmIbTMJ
GjzQFG++roy6iXaJoIeq22v20tjDSZuHyArjBpFF0tl7vSG6cavUcZItnS6mW7o59vNG9FxHvUJT
q3FL72jzVon88imaLYD1COEscSXDrv+FhAvkvIrd+DGZRtQan7s8rcJj1dbmpyzblKCArjqMqb+n
oC4n/Lkgl5MEQrebOz52jaXQpG/5NBpaWhDP526p0UcBWIJqR15vaMmVES4msSrX7aNoFVXb5Gql
vsByqcxNrEz2dyVEuc/zjemv0vT11qU9mD7uGpLdM7uMibI3KmizpThF+AnIb5u5gwGrehvwQZEL
T9MIt/MM3orlAyJgi/TY+kjLrP7B6jQj2CDJ968MBXgv/RVsfrsZAHzfwlEtv0dDV3R7Gy0O8Aiz
IvaY4bYcoxZm2M6osobkLCwVUrPODK1hVJxsdIfRT/bVkEQPrUajwS1HWA1N2J7EoXcq59FWITrz
IuWouCr1J7HRAraMrcmW91COkbY0d+hK+L+FAb4sACbbe6aqKR+SEfe9W85Vlx5EHDoPs9+PtKlI
quq2S8f6tmstuBAmgO0taPTC8aqikfcs9Hlc2kGI4odmhKHvmWTx+9tpROV304xJ4d/NvjaMEG46
3/ptpkJRdt1Y2uqdhiwWPBAWE/NlTGWb7lnWVnundmbE3qGxSm90GcY6KngZyo+R2bD3RVJ20y6M
fFN+afRknLZmhx1/r0PZ5SuETxXTiVeftI+OMwh9ryR+qB8JeYruGM5WWsI5jQax8+MmALLhpMO3
umyH7m7CLQkK2Pf9yR2z0LQPRQq0fOtbPkuViFjkX2GoGr/fvhC/CiNwNVqkRBDt8X9e2aKAZzZs
5xM+hmko4ORmAvZ0kNxZcgju3x5qXV/htroUV5agBeE/lYfT26piaOhGDMiCFipTziUpN7I2WOtm
64y7WvrdFVR9/diU07xtmi7fvj3+2UdFtECCbxFCrjUEQ6KGSZg1hDHR7OyqVhifKloUbOy0ri6U
PV6FGUtfa8JQnpKTlgvt6aOG8Az1yUaWXEBj2iiaOe2rsh3fmaJgQm2yTSrmH8oriN1OR1GwzEOB
5+TS6Um1jeFOIAozW0RTACvenrsz7w4955IvQMZEtWGVDZlVO51bqFVumphwILD3wkKIosm1Q2nc
spFFu3guw5sutsor4Bj2j7fHPzeh/3SfRnBCAmg1fgWTnNbPBIeO7Vf7afJLEByUUd8e5dwKwfZC
1gLrEBKkZRb+iqdK8DFEUgP48Loot+aoQDa2uFhMg++8e4WQnKeYQQUCKdWrELFuwV3XuY20I3Li
7UxV4EY2wv719gO9nrZlFHwNnGxkl7RV5K6BsOp9Mk6uHqGr1iE4bIYxbi9M2+u8iLZYQhDD8x8s
sIvX9+95iyIb9UHAMEqTDnfE39Y2FlnvoYAuabrZlPbt2IwdN41+vJWZpmyLiXYo0DTi4Wg3EC/N
IgDRr8DWe3sClk/g7wqMwS8jy44ogmIcX8jqE8mmqoEAhYLGnKX6LeiFslM5gHedzxXdxqPWuhJq
2X/xcjXkQYtUiEztum+j74BD4khddjot95oM/tgwhsaF/ezcy6UEAc2BvYyy2SrLMCbd0LJz0pEy
z+xdk9GtRR0vFSxepxjwppKYAWSA64jHWb3aZo5A2HA+oN933LDVui85jY9crUmsB3r9jP881P84
4P+16An+Xz/UV8Ru91eddT+/Kce8+ZWeoLuXv/ePEZ7ONP8mOwYjA/Hvkr5aOtD944Rf/shecvBL
GYvqgLb80X+s8AZ+90UyR0mCkIpqHafRf6zw/BFaB5P27bhNVLYJ/T3s7j8n+P//2jiBKEVTH8a6
RRWA/ZOB/t4Hqi6jXdjY1tink2MoEm79sE59bmV0MdLpOCI+UlDcYA64pQPFgV47e36U23ILdELt
JraS/SIBrsjbEOxrTeXlo8OV0fGytjn4jb2xFeWqDFIsYT/N9sXBPjFW3cEO6eqQ1J/okkb/DEkW
Jj4gxPfyYaHc70Yohy18JYXuCAH0mLANP4M73Yyy3kDXoUcyEn7ayijS2MejcZ0cY8M51BJtky3B
x0WAwkSGm0TP4yfqS198p/84h+F+iJRt4rQfpNgvWbgWokjHv6MN9eavtXD/zxT+r7zL7gvIb83/
/tfpV/h6YleFJVuVvcz8poaJV1yVEzkaeW/SD6ivxO7tkU43ldcjLX/+9xFYlUk4lrxCR79X9K/9
xer060dBX0UeGW3E4tha2+AqS8nh8A71zg5uIpUuVnRzSXZQMT38NIn6FJApd8rBtavktqTnaJHt
EtotxPFdazde3WZbg1YDdQqgUBEb2X/ujGajas8jC2cBPTat7wb8/bgt6EFReC2kKdoeuLLFimYA
TwRTWcReDErNn4rtVBbEALiRzWBbE8bNSnLIi4R2NEuHs6uquGRvXB2WywwzARS0+UZoaQoy5XSG
UYlbPrnNmhsvyDgato0/4gBIefcZtf0h4cAg0DOxZkBdIk/FlUv3dz4/7+0XffY9/PUz1icjcTJI
BN4D5ERMVeQL2N81OmQQJl9YU2w9fx3Cr594dVBRpeydMBjZFox5Q6WBFnCx26uXnmjZGM+MIzmr
kEKiFF5dEp2QRGabMLON/hSW/4e2M1mOHLu27L/UHDL0TVm9NwDgPd3ZN8EJjEFGoG8vLi6Ar6/l
KamUGZJlVg3KTJM0MdNJOHBxzj777OXAyElCwO+hVnc7LXsdghvXWKPRPoLVeli1S9tOG7G+mkEe
rTbXGtpQm2yS5HtCStifX+0/1s//vAT/+tV+qZBY55snUchhq3tOlM1eXFJWlhJQPRldqeh3TPo2
JGk+/PnH/ucv+V8f+8uBHGgzlfLEl9y7Vey07TVVIWLlelsl4i/mUf9+cFxv63991C9HVEM30KWS
j1rmJhRDA1ztL0zgf/UJvxxNmRz0Mhj4BLW8D96TkH9RK/7ni8XSHR0i/duvu6REG/ld4XHISuN2
XD6lx93BmkjwV4v8//FxgAgf0Giwv/Orizz3KNpqwef05IwF066TL/r6+OdfPOaG//Qw4G3DIECF
iFv/j8eMcAjX02vuuHooOeHUtrvSYnIfbLYej6UOYjUBsbWGslbb3D0J8v3WtID7Z73MKa7ezvtp
OjlkNnkl8QHh1ObnacSo4ubo00bOj8J4icpk2msVyb7zc1Hqe7tqtplRRk2W3WqViGsJLqxzdnr3
lY5qq8sqJGL6Mnqfev+lQZ4qaRi1Tj8a2WXycRW3QGtHFdksRq4bzfoS9jOyEXOa0RFkpZRomcFh
InaSCJeQKclG08jxz5vruuVW1WjEa3dIUOszHVxnPsbD+tJrxtGarnq63I9okZ2+ATh7MZsf+hFR
6ns+eD8de3ohueHRT+aHESQfSeb5DO3V+1nIIM7QLSdj2CSF/piR9uoX2WnkwonMO60tqa1ZFmLX
DG3san7nkRN3N0Ca1dT7QIiOZls7MsMBuq5hB4myTC8Emm64Re7qsbyUwrwp+y9JCbHuvfux/7zS
tng3Xv8E+JnbhBCNRXuQ7Ufjfqbru7RfhzLg5fTh5PUdom/IBDy25yAu1Rqv3RC3qtiQSbhZZncL
yP7MHshJzuZOZc+KIF/gmEfoH2ZN3B1ZkvpKhPGitubY3lxvFy3/6vN6O+vFDtXtga8n9nlnSt4U
NbnbbJ/d4G378smvtv3kUZFYGeW6J7CClzeWaZ7pfdxQS9XFmtQjeTN7SVTz3D8SX43Z7sSwPu76
fCNNRTK5e6p9EuNJOPXdPZizUF1fDznfNoMbr3UiRiahZK171mkZx+9aXcRLxjmuRXn/NfNDOcGS
A/mv/vcxIGc2VZscL1U/2gePmG2eMlwvh6L4sKyC4kxnyHFpUurQ8Wzrf68IKheModzDsosGrDNm
njIgIGW5ZSw3BU/1dCuIebxinxbCASj7RvndzDZDwcDLvLRyq/Q73c5ACGhRIbKHtp62yBXxzPq2
Zk1vRWrz9kMPmnnKyjom3i4cgJgRcgPhL+A8Ns9BNsV9ZW7hBFwGz/7AxfCe2+tt47aXdlUPQvk3
NaWsbn8aSXokmQQRPtuN8lPa4Cua4QW8H6HfzzBmwzYjRqn9Pi5XQEKkQ6mz52IPAoRCaCH/UDya
Kxx1Hc5vMMTZncyHUBRfJMXiueR9iF0859f3xojCaWcrl+vQ7QyXSjrIL7OmRQYSEKnI7roQd62B
wl5vyFLdD6w01T1Cr9md57RhMIID1jQ3fnvbmhq/QVgYRein421bCq6D2vhMt1x32uZaFi/FS+XQ
O/REdGs1N6SzLbt3YGZ3ibTI7rW3wFfjgRwBMhXPvv+ozHaT6A5xxd5umolhRpYXYOWuxSTDfVLp
74faOSgloxxsI97xTT4028ple1xPXix72LuFG/vc/WuwhE22qZd8Y/fzTbB4t5UGl7kl+Zz8WNRp
bstaHFCtQaHU+7UFBlqR8cpfWPrjoytmspzfJ5VuiuaRBMySL6dTF9E2d3mdH2DZv/uDdk8U2pH4
zhtE4qhI1W7WbjTXjHqCNcT6Xpgk5/EtOBzX4zJsJkdFPGNj124NPsjoui3xDgdC3LeDsPdWwupV
HvAIE90ug81EiHzZBhtfv6PQjC14fsolM1Yzo6Uu9qkWE3FM9nG/uWaiJKV3yob0FQEFpXq8qc2f
+hyEQr/LAnlaJpIyWSBe0hsnT+89c7pY/btjpg8k1x+m6dz5IraYKBAmETJE2g4Ey7OoBEOB1YNy
Z3HcqWK+aEXxMiQN2/nZaXCnW8OrAayVe+mYUeLkAHKqQy4eh3Ta//lb8Ddf8h8aUpra35BVKNzX
VcLrK/933QxJ6SLLZTtsnbw9FiZdACBLh9jw1g9C3QSG0tASmrA+UTg0PHJsf29gW5zKST/P1ErA
Wu607KVU3l/8av/2ev7lN/vl9Qwir2Gkw2/m1sQXD8mtju4PnyR0xEvFdxmQsEIoSfznF+TfSo9f
PvWXStySxTgsohu22gwMzn4ZZbED7vZXxe611vu3y25cQ6+IAcEI/ouOmnkCE5VZ8sd5QOoldCGN
altiGtGHTat5cTsHG0Op22sBUGRis6DQQRo9Tb3/lvJVQCTtzD6aljLy5MkcCfh1st96dEJ8yPJn
ZiDtZ5v4edcew8FZYov/aq9/ORkrZYt7UO7L+DDmT6NhhXOQRmQZh5axmfYWLeHkK2jY13WiUEc4
N+y3DnOxTXUC24DxVNj5artkzk64zBWt8c721q1v/bgOZjNN3F2fOdeYXpy0ftOIqXbW9K4SwaYK
6nMyNdsgVS+Za2z8QN2LznxXNTCB7JGxHkzUYd7WgA2EpscZtNtmSV4W5b4xS39YaU10E4iHaRLj
E0D7Ln7OPQWT9OO07qOxLWOBxybnRQI9GWqs9RdF/G/rAn/yzf3WYv3ugeEITIZFr663JdRHtc2G
R1vbXmUcf/VvJq7x+iKPUrQ7zt4k+Pzz2/N60//x0030rasYxY4Bg5rr7fu7TxfwF53B5tPbdidy
ue0O2SWvnZux+ce6+f8HmfGprfnfr0jAz/l/frbdMuRpNv73Of8cWtH+HH/9qeuv839+TPwdJJj+
aK/i3x/+YYNjZ1zu5Y9hefghZDX+9//i3/zHT/7f/p//yM58Wrof//U/PlsIFtf/Wpq3f1ATSWP4
3XfybzLkuW2wE/zIf5/E+du/8ncFkjWevxHrY+psRxGvic74TwHS9/5GOBSeN0aImNF+29H6JzvQ
BDh4XRfnhcMu33Ub5h/yo238jbg6/TrQYe3fwbz5/yI/koX2x/ONSQrzlN8Sd7l/8Hrrv5yqyai1
6Au8XojiB03q2aN/TaQ1azDxeinUWZR1kVux2/W1ki8zW7BzvOZlhltE+KbWPRdtoPQfbmb4/q3b
uXDNpbuo7yaL9d5HCVFH35dFbbsfZSeUAfvGgtlbpGJdj9foSnlXFbCltmCThlhABEZVHKtkp/cF
ubEh2x91SmrMYBh3S2l1Y1RaACagU2v5UyUcCwwYK5VPAvOquiNDqalvtMCuHiYMVvrBy1aS0ohz
FPdM/O2XkkUj7QjJvWhf7ZVgp5ToMSn2mkbieLEptRqblcTqaBlho0Sdnw3W2vauW9rjNpkZU+Cg
mF1q0mGWRfq4CtvDfKXG3v8i9Nm/MQtjIqWxsiTrMpOcThXg6HqTTABPqbibsTkLgFbtaZ6c1oJp
rfSl3K+KVaVTDQZvpUJu6/GtVqXpEfUR5NnBZGFJ7FOjM8VXGVhdesi0ggJek6p6T9dunMIy19Qt
mK5cj+gHvfyZONKWDA/HoTT3u+XTtZXYSYeCy6hH1YC/Ne0npY9eD7SJGgdPX3Xos9QBv5A6HdV8
Bm/cjIpEUWSWENa1H+gVEzSwBjN03JSjg/+iFisrGasCvUalQPwGN8XQw0IWxXpJcRCsYY2NldiD
SRXke8+ZkROSJ5yF6I1ygVqTUGW6RRJqpNpzjEElT+JZ8Jve1xb520d7nKopLnsqYQ822MZSrffA
nYzZqazSfnwyoQ3Z/WZpDE0+1rVfLjvoMSxLhK4C8HTn+F3aXkanZgiAiDl1RN5kMMttgtRTyFst
v7JQ46Xya6N87S27cSIf6MMYX9cWfKRyNwv0fWJL3/+a0qS0D1c0zOJsfWDOSzipxaq2BgAbuXXB
wnqY+JZRPdSjP96sxqTsbwZ3gvWqOr1kf6lhrGFup1nWvcsbNneaTTOVpvVsK6mXRxJNa5qmxNOZ
F09NUh/SWVNQoYzagv4EJBFAYjvVDg7QJjXmdxsOBm1UNyv5OEpMTful8SexCVy2meKE1Kc8IvRr
JmYyyUugv7O9VJvZMekXRxI3830iBfiSaS4mQtqtddCMN2B3jaDPaoMUpAZ/+RLPlegCvnKzsouz
7g3ECG20OfWXmi4PP+HR1QvyTmD+FXaVxQTHzYMXp01XAJqv2Nexrdh2Z44CGgThBK/BpF95hSxi
58sPL5tb5zuWFQJOwalhfwEdNrAC6IQ6RKdxkxdt57x0/oqPINKWwC8paUo38c4Z4z7NpytLrujf
2q7G8ZhLs2zbo9TYIc9D/DC184g/1Z9386IG672zMDHtrUCMoCV0Emufktro9agnfRvBs8Y6+jx1
HsEFQWNB8KhwhY2Rv0I2p3eCe2KbiV3vc19fhzCx7Lo9BWbJqma2OHl57Cmugru0XWBvqMJHyZmF
v9HHxdb2pci0OpJdodnQ3dYSemRi20/Eqvo8PU1eNNucAPQ5XDyRW2+u3y4cjBhK+51cfN17U4FL
JCP1tt0zKuqWNzfXZL7r51zvn/p2AQAF4BWWDHZX+w3keBX3szEf7DILhlNS1vJGzCgciyXK9UaR
tBQORa/wEaaEZe7cdjLGMmR0rfWYenIGN4zC3/o0XS8WslFoYFw6OZVNhx+0Q8vjX+q3dp2vaZSJ
GeIEWAY3wk/lhVlHE7a2ufYtXbXxWyl665DnSIl0O4Nn7ZVy/S+9LpeB9lvMob74RWwHojm68AkP
ftdMoW+AlkfC8q+bbFP64i9eGpdYit19soDsyee1vFeGqn+Al1rfEiO3ZFg79tJtpdbOzkGuw5xu
Em5i61bAROswRc0pSxYLUMEIwc8BaJO130u2IN7KmbigSAKCOJv5XC6EHcv67BrYN3UGI91haQrI
OjwEOtw6IYFcRWU++ePBV6TDHTGOa+4ZZ7Vsb90xl48tKTTVoVVC5z/lWA/QsLJtAjZ9I7NymDd+
09UNQMcaa5WuVTi01uqpLCWXZNG8Jz0dDT8skxr0EUO7ZsY6aNLgZoMmnlNTu9Km+7wYXxdcZi+p
Mw2SOG2I5ElQ5V6UpnZ37jtj+VY3S39QXtnfpuyUxElKW1ATRPAwE+pyrHKZ3vStyfljT+2JNYIB
oJo9adDLVp5IV+OCpA527Kivp+qggL6IndCKEjxW46wnfbG0b3rZDDcYaoI7omHco6hG/6xUthzh
ZDekG1fFbW1wT/qjl9QIY9CPfKGv/AVCPE8LwXDusGhnfwX/auIFO9GrPAp7MLnJzBKWEMiceKmE
j4+Rl9gmR+DmXk5xK5t1/uVq3Z6cui5cRVreD9DBHktV6Ht4luPBtrSAk2BgctXqCU2TnKtv5tK7
GwxD3DuizY+oJuk3ePJkWspVXcy5Wk4JpvqohlNywAoH+AVQz5GQipqewrARGU29iqFIyjZe8Hwj
8E7egwsNyI56t5/AmxJwJQapbyHtcG6UiEofWGgh7NltX4Q63uggzDvJHVrpwaPersWtPqMe97Pl
n1Sx9qDXluLKWiufQYe1UVIn7rYE6HhxQR8iR5rGR1LkHAaBiWB4RdWALCuDNzMtvJB3unHxzKI8
9CXVEytm4FVaK7gkfeZ/YFT4Adks25AYjY6KI2UnjVyeuto09hnBRveks5UPADcyJj7QjEISJqzb
iSHjpcr7LO6a6q7PiZyikrViAvLyOKGYwtw5NUfZwIifyqw5cRhrsQWHcUcSpL5l/QCnd8KWR4EH
pWE5rfdPmDbz/exNDCrIZ4pKXbg3M8tx91qR1K9mmTTHgNuS43KIuEz48MmQ3XQ14cGwOuzXdB2b
6wVN2UyWPRqtaTzBbMHaaFc8NqtVwen1G5I1KUlZO9wVRgezsbe/OeP0mQF72aWulWy9qij2As9L
2A8S8Juefo4YmJ+guyC58VrdF3VRcd4uCGedxUOW9cdqzPWb6xRYBlZ9t6wqPwhwySEw2It3xbXA
nfRieEvdTpBxdmPLBo2pzzRwZH2f5nfcE1aL6mIF1Y4gaNe6a4tyuNhw/X7YXlC8W6AsH7za6zei
Hdv95GbLTZHMkOId3hYzh53vMRxus/qrWY0Bo3HV73THDrj4OpsqPMjM6sWjDwwtajhp4rGxt66/
Zns9AaZX1hXw4pWE3LoJ6ndyJpEwWy2RKspHu7hLfXyZYLrs8b6jJrwhQ9c5tQQ1bXlZp9tiWIeN
01cDymJGTELUZUNwshA5D02g2hCK2zN1b3E3CrbzyklW2R7IMmWg6G0EbozTGxM02NleVhawC+5Y
wFZk/LC2MVmXcUSqnOacUTV7hlGqsp+a5o671TJ476RqcR5HZGRkj0nTPiQW2VNSCYkY0Xpt1K+d
3PJ+XSPPLdvPbCHl1Pb1Oqr6oX/mtvajYcbWXi54yJvFALE9Yo1NPYEeN3vmRbiF2LBlmIXjnLbn
1qF2cyiHdm1hpz/MjB4gL4MCidp0k8iia9llHWUZ/RBVoYMTOM2YbgyZzLaKmdIJAGb+CkocNScJ
4E27VoN8ZuyH2bRjnHvioGVagjCyCDxiFn4LfXVm0JMKa3dFYxFqpuu8p1PPDMcskR5tzph5msxv
fmVOBzzyvDtclmRS02t+ZqN+KQt72eLFHc51U41x5g3LyQRRu/V7MZ8MwqRH8C8PHbg0hlKldwDs
57+xu/bcZD2hWKjua5hV2Ryuvp7ADcHdT+l1SK2m2rJs2LBJNzSRqyX2Y7b6gIJcMT0adv8GRBT3
tUllL8VQbDUYDJtubkg+aQaIc9lsEU9aDw9pWmBm7rMhakRJs1AV4sI2COJToRJE7MBpIzUHzcFk
lr0xWfA5iq6GpJXU8xvervc+yKqTU+awe+GD8ZA338Y5z6gKV30XVK3LuMxSq4qt2WOmZ63dtnAn
/2aca+OU5fnDOBkGzvQ2cQ9GyU1sFuZjGfjdE7mmDGg7u4TJmrw3rNnsUtZBItulttEMP+77QaH8
A3OSrvjgBlv2OtXhBidY+7C0TLjaims9WEmznd2kvDOCOovk1EBDlZnNZt0wRNrcPbKyiXhl2cvR
IXQ/0odr/1vb9s/KShmFGHO2XVaSW/UrSaqekOmkxmvcm7W3iXo4JIWoKsCgOsUJtpq2Hwtr3S8r
vmuxdA4th1kzQ+zq5KIgm1WRwVrQ1l8deTQqcL/hsHZAyDAbe6H0BhB2Y/qhe3N39jtVYsZy1caq
gv6RLt+IUsqM622talojiw2nbLm3ii69T1tfexxby96BDgxOI+BZfthCltI4S6MqGZ4Fdv6PQKru
Pm/pE+lQaZGDtW4j7PHat1Gry23B/jLi+pg9dh64apJL5aMtlk9hIxmGMEUnpIS+BX6QExblpIrN
kI6p9201tOU9P0Qw0dqB4PSt4rBmdfNMszt9W2AT38HUdU6lzdCq0dL6VmRucQSsPYeVZBWA06He
kcQpiaRs2pNVzK82fcFr0ObZu2+yWGfMhrfh0YS4yytmk7qiOq64te/bVj61xnhvDCWpx1MxnwJ9
7j9Kd1qPvGbk3tA7+xvbMc2myoPuNp3a+YUUv+m1m5iyX4lbZphlUp4oDl769jpZckTF4jrH7kAf
/YHJflf74DjTSuvPkweLtV3c9OSuc7tvdBrthrjcI+7OZbPUzn09F0zToC9ugRvBzCJfcSus9kqE
FPMZ07zbhpawht3IOXzsdJjMYzY8rQH7SqsDX6tJhR7lc4HTaMxOs6vZNyPE0oMsO9SOFrkVvLiM
u9RK4qAxLoQrJpvMW587C0jZCNOJUwo5IR/GWw5s9WMd3CuaMe2aXZ5a/sHqcuDgNmByfPfGwZvR
kCtp7DyTKXOe5fXG6K4vFTCjcZGMYpP77BAkrLQ8tYF7X1ijEWWNmR7MhRo5G4QfkTZQb3PoiZuu
TIxzYAx92Cr6ek3X5d3geQz9igIXRqSWoI4yY2ByM6b9cPBlVcHJtS7MUq+PbMdjbOgfvZ6k+9TH
w53wTTB7YIWvGPJhv3olG109Gwgym5sD73N5amex3K+wdu8TeJanXlvpPQ1roNDI2KkZm+ZYY/MN
HavrKTzNJ6cT1ibQsfQbMCRFq8unAGpl5OOZe1qFqB8wq8rYZ1MxdNLeflflwh5YV/Vx3iTaSbNN
CIkY3/J9D8z4VlTJFTbffQ2so5wSrVk2htN5oUm7+6NkdTtOjLbEyYRAeGS9U42ElrJh1HpZukG0
DLYzz+LJXoWi2pT2m+mv3Ue19l6w9VEaY3Sb64a/298NuB0uHLvTRNwv+SPXFGiWXtOy2qQIn991
D8J1NWvOpoElS3kzTrGbKwC4/TJMLB1CwRqztoj1xQ0iWtfmWOlCvtYFm5oWdcidIKdzV7Fhgv3R
SV54JSdYHdzyo7ASsUlWjIctcy1q+bY46f5s7Cc9WWMt98ew9y0Wn3SJ4YAKmIaR/e+bjBDsE0Na
fYeaZZAFu2pHtqLO3QImuRnd5DYYVhU2Zg6nmESI9Qe7m3oe5QnXl5BIO+5l+g0tJSXKpZg2bLiq
kmThoL7LWdvB/JFJlg3FsMTgFj6GrDNufBXk237u6KHb1fI3JMlOu7zom7elMJaz3slybw66Fk1F
P945c0ME94KZQczYMtdmabZ2l9nUzc70vkBOxX3WemzesU50O3ur+TqCyNk2ZtY+2XDmzXBgLnGu
vEBGSZU7tz1h/TteIGZoyKn+cisLpOpYs43Yi7X81vja/CAK/yshpgZ3yqoOZoYsw3DHlDuvTv1t
Xi3dxvShGlzb+7M7QBJdAhjYWlMrbASaP6DnKGJa7KTxCYbRtHs0U3Qw01X3xIfkeEHQfFCdMbiM
NraWrMFnWtT6GneutYazSPV7NazjSWP57wGYMXPl0u0IXLZYp+oZx3fBxBa2lpbelqXxbBsUin1e
+nZsqxPGVxdPY1AU7vswzmMsCm/YmiXuWJn0pNOgtA1MNRv2zUQ1JWyXGnLHMFo9G3nJ2yO1LA1i
ry+TeJBkPLsarbrG/icOgeAqc5YEU/BOsjT/q2UA2l21XbQJBB33oENzzWKVoLpiaJfXVVrY1hNh
jRt35tWFQ3kmgtifc9YKSmQ4v9CrHZQ0I17NejykRQbHcckGlnVlvm4XbxLf3RruC2WoND40MWZP
7lLaRcibRj0DDBJIUa2/c5e5OvWGTuXn/MbDHGaq6N5F/ElmbM5hTRJBlPbLh0or8yIV9aZJcE0s
NH9+9KVebWp7rX602jh9Ef1s82t4xnuaj6xcozDf224X3EDLBH9UL4Ox88F4vqQtnXqR2dat3nvT
eS7m9OC6GvI47lDth6ELDbvTiklYZsM2FWwn4oW/96sWQhR35xWtPYcW+/6hm5jvtUtSaZdTdEzg
sV/FNM8siMk2qknaxpe63rBLQ3/CVjwyo/VVFoXaU9r+8HN5oxWii1CNPv1BXog2ZcK+eoNxt1rM
JwvX6EMTr882w3MVEuPP5Jpt82PprozuuB9D6gIZsgl95YxWSAv+iz1zoM+8XKlZunubgXgHOgjy
lXZvdhipKV6fJreJm2X+nqbaNyj0VE7r6nyri/4rzcoSscI3qECKbkv0VH27GPhslc0Vp4zoWbGw
0CQWa3zUREAadtD6VaSS0jwrrUi3WjvS8rolfRVA159jZVSva5HvTYdD07WQxTOJqDPVGU5tIklo
+8G5ejg6jI+l57igMXd2HNuPM8PfyHKHIkZMO69jTx2oC107wCe9JzOF9P5l9LmT9behSeeXPiMS
Y9BdPD4jlgZ3QOkYtDW/G1TW3aSOk5AGarmb3rAf0NCf+9QwtizWPxN05lwSvz87Ct8NzxPYyHz2
77TCP7WuPl+QbXzuNHrRWU7nkrXZz9HmQJReNxMNi6LgpA1tUMJqJbb1JjYXTQ/tWU0blrjrB78o
/XfDYIdDkaK3adpWHOZyFu8WkHSwsKZJq+2k3sESzaNVDu5pBTp60IdebW2avT2MGQ0JZTFxz6jg
zk2N6uR6LMwaWendgilUMRWWeNAdqYVJV6iH1uahVCtc7sxOx5ekKMEdB2v1qsrrIWuXijV7Q6Gu
ObVhRQmo0xz7CA8xG8NiD4EYuG2XqF3RiQX3YAr+nWX7d99AYCV0nQ9kozLsjUb7DvE0u3e9a5AV
wFg+Bhmt1Ttxl9r1uhMQ2M9+4qin1Ai0Heu27kUQYY+KtrjWVluJZeA8z/bEPxd3ygfeXY/dsC9o
j58YRLW7DsHuOFoe8XqBq0IGaM6hNhCDk7a8UQRJ72YyHWO7XevIgCV8M1RqPUqAn8eGP+vH6ns/
Gd5kYQFcQxDRijuEVf1gg7+peJjbjHOtkO5Wy1XyXC8NSm3RC76DrBojYx3Uk2cu5CPYmhOcBJRn
eglyBIg1NGZstgbncWI756lycJ0TkSr7EBLuEpezoUdUyCRF2UXnUtvhWDIZ1pwZgiG61I1/qUqM
Npsuhz6ftuKbN1rtPS+S1Ipmv3JDn7cKG2qoSPo0I3ML6d3pGFjt0L3S35MUHnHTdOcGThQGKXmx
zfIxcdrkzoEcfEKQSDyUs7Hel2WbX9B1s8jrJY6Jbhkx8ngrh5iWAxfy+2njYbK/euLzp3waH2VS
1bdtHowX/hDqI3C11Npsq2JsdFA364VEmqlY2t2US4wdY9Wep65z9qXJbnXKnOrsT3VzF4y+/WFm
Goonksf8UNgEjU2j34deo3CVsrF7w9SlpgKUFspskH3XFvnRlH05hgDThxeEqSKNCDrKblnwmGLH
FNOx63gVhkHnMJNrl2ZfrqxZ0zcF8QotLB5MjKQV4m9YGaq4Z6Mdu39KJbT3e/O+7Qz12deNuixT
oKGeDW8kkOPU152+R3YX39fMUwfaO+IpMook0vbue5e5b+e0Z9Oh2l9Lb7rjVicVgmZ1IaqC0AN1
T5TAVbwZSBDIN2uh1iBG0ADEw8sv6bp7hsr1Q9Gn1P9BaVtPNPaufdPUrfu6FF4y5FEPNL2NBK9N
I+rz2ckj01zH8bPGxkOYhamYwfjAHqALe8HovDW9JNoFE5ndE19QdTRY9mAQTSBz89Ooy4Ah7Wgm
0509GdSFWWI+EMpgDrGsPcjac2uobjs701yzA+OMesgoQxVbs5KIScq0HsTYV+1WaGP73A684VEq
2z6e56W5YxLXbNvZTY8aY7D0kPdNPuJ8x1KDeTPz8bBqYO+ZrfPPjSSGgHePu7t+0a9yTJ3zQB7v
EXVMguPW0RcM9m1x8pv9HOl99agtIvv0nOB+6lbvO7k+7cbMlBGxU3k3cCOBxs79KhbMOh7y2rUU
D0Gy3BgtWeFhYwjrCZcNkBYiN8ZDVw22vHGqpP1Bmom61yeHp36iY1MHLfGc+wE8y1ueKeIMZNEV
9wUNbInoo8ircCs/80l+aqeLraZsPeoITMFTafsDqk7G2fBhYW4dIyUTwUJp0KwycgvGCpy/tK/V
bHERJQpaxqvbLruLgGSLIlXU8tHrV8fdFp6tT89ZIAbtAKcqzT5HzYYaVWncPU5b41vM8aeYU2oX
e9fmuq6WOd1OS5rvyoTSbG9Movm28PLaumVZ0EWPTrVz2gYTd6Nk3jJyzyeUU216yl3N2XLBzBOp
BbCUMoXmV5lftuJAvx6JzhBgDEqynuD33rk4tAqHmRX275S8ZbRaw3XKTOKLrcoxNnk30HTjBRNM
98h/Ufq+6e313Obk+AymXUf6ZC0/2et1HmszGMzrOr/7jLHdvi8pqj91d7WfVqX8V71P2k2g5aR3
KEDOEYCk7EYSBX3smFd/tk43bpeigeHpSkvtlp5RLaN3pw4ZsPU3ePuImk37/03deSy3rmTp+l3u
HBXwZkqAnpREibKTDFl4n0iYp++PVdUdFR1xh3dwh+fE3luiBGSu9VuQX7qQgYA8QgJ+VI/WVLWQ
U/nYv9pq4DC12oNTtyitqAJrr3JqmtVUNNMfqKce9f1tvBpN872up8+46etjit3pTyMFY5/kCAZn
kYDzpDHTLie0ThoPw6aZSSDhbnQPulD+tiUtCTSFqbfkKQr9TtE7P0/mLtHc+tzGE48w7g0jKhFZ
RK6BbMFkMjgTiEIhume8FlNifrQkEX5lLs9PrtXJdSI25C7o7GDXkJexaiuK4ZQ9k5CzZPnVy9Wy
h5t5YuxGCjkX3rhFk8CvOF38s60R1rMaiPM4Usvk73j6vSdERvozurX84teD+1pXM9dsWll1NGgN
uupYoWFI29onnsTT71DNENUJR/vqN31+JbhnOuvmpCJkD/WZdOdnTiTzKtsqOQwY6ghSluysZt56
cIY3y1WQBSakjBwRbABPL65TP+fBcNBHz3vSisEJiT17FCj9pjkeyU1JAR0M0NZDpS8DK5oTQC+m
xtqpiRZegCjQc6Oz9kuAuBbWbUXE27EHFo2wLPu7XneTfV44Ohu3hXNw4fAKJw5dJJ9i2Uiv/l5i
kyODwzFe+co1H1OJH8G1gWpm/L+beFLLcBttbi9dXtyREx28um5CKlZs8XrFFsN+PFrkz9Mife6M
lkCJ2Poi+QBdLvIYIyz8bgpjqSB3Zxtap3QwOyatuYOqdsLyNsQXPIj3g7kQIOuLYJ00/SVGf3nJ
rWF4SUgC+ZP1ZPghcqTuJ1CTeZZNW39N7WI9jRwBRB0FxlVVUv2hU5j+2qD2dqWWmTeK79G2hvbY
6GI6aSavWRCbj7FpPGTe4DynAW32sAuMf1axz0XwFddJHPpm2xxTvod0W5FAdQ8V1Uaag/6EiKZ8
JcbFfKQbp3sgsep7zpNP5REAFBZmUO2WIr8S0XZL1u7bB3BLhTulY7gQvXGK/QXS125ccQymaSAY
zK6tzQ2FXWkeFGvK/YnIvPLDRHk9bPAEFzDhe/YIyWMCsWrUu3H25idJYoRIRORLXhcgz3buXHk0
Zu5tOw/wGri7PObEaFXLt6QW7zSgHwP0c8yNXy32GvVLsNZ17B3Ivi2D9ynI47XJVn4mm9N6aMts
68u+i2ZLHz956tFWM6E9ZbXK1zJAcZKM/F0/EePOqRk/jEHanxOcwc61yBKBAKI01IMyf4q1PHmC
KhqvDhg9YmgxP3YYDyK3zVHHO3adjVgiKvO1hkrYZUXwpvfCPXgisI9drRAvk4T2y7QMHpuUWm5g
wOH1J9dtdJKfmhYzEqTScqlOpFKIrcy7fW3wzp4Wfhj3kxYv/QkVDtbZFGv+pk9VThBTmoUaPGvE
UwZd1S/tE0+LeJey1vhwMrHuu8GVwHkYi5kWrcRl8ymGXbCY3t5oifbINdvdae6ShY2VyZPrpkP6
Uso5OegLNl6P9Opt3iC77anpPVtSdufKUAR2d9Atc5S2emUciAdK7JSBeqSnN8tt/DcQppkdKVPX
psPSotzYwJBUO9f1llNhZqQuGtrUqY1cXCt9z3TQ7IQza0rHraxSmtxKf3Bdwu9QN61oGmqzi6ti
UxLC0DpXr0aVh6dnGYi+USw1+os9+sK/GN4cW6j1uRR3CeSuStdBqed8UFMG83So48nRriM1XP55
yFEdHe3SEgp1cmHSgEz8iPySs2lr92jJivgClTuOa9natvye7UDlyMBSTSvfFq0l8GtFwGCF4AmM
M9OrlcJV5yWfQaMb+R+OJE2sIX3hYYt82TlMsIfBadEYzw2whq3aMnK1frmrzGkJdT8jwAxw+Qk8
Br+1gbTwWGCaudN553eJ33fJfhZl0EbSQD0zBU28NlqKfCkSyCOV6kE06DZGBNOkwJf0MSaUycHv
k0GV/4EldR+eO1ufjuYUHuCZ6eZRlc3TLwjF/LM0o3GQpD9+KsOS3mEsCad6qGeWrU2lqYzugLrl
mZt7x/xp0kQLmzrQSTRCHuVIIRFzilzTt6Uzzn9uwro02bbguJ7Ljuw2oQKHSEF16ybC6b6RCIm3
ZTw0O4e7ZMLH0zlchQN0w6PUhfnnT67adwQm7vIJl+4qo7VaAFEgxKxXiw3MdnGaZZLH+BaBPYSQ
Es5876RNHUeyzDLTPCXTmJpvQ2sQdhhieJ/SH0SfCWia6WbdoK5a7tbFfakMPUYUZ83e0D40izZr
uI8Lu0DJVRCV593JlIy5A022ebDBuZwyYvu+HB5ts9GtDHmh7hRziE4kBvJPSBTGY+Ylab2d46l4
9ToTXzxJXVMfeR41HEDaY6+xQpXN/JhYHQ4ecsAhEtR7VS9eFo2xQFlgBaBIc2R4JBEla1Kfy/iV
w7HIX/ue5Ys40L7YBdPc4YBibax3owoMcIVK8yQyjaKm5ZlbxYrlWvl1p+6zsehyXJm5JbNV1gil
PfyfWyDC/wPN9n3zWz3J7vdXnj+b/y9E2RhT/u/ZEOfP4nP8X5Js/sK/JNmW8w9yRh0qeJiI8brc
2j7+lQlBuAPtDjfBNZkEBFLfasH+LcnWgn9Yt4LnAP89Ho1buP//iLI1w/sHvnACgkm4xbnsUZ3w
33r0h3+p9ZGy/0uf/u///s/ogn/XBv2HrN91HRuzv27Z1q1l9J/fx3/K+kuRZdliLoRqTTdRhwhq
sM/e1FER5aJ+SSp9HFd8hnGd+DYu8cJ3bmap/iFli8anapZHpNTFFQWav5lyrTsADS9RFcNC9AFQ
qIPlj7AZdIC3Y08eeC/qfdNI2IogIwWixXY0HoEdzV8zQDxGKmS7iEeJA45vDjdQrXwsmxhh0Cq9
2FKf+U4mINbWPhR89WYwQoldxeomJ5qbqt2TVFOs4kJCAOdNgCNZHfWOREkG9T/NDLDy5xhShzWs
sLGfjZ4D9SbFbmwNbMltDg2GNHIn0prFEQBf8QrPeSeubfs5z+SHTxQ5DmZGoCiowLFpjacY/jiw
6jtsj/Zm0cvr5BZbCMcomZZdI1qYcRlRkrKrDRd2AKv0Wo09QwtG3EobV53olygx7XBIXYb9/Flo
hGyRNFAWwb1RpK+JTkycdVN7p+s6t6PYxXjnznJVSheEzDJ/9b5P3m8yjEiXzrwDmNWikuqtkARL
lJAx7M0kgnAK/DX4QbmbSxytaZXkj1WXHO0aG4VulUcUCLh2hz4h9hHhGGqyb0tCNEjnJ2nQOuja
pSmvpMBF0JUqH86BRPxdjCSlOeOwJSI4fvSN7q7N+0MjX6scwpFw3aynHYjqnYykkXo/SuONJ6oK
ieE6moF8rMzq1KC7WAGtmlt6pR/goH47tEgR4OqemVkxpQF9j/Mul6CGMPQHGoCWsFvKnzQdvmPb
uV9cniUi5lal3kL0pJpgPh//sJSXYWZXeyrnN1YJNoQQkHJBMjp2RDJGmudkSOGJNEXoqpurpuqy
e6YUkOJYFYeiX05mRV1ZNY7pZrTEY+cWm74yVkUG8EVYfr4DNr3rx3RYIYT6FoPxXdV2NMzz3sqH
Q+a5YH5oJFc4C5DwyqYMmzh7GPL8t08duPvlzxzFsPJiOa1rI/21O4uIDzSqy0yhR8MUVPXps2/L
5xyZStzo+H74E6VfrjzJGmqabYG5wFp7ItnXS3tI3OqrB/NZUxfPrW53X7ZSb4o4YoQNmXHfjWlU
Bd0VdV5kkcBpYBIHlb5p8CVWcBmansZL7z6l3VQ9oBnjSoLZRPI2ELYZm995YpkHbno/IgSGoNu6
IQVEKw5t7nyao7XuqAe5KdqWeR8sYK7pwxIfnZhyuL6PAH9ImNsJBv0uMH7c2TnQzIXVHvR3A2nI
7I1wfmD04eUHw8H96pblHkbW8rSwXHBQd4Iog+7DsHhmRt9o+UXL1QhNMVn6qSperf6pJsihK5F2
2yUJW3zvvPJh3n6O9rYvitBrXpXv/rCekVhSK2qPzdRF2w5gHOtkRQ6113yMcjQCXs+KmjJW1wXv
JBwJMpBVUTuIaiFUkvnR12dtPqhugRWwrDl1vp1M2RCwNqdOxqwON2zvAzHpyQehiO5YIjvx8urC
5GtX957RlO173aQEmSapLdJD0LVGiVnAK9GTQNjPGF2kJfLjUsw5Gs/RjM3olgkOr6OShG8K6Pmr
a0r/Xg+StIsMTVMXmQDjhaZjN3vUFISOWkvJyiqzKWFblhmyqaS1rdciL+Bpx1lvui2qafc71mPo
Z1o9FotwAkXpm4M2VJJk3YH240/OqMAoyOS8WXitTEW9mrUS17VWZBty6AwHdw3ilqZtEO2sKmnp
3coGSHtYaJdZE5Xjb5PCjt8pXiHnpeCF951QN5IYttRW1Vl0/b7gLXdmmb8Vi1N89otxV2XFve1n
2pnWWutaCytmDhVsybY7P1kG6DoeJvled34VUQX4YgVlFpKQwORnNzvZTOW9IRWvDpLzDtrUD6Zd
ZXYHrUyw68OAjn0op/wonfFsp4DUQCAldLA7cIiqfqeybB0jDdb1+mG0+pUKAqqL+L1rRqg1olxz
0s67eDkYYyVDEW8qtLtnFRAKDa15TdMUsoYNrafdKBCNdxoV/2Pofxe72Hl+qa9GN9mVqbcbCe5s
qTCKpgw/cujlmwGwAgoCd4M2yvXYDOJA20gkunFrDcr58PyYIpvJSleT48rNwlu0d+PhxU0AtZVa
Qjs99KSqjfktTlvxSppt8uimAqlVvFlU8YTXQMfU6FtXpLPlaZpJzWeDo+FtuhS1VqJJJuK6A9xP
wc1C1xEKP4rY8tvcwj/jwJ77X1EUf35ObrLVGekuUXMTGUFe7JDjFmHveeuugISdmhl4lndvGaGl
RVI+YMLcGKr86wbtBPC6FW5PT7x+5yfvqNNo667TIxKWB4lhxrISgISBCN1sO8T3VeEqhtzgJdGm
U9MsjwBuaIIbdB+g+Vw6rgplk28LSiE9vfvTZ/mASra4r/jCEZ2v297oEEhg9AZYvvM6JGPkN9Bn
Nrh1eg3s6VOM9yKn3dzJtGA7lgYJo4DupDSjAxsqFSnGJa5SX/1QW/piZxnMssfhLycjAagw5QbZ
4cZLEGGR8/EsPdbiRC13Qiupdujik2uhbE3NB+kg7kQRCws8lQ+lk+dbZWfXJfmslFyXmC7BJPfs
EUjT9QHKsDmIKXtHcRjOFlYVNI635PFgb8js6Nf2vEZKwfeSPvYOIQzD1vU4lye9RBdA5HDauMER
cOPPs5Z1YWtfKNl2fs2D1BjrcSqipp5DGbRl2LU8AANKwy0GmpfGbDczu1asG7vYK99j0Z2bOtmx
Fa9jHVJYq34x+IRjWa4LxSwGoUgfSv5qOTRHObyLorrPC0irjh7UDTHt1d5ypq3VYijqJ1SrwZfM
vchOH3DiJwiGm7bF1U+yls9hHFz7qTktk8588wxgAnngbuX42lo3BtQtXoZG5xa8DxY9QMte71uh
7UxTu+XkhlbZhzRcAVd/qlL7DrBJddmpho7+Jbf9aOZmaPeonpBzFORKDqn2XBqlWKNvN7dV7pcv
zRi8GqNePPFO+nTkcMvVsUKni6a7cP/czMJ9w0jTBiOnL6QlVyUxuEn3mCZ9O+OvIR/baV6p58Pm
LHAiz2MF3G8LZugqwgMIHjCvmPjIy9LuygzUNvhwAbfyY59eqGFYZ4rMrJ64brJVsDePTf3q+Ond
kOn4naW95VEjkz5B6pSK4agkV4Zef052c2ykfxfkhranJJU1Pet2Oa3qSxhj38MByQm2Js9/Q3nL
8jamN4lW99EQaU3Lr4FUC2p88LZxz0Wu9DtbalXomeDRwmzFM8LZXZDummp6W0r3Uhj9FGm1/R60
Xwrl2GAmO+AauSYI+eI16RghWOFk6IF9bVB/iW8LiSzMJ4RcmDpzSHr5upgBr2qAc8PexsHSR6mj
k3nflN1zXVUFMeCuvXw3fh2g1vFmdbImlUVDO2EKl+YYGXB4Z5gxjEmNfe06rhijcR6gZab3xeyX
vzTl3xzGFVVIyTnjGVp3A+Tn+LzMLZN1cPCWdl84AnDL7EJQiXBu0ygjdsEqvI1q3E1XjRFtKmsH
O1iolZ52WWZXrtDcqhc06dcSFRNP7xEfSb+uRDeEdVLA3RuvRN4fO0/srBK8Q3ZR4WvFqvSCkz8l
pywl0jHI7jBrvQ7l9N30FM9Ul2BwvkSa3i6XN7xWUVIiphhA132up1F07tUBBtgBziN3t4s9BO7O
lfXRyJazmcUGpz+x+p1AIEmIr3L0J8M178ux3cBXR4tN0jmSNxftXtvtGt9gDGG/C2OQztHxHhpf
2ya2HeE7/FbQnzu2hyTEEYsHJd71PVgimZ6havjh9Q5az5hAwZ3hT8+WPrDMlT5Z7jK/BlyySZlv
O1PsrXF4ZhA8DHVZb0SP4qht50M6FswEr9DLBGgkDmWLvf3tpGjnOL9EVX4FlZesB/y7C6Eg0rlw
rVwd/hJ04bjOLROvWXeLPXUUXA75xc00vOYW5XjpcAfRmIVOZ/yNXfobT/pmiLMXeILTkIDlVUb6
ZqNWtWfFux3sZn4trthJkJ6m/hDeJu3YCXB1LnVGzIjS17IwyQthuVsXRfWKSjh4Qd8jTxZCTXwl
RI0Xwwaf2/2SciOnVCOsmoydkDrmV7exPqrCNiKP8JZCap/tkq67qqRhAr4jK4PQSI2fQQbkDrTe
oVf3LdEuwut2iEz0EO9cNDb2g0/o+xNuKuwRxYgEnum08ZpLgZ6etuWWKpzxD4MVHxHzIkcEKjNp
cq7qASdWMKh1O5mfushxtM3Wj0gQUNUkNuBWKHdaPhEgAtRoCblxq5qMdZ/lw/JUeTQmAOLM/rS9
inMk8NnwnfkJ8+RX3NVX1nvDLrXQw6osgo0chk1ZtEQlIKkjV/ZxHJqNA7c9ZvFamR7J/Nm6Hqyf
qu92/jg9uaJ5axjcESQxKrEjIVNt/WNQ2JtOFs+CBoK+vJDi2z4K/LDoQncdqROMOKsm+RqWYpuO
rwNihXNHsyVplm72ked+t7YNgd5QS9rHGOMEm8LD4AXJd3xTa3JsF8lvbA3LObMzgb6grow9T5RW
r2U28AtmIMFaOlp78qYIckp989obZvOgG4t+ynOevVa0No1p6fCKBWIIHViafQEIG3Uzy7NYlnNb
MuLajeeGPWEj2BrshI2aBzg1YyNyAQq3mLt67gp9Mwb6l0CHmax0PTb2eWkQsu6006710mLbKfGh
mUn1TC0d3ic/Nr+KqWhfe8/wtklH3FEQU/xVCfg42/Z7/JlD/cAKa1yEpY07gb9mh/cl4WdfttYG
CYD1bNGlTQh6oqNd1uLZfHQWQT0N0y9rjkbCKIyQkxwajFcEM1Y2/GBscsyjdGSqz52ZSwMHzImr
JW+3XrbQYnGDOfpcDuekSQyyk8R4QE5DmpUOD/5DVLAXdnM77TmB6n3cJ/Ne1bF2wG3F7iHtsO67
GMAgNTezHgxrPfGm1xwd/97Jzemtb7yJRieFunfg23x0YZ7+BPNUlNKOtq0s6kj0dJzuEXDOP4gr
WXr1Etl6XVGYRNODHxBJyhZU88nqE47gZG0QC7aVBCSGXhf7W43n4TMeencbOHP+xUF+UDmetnZR
+o48cDlF3FTTr40V/E0q5QShmbvoRW7BTtNQ2SfLmnQSeIQtdkCz6U5vbTPC0co71JUcmepG01cN
+29bXn3uw5JgOGwTAz983DR9Feqx1uB5HUjDUZ5CFnbDFxuOEtd6AoTBu5Avzp1rSu9roojlqpc5
Py/XMrNtoDcEhpi6uKoxqY911linEjopKiFecxRF9NIQXL62NJt/hm5DefHsRv+InWR4TzxT50yV
crl4actC4o9l8RWnFcPG1GO6M5lud14r0fhls7Vr7YkltnRS54cyIOz8KaLYJBRCYhDEZHzs8j4/
OFqdnTLGozeZj/M+GyznqKUpsiP4M4KgatOkJ4GvihUILmZTwBYwrpPt8Mr+hGIYSn4ldA+zb7WW
YtlT33uhYQSFVRc8TsSymQig2k4cxryLt4lBQQSd1p5k4Oj9cg9/QaTnjESLgEmv9nF3l858bNKc
Y0Qobv/VZCXZguQ/2JKppzDMT+qKVteMOrLYyeRjr0cFID2H3aPCSIU0I6R4s9kSA+BZUUam6GM9
VskW5yrA3KyihncA8YeEZRvygWUnhi/awtFlm85v0BX0CRIB3xs/fVm/KsD9B02fbOYAWtit8dyQ
uI7GFGtVHgTZxVgW76zZHvrBclP61WWeerXFcySHXd22FAd34+CdCQyDdurwqj3hlf/IKyyUkMGJ
3Jdp1qPaNGdE+1rTpcdWN51iLXOO1ALOd9tM9pcjqCEAJfIn7LlVgGu8KN0TE7KxrmYNtLW0TFQC
iNDag9HULVGuUmxd+paw1zVV81OYeAtQypIWcOAtmEIUUJdRZ9Q2TXYphpFBvScNWr7VMhQLpx9O
aqRTUyui1NCRqrRV96z1LVEIHv/uQcRdtk41rzgtSGd3ZEjtZeBhRI314UxQBBEOhjKvlr3cRo/F
V/vRNgowRU/MBwlQwfVKVMh5EpRPDYTenMxGENS/KINimJENkXdrMQBVpNwDyqzTkjWwGvS1igcd
x4Mavgx0eRHyGYXw121WZAATh4BKPbG2QzueamL0Hk24X3TKlj59e8UtsaxgDmFhzh28SLGPrplL
fM961f46aZ9sFr/PkBSruAsR0yfnqUymI1EkwCWmmag2bIY6Prhz/eD4BGisyS3pLgVGio+YHSxY
tUNbkdkxES4nsvhoGZzYODzVvenFL/bQPud1D7Ao44uBAR+HJtl5Nz2OVbPQA3eQje7CadcGOjzP
glXcLp0Y3wOh1afCAmkrvOJgctay2qQfFvqXHfzSu1tmD8Ykr0oYfxwj4ciPkrGUPVy7U9hDGCxq
0Bp7JAyqfwMC44/M4k0Kg97UAuudmWU8S7Uf6aS3aSglHUY2p4DBFaMoT633btb2E0iSsRUdptmg
sB7wTM4rfaxhH72wz2ttR4PHS098ZxQvtryAMz2k1bRJwVYz/Wothnci8+Fr4vwzig68V3Ps9jRU
WnvB5nmbWjUkgDO/SGpJmo3iTfI1jfRd8LpkRlxlIh8nnThZcRm44bgo7zntXOrIEaAP+nUGn4fo
9O+JkSOaOii/C9u80+26CZmwh2jwa2rtsnnTOHr97fCsNJzKkTUU93pOmEZCDZCPUWL0xqcCV/p2
0avmUQ26vzbt6dTm5mu1WN+9dD9l9twLL9RRXqWLsraF91oXMBDDJMCcSKEJY2JDIsP5XKhMQ2Pg
PY96cJ6nEs0JAEA336QX5rJqdQMwBYE/bScRUq0QrciDAuVTfbNDYbXmo24cTgQB+1JKfcPe/DLN
Hvd6aatQtDQP3jw2aTaVAK72o3fTN3RVdx2H4V4EA2ok9Awj8vxUZ19IC1Nfp3Pxm/QKEYb0HhUh
PLv8JioFb9jVVFGec4MhjySFjaVV4sEy2AuMoPu1XAbSpSa3D4D4cWLqX7mKXVmM5G44zmGGpY3a
1AvWUjfYkkckDo39Rn4zW0HzUrjJhr0IJt0vf1GojtsiaWTEzZTp9yRiaM+W6Vfkrgi33FpYLkEO
jkMFVm3444tvDuHiTdNOV/2lneufZhgIZBTkVo51+dfHGfCW/jdVxiv0Ma5Ti8g/2yZIkryLdNth
lduAqDyPFEvg9Wkvsd4QhMA1c6YMqd2UY9xvoJ8b3MNU8LW9darn6cMtin0QG/zkQMNW8PNX0HgN
BZx+wCQktx2Ee9jPPeQRZMbemcuwtvsWBxaq4jPqMIz4uRstvb/VLaFHutHykxNhrUycSkZBbKg+
vdHxFEeVCk75sJhnrdczJCL+eMEOooWS7iT20RlHaG2v2Qxowhlkzidc6FACDWva4iKa1F9PsXn1
zBbpF1T8x+Agx9BH3b2zqpiY9iCYs3s3Q5msLFdf+TBr4SR//K539ouW908zNZ7vXOTTsa6Tr0UT
6bu9xP6d6MWuGnhcYs1lPWlv9Aj64hhPG1uRaHOxTgX9TsaATZTEd94JtOonN8g10j7NyC7qkxiq
7bA0a6Qbn1MLYAfsoQFJQYwFFkZEx8D8Mv5SZ4fzOX9L4GFIxHMIrCE4CRSHE00gk6r1NZ5J52y6
vKfNZKx7O/8xs2RT0bdlMOatvFFsCit/bjvp7guDHBADoNrIrfWoafySTGZq9jhhPaMomXBwyR48
Wv5lffu2oKU+BWgB5tjDAdNxqTBhrKx4ybZmaqxwyB+qVt/3hgOqzRGdsOGmlIl8OK1GJqXoxxWW
qGeSnr6Vlx5JeDwYGcZUUh+DnLkqJyaYlCectCuHgrJTqsXt3Ui9bZgHMWSOyVEd3DxtUBozBpa4
po0r4FDL+JBgV3Vzaodlj7ShYGodnJ0RnCrboZGajNFDTigDzljbCd0mv6JaedWs6Q8Wi4+73Lsm
KmnNvk0IyVsAwDSQmBNZZceoP+pPBBc/T51mhU2V7O122c+TOIrKODudu80gsVawfsfUHokRQSk+
Y3/Tb7zmRmJujDKiVhc8hVx2+LtQxRwLA2WguTiv/SJvQvbRX6E+MQ7QIVdas0I1NH3Yau27gN2O
lCfsc84nwSTfoHIpXcJQHeY266XO3vvxr+0hOzQe/cRYbmHGqfMr43+6v1aEwu5u5fUQWBWAr20F
z7VjlQen4YU1Y8J2lyvGmc9a7971CVqhpCZn6OdwjO9aVfBrbd2Z3rDExmbs+8j/eVcMDSn9zRzC
eMbYEBvrmi/r9MZFoUBelfwcsnTciHhANC/CVtePBGuUuwYRGPMyUAOBDCwQxO/blb5GfDO6bUhg
1i4oyWfqm1onx1jIiLX/rpxKIyocA6YrnQ4TCbnbpLT9Zy8HX6YaLYk0TDT3KBu/B9gO1WMLAeW+
9bOHrimSqE1QbvbN8kHk2SXLTmOOuCcjn5g2PhaYor6igFxOS25wgBvulZDaMJ9JO0iWm5bZoFOP
HzTPHUVxf67+naluJDR4aTeOl/PFH3RXu9lVRXDnef6lc4iO9Kz7rAEHGpvyJTcFno1gYeJWaNBr
NJokWwXB8Ikscc5WRTC+WACyWesDUkv3opvxbqFKkD+2BVOF1EAPPREOwqPO8WI84nANEWjgAuiy
5/YW4JWO1p+7bPCmY2i0W0IfqyR+M4kaGAsfZtGML1hZceFMxgGN3aNgBLF1WttKKJK4/IvdIgTR
TvHCLuPWGRhbuWrwS04fHgZly3dwe5qrOpiob8zEMR7Lo9Xi/ifcZYg8NFFZZe2Dhrua1JLimwsl
DlVAZ2ml9ds6BV3vSS6NyGcBn4HG0zEu3/Nq0X5RL4/sQvSRQsqJerEjCvVqsgIwZJge6ka6TVcw
OchbIYONHwb/XZloZ8opWei84icmo88tulc7ELx6VhCq5AFGKFQ8ybnBgVz3VhTP7aliKCxfi3HY
GwIihaIs9vebttAoNhYloxEyXfHo5833aBVEJ/OW6STo2WQarKb0GDQIBoz4Lfdg8Buj+SNpJGTF
iJEHkrhi6OmNKpsB/Z2YXFZFF2xifA0ous7m0CGD6u2jHg9DVFi33P5kTTvi/OGSf/OaLlJtRw3w
zwMUipgZd3LW3ic7X6PJBKLDIoUOZAw70l57lF92+VNk4o4iSwqSEm7H6ZrYN8v+SNxSve5M+QfW
CZ+pC14sMT+PfpZ+kLXwMLOsjljkiHde5wr/1eC3R1/Ko0kQYbW8x8Q7N36JdsBYGYV3AbbbWgmh
OCJd35QxuBNCgU9+MgDvauoDyUn1N1Yx4jLgTLLIui5VeieVTzSD4j98edc3XM00CSBXuIce2CO9
xylifSMU5fTr5LlS+qnjjA8odx36iyLrewSwbqp4uLcQCSvrpST9Oob4C+ynyqsPctYPSXIbBexR
hNzZbIAkjlfciL72prX4GViyjiTNoP6Zt4ZFRLHRn7JabLhlqXEa+r1BZqqGbM0vGSJ59lJ/i8r0
e+7nlaz/i73z6JEbS9P1Xync9aVAd2gWs5hgMHxGersh0tJ7z19/HyrVU6mobgk1QC8auEB1S0oT
JA+P+cxr4DznOc0WVHTY4xLfvKmp5WMOiOefLuAhc6SjC6TW5X0worMKzDeIrEUngnLJARl8aD67
LIoQzmDEW3J8QO6GO01AmvzG31bGeFYrIStLRaYs9u9lqdvFCqWV9JJws1+hsAMmIpEWafQsZmsE
Xbpp0tqVOxheHq3dibwB6Z26UmgbqPu20reFMTXLSUK8qUgbyuxilapg8fBeChzRhZtsAgkAcdCq
p7Xi1TtAiTjZAmlN0mfkzO47czyn5pYsB2r7RrbvYAtm2HxMAk6eVMOxp/8DOcmEr+6EUTG+qx6p
kzfqH0OQOcnEQIniCr2k60kgVdTA/lSvw6w79jRN2NgrMip8Tgc7bFxIhMAi8jWtRqRjOnhIUOvi
Hc71tpth5KIl5XSLmQKQRxshXI9yiu7rOzFm7qxOgA7I9Irh3zqs4ms7ma6tut/AWaVPntpn0WSV
h1JuoyOQpOk874b9oE6EOt7bF1TdP4GqKScGIjNQTVVmvy5Zs1XZsk/kkaFiT16cMTW83BTnY+wZ
JYT6Nn7LkA65x/uZQmqYjbDSugLaI8AMOB2oY6aJ+5s7mf1AvkLmzBl5Z1vU8JCaUWz5RAk3DAm0
0wbxFuB79bOdeLxphZpgskjSLL4qU0l6o2xv3SDVVV9bjdavaFzWqEFMRvz+/Wb+P+7y/yiCcf8V
7vL1Of/j+r8xXXn/rtC7ffuvz9/5hxqu9s2QNRQ/DawYddMAlPkJvVQU7RuatiRQpiz/0Mn9Ab1U
sdxSdNlEI1dTMInU8WT5IYfLtxQZeiZ9QM0w8Nz5W25cJ1rOElcBECqAk/2souzHg1WUdtntzU53
CWTiXLsdtLMe9vuiv/CECxLsHhhUv2+yAwqsj1/G6J+sIm3+/D/n7p/XPfG4kQO9btQ67/bduJra
XaJcUzPBaOGWeh41aNU5F0317CXF0sB8oTaHDXu/JLutflU2m4QfmJWrjOld5ihok8y1R0pqxnlP
aQmW+ca0UZ2OHxG7gom9b2e5uuHl1/euWj9vAX/e/Il3EKoSGMv7QbePw+0gv0fiJQnBfrk6qJIo
exTDqixeM+XDHI7dK2KNgb+c+gs5GgG1Hu3xorcB0SRH6TF84V9zfTGfyOcOino4a6RdmV6bMUym
jpNjpYLowRGQ6AtuLqSBp/Ij1nFRIM3a5pt6k51lT4itRQt9JS/LVbUeN54rlsUSdXIXveIlImkH
ko8F1kGutYQu71CLcbNzafFiLqjwu168oLuLwwAuGW7u3Qtbp4sOc/NG7Y9DsInKrac8GsUxSW6z
YTcDyrXbePYKkNnP7m10zGI6YWjUQ79f0luiIygXWHZB2eEc2D1hoZ7vKOVjEFMEi/KKdMqsN2QX
DSUthN9qsL2ENCOOJGDt+AmoSuM5EEKc5U1jk1Q3XBB34aZSlgoU58Kjp7ijSNan9PzvSqQnx41G
2ldsACwp+mboLsr23PJ3CjJw3Vbr3ox8XIK4aLsNLd2Y/8ZiIUC8IylGaAOnl7hHd4sXeB+3Nf4r
8VUwnYkztIKQj9ARa18K4kLI1YvCHfCTuJN02B8dfNmlXqGXsuI/srhgqZQAo0ADh489lBGO+O4Z
VuIrksjgeLLZUcMaFnVE/c7AGoWStaNcDebchABU4hiveBBbL3qQPGbrmoGtja00bPrr8GEAtlPa
yn0/04t9uO/rsb6pEXonv1vEfbmkHYe2FengWdgulXyfxp4zhs8GZx+VtTU1FcYpcEEhSoLaMM3S
ZQASytxn2VK7m/g/21WjVbocxRZQTTuGVC2OhrFr7Lu6W5UrlHvdequ5QFBv7Y26Eyt7JVayC/HI
I1Zaxy9ZePz1ElNmz4W/bA+6bZ+YAgyGkgaNha2EdJ1ceDvS801wrh1h/eyy43DMdtmZcpH+xtPp
xAHix3rmaidHOdYxgNFhDu6zQ3tXHuGhXedPwbW/BtpyrI7p43idudWZdcz/t1c80R5HCAA39cBq
9xTzd97OuJu25To4j8+Mg3UudslRPhgb9d46aje/GVEik38xpvNYfxHM78h/0O0S7V47RyKy4fUy
vzBnureP4Q543i65oQNNzpXejTsccTZErat4wxLYITOw42uraqlt6112sF+1VXeoLprzYhXucSwJ
HZGsEmo43lljLwZlIYVYCy38ZQm5CK+gGHs9wIoOAB2SpXh08IopUyykl0g6ganF0KZY0LzInP4S
gZhEBfCKQtKyhf7iKi5AWKTGZOdwzFeXJu5AIBBHnNId8VAc1LUvs+YOKLXIyGOWq6JZC2Oj1Dv/
aPd7rz4AdTY1/J8W48eYoYy0qO/ikX/AVYeOOTvKfBiY0ASLdJ1eymez/Xu2sJ7Lq/Jo72/qtUbJ
gjKH4uAHEZ81ZLSLjvb/A7H9eDFSDlmhxBfO2rk7f8sFzqd8gcS2G5WOtSzEWo+wdXbAfqSw2JpN
66MitS7TXVu+2+y+efFhP8T1a1I8Ntqdmn348rYyNxZw8Ff0UPbSI6QhgYAJXvDr1MDTctOiwv4u
v0RnQOlRpQDnvaxe/ZfpsTcX4I0GsoeX4UK+vAtLNq39ED91rePTbNMwadnwF6y1yEy9ZCMb81+K
xmVC1B9mu5hew+Pohht/U95p5aWtz+eI5vCS7E29H/dxtgAjciVfyZfJNrjRHlDdXYSrgCWZnOWb
1kEH965ZvlWOukSsdemf2wAcsVJie6QXiRCP0zFX1GXB3hsumi3U9FW8zjbQ+F2ErZ1ppV4CisfJ
xtUWpRsfc1Ixpzh0q2Fln8sfwcXeXyLW54RLXtSCKvqC9HmbPJSufQ7EFBV9EORLcGq6259x6G3B
+K5oD+94xGJrLwKHorUWLjm5kam8H8+Vo/9Ux+vGvpyF/MY7pJwX/g2FFKYm8lmGM2Yv8ru9L6+K
x4qeD37yThm7erSupmVVb+jT6y7TU4AzXwjH/5BXYCvDW+RVcJCnzWdl6+ZGVKhEnytAbfJbYSI2
uOQDjMwB7EVlB4gKxYhL+QJIoZVdCVLrK3krXVbP6Itdlg/K5XhuHSSXHdrVDqpbOiC/ls0iWk6L
G2Q/NvmV9GCuxGEeTMmh07Z7oknIT0crrFGXOK2t4jPTKRaPimOs2htjhVCnO27K1ePgvKLGvBoP
8Rt1nPCxeQ4vkqN33T5AfqGDMjtiXiDtjc8Vn0ZysZt2nFnLwIGngveUtm6AoKEAXsI7d+reVV4o
nsH8cEGH68a+Q5EedTFky1iejo4UKSA6SKtAfzmDQzfTieYW9gJ636rbs9r0N/iM+YNsg6/Zz7aq
RIqOAp6nAPi0qq+LMxiF3bim+4ll1jqnhrCY1ukhDdwCkc74IFzp6F+G0l3+hFTWoQOH3DroifQf
Pd1Kezsy8WkpdOtaW9H4DTUkAlewLkXtxE8IGm70nbaKiJYQw7xX7rWN7qKjLBbWOqF8sAKwtW2P
5dHYpXfSfrpAsOMV3zF01SGqVCWYygW1hICZXFJoWESvUbFML0GxAfeDM0jrHfUwHyMj2QFajRZJ
CMYu3iP50rfLergU2qZCOqa5UHF5Q5pdRa8eA69kqU4X3nhE0BIRoRkTuyvus+t47++bA9iFvLhT
lcfCfLHjJ0O6Nx8g4z/WsrkpgQ7Q6EI7eFGDp0Z+YJFFbnSbXCb0R+sseTEzoEQ+VkcLsMPslP0m
QtNqQYBK8dGw3BH3A4rdySJ4Q2zzBs2S+y6BOEI7/ylX6wPKeEahUhRVZ3QLLz5elO/pu/VoXqkX
8sV4nlL/aIn3koX32jz7j81Vd+k/lP1F0mPsC2aatrozFMuAynOugl0vN8AXvfDJR3sCcgtFOSqW
zQwxvdUrtBO2KCSFhFDVFRqWTnNtvTdvuoFH4iKsnLg7tMfmXH80rgly2vFBl4yt2dBNHdTt3EYe
2SMGqq7PYXjedWu/29rqJvFX+lX+Rpmzgx5M5+HaupO7l7h+G5Wt9JDeNQ/6pcyM6wRkaWqOyc6w
HPtFbWnhQ9pY9CzxHDZN4BTd3dSuEDwFLayAPRyIPgtvCezsUBAK+4Z/Ztdv1CwBsenFsuhdgMBI
xAe3RdK5Oc3k5h41XMSklvQ8QrZtNlmBksvasK+AfGfeXmsuSqSntPNWWpMZVXuiZzDMxkHfxOeo
Ya+ACwR3qFe3IDlhpLTULB3ar126aJCyQ9ijB/RHlWrp+64OJy1eZanb6+7Q3U4pM4xi7SOnG4/m
HUBYXnqv/htOpKLiYwsKiumjAXc6aFfgECUK77RkR2JcVEDc3qdJQZMJaU2YFov0PSXJqNdCuZrs
S9HsEXFln+OdRh8dPKcL9dBc0qtSi01Q4byHdcgh1V/o8XgkgGJbWztyO6WisZ3RBgHM2sO7QlcR
470lXGUvXwoFodL9kLwoQbQwYOe1RoojLobQdylUP2N4C70bjk2TAKZZSefjHXvjJbAb3AmEtNfa
I2j7+FJ3w6v4WZwXD1r+lDx0QKPuw+v8XLv1JqC6zR1tjnyLHfSV8nTBnuQ2TnEbLvPSLShhCoC0
AZozKJGi+MLp5DtwraiMorJh9Y0Dlt0DnTsq922U7VEOW8gdLe/tyKm3ntz4ArNMOBsjsgmX6jWK
AmkXOwHpSZ/dtNcoKYDjte6VM/mmvFA5zCZnGl2yjgHIBv3Py/6VEiDybEw6HBMRq5/gzTh4I5Ea
vOauOESto9+bN9aqvkiEE4EsW2JDAoIivm6eLI8e1UpS13axNwEno9mgOzYNOqgk2A5sok26LF+g
LyW3Jqfzvr3OLpN3iULnGTPct1CXh0G4wCLzIzoMjwA+kek1boNDfO8dcwAg2GsJR/E39Jqnt/Le
JiZD1QNOhg7iBuggVl4AUwFBLvC+veI1Y8gDaPz/hqNVUsCNu33ogQOR2IzkVtsYVnQpPRiOfhtY
GCQu4ncjWqL4qMjHqD6bsRPeriJdqus7nHsEUc6qlzqkIDIXjKosY+5ZSQtdelTKZwqLbo/dQQJJ
gXTaVh76qnKH/ON7+P1vKI8dn5Fo+Mj/EwjJc9HoXxfG1s/Tcw2/Ovx4/9lcav61H7Rk/ZughmXJ
tmypVLpUKpg/aMk6BTCsgvH5Qo7BNqw/ackaflBIZ1gAqAyDGtpsjfujNsa3VFWGl0xxDPdwoWp/
h5R8UqMCXM71TeDThsIdarpxkoxmQFtw4fYpbIikWXU4q2THTvPRLIyWngZ7RvLQAafzb29rlYJ9
z5dMQ6A8krfdsFSCEmpYjfrmWd1BmhClLUEv6qHVGEKbYPoOQ3Rea2O+qmhuVxzrAJvA5E2z9Sfq
cue1XMdbL5l9+MYsFNE6q4lcvQK9qk2jtn5DmJTD/8TBMF/9uybsfxqPXpBz/+tZu38u/rh7r94o
f/9Zzp1/5XPGovf1jQk7m4iZmmJYtv4/U1ZSBXx5Gba8MFSDecgv/SjnzmR5PChM5EkgHdI3oOr5
Y8oq+jcaCapiAw1XVRMO/t+ZsvpJS4Dft0xc47kB0zbh+s9l1y+5Pvomai90sD6DLIltrKf81att
4xGFVB2I8KQ9FThRYB1YaUgMBWXjhHasaahdW+lzrkSodbdGiV9ybsD6S2qV3FVOzo0CVRrdymk7
oRJeIAjUw2+GiEo5UAVt8uCBETiP2hjMU4yzy72NkOFBGjC2yiHHlB0tlU2FguN9ixBU7kT5uA5o
q71Esi496yD92aWV3qUcMznCmDghQOpuTdnql7Ghhrdf3uk/KT+r8zj8WV8S/J6Fg6Cq6bauGYqu
4Xf3dZzyMQL8n2kfwhQqjJAsduqE1g2NcIA1uo82NOSLWVVSZBT2AqN9FYj+oh6pmzBRJN8frqUw
wqUeOlZ3Jxsx8mpVN1QYBAdnJI9F4kaS3MnULiufTjDoLDeL9enwv3gOc24B2TK7Hpb2Pz+H1tW+
Kfr8oyyC4Cr1vPdAo/mJih9ADCTaHNvP3ypAs46Z+RrRbmBc2SlsjmZE/WM0CQMB/yovKJl3Ow/K
Fmwh+dBFvbq1/IDIMuv0Cy0Loq2vYBbz65uf7+3kHYBBt2wV2VRZF9+rcl/maqXJiVbb/keWgqnM
ZEs/oOHdEJR0VMTBTS1/fbnTxh3vHOt5RQCxn9+qeWo4CskzHG3VfG+15EGKxW2QTEiAFVGzaQDe
43rTg43F7cmBx8bcH9LPLfVfilzMvocnD8yBYsiobdAGwtL95GVBZhvQZ87fwymRqZRFiOLR/I7K
t9zL1I+J1jMeRnW3NaQGw9uyk8eXVFeDwgHfg4gx6UTnplVqHeBJn4vMpDkOsaR8Qtkmcad4NLEg
k5tCXUypFO47tBAzaPwmyTBe1J0hx2Lla02AoVmlEY9LUrtJE4x9syzzryTPwgqtTaziN7XO71b1
P71nOpN4zCNvQJNSCPnksXWtz/0gaF61rurKRa4a4w6bp/6hGkrcDic5zFezi99HIA9qh4r2oM97
gVdjT5eQxhlodJHF1wxZ3OfjscXyhrBvLNp7Q5KbYwDxbloNwro0rFrcDUjuHPlSRV2PbIptKN9m
GLOcgcUPb8DDXpp0xLa/nlt/mcq2ojKDTRYh0ia6crrtKjnUy0q8FKUJ+9tLoLHGRLOKT42+iDx9
8evLaf/selxSYQNT5ul80kXDJxK641i+QMYaHjAqFO4Yh0CAEmSHtm1qq89abJubTpr2QeMVI4rU
9ZXaZXAt0X/0gNn43SEnCk4he2UG1j8ZkMtK16V1ghPkVpItbHOJzprWaWMbZOmo1pchKq94D6qk
tGXj9zcKaXtjGs1egfewl3MTc0fU41QH4FynATmudrYWtkCodOUcgDHJbIRk128GYy7S/zy9FMvU
DV2mFwrJ0jopqac6PPAhnV6BL2Ga6FfycmTEZk5psC8WI6gI9uZfjz9n/F8vacgc5ZZlyDR3+f6X
nQvXFLMRxfCK1ry1teNmWqqYdiwBMdq/27T+smewZtgkec3o77B4Tp6OozqV1Kp+He3uwahySnFF
UyePSuY5EXKiIN78ftrEhiCtDrFBeQqrKD4bdaMffnMr6nwm/jzQ3yfcbOvKDVnGya3EdmpagWq/
5PogP2LEQJ7WImZ1oUZV1sN0w5mEJHg0bzHQRLlCQg79Icjq/kGNEJvJkr48H7Q2T5aKDGoTKmn2
LhD0tICQwNVYmHAjN11ZkAqbVZXtVS/UCjLDgJanCjOMS6Zm9Zs3OYdrJw9F2sGqpdWkkVF8DxS+
vEoZVcsykYznJFZzqp0Ynb7JdYWeC0sdbVRU7BazauHEcWopbsHqeR8qywbPDYFtafrYf5eQcW1c
r2JktfKhcRW8O6wltasMwSaKbqOBMNgC9076esGkYuaS1McYB+uHadA6zE489Zy9uFMxvd+Agw0v
42DGTZqo0gBlzwFyQVWdMbiVl2cbdWzHx6SQVPqWEm2yeDJ3EoIWe73I2wMIrjRdKDiwUFYV0Ux8
BbB+qRhaUy9h9NPg+PVaUP86Q8E1AGHQGQAAw/I8bb6MoNY1dV/76nOlBvKj3lZUtpVAp0AsB1iN
Yu844omp2EO6hz89YE87wE+YomQXpSDAloLMkLJjAp45RahMbcRVGVb1FfQ8YOZFodWwKH2jRejR
BxEmNXV++f0J/g25+X9aqkMK/eVl/sXH+br59sehfQ2fv+Y633/nR7JjyN8QBkPky5Y5E2XzT9kw
yVC+kc+Q1cxLh0xozkT+ke3o3xQFzrzMbizPzu7MiH9kO9q3OQwjoUdIX2VXs/5OtqOdbP1siRqf
wUIDooHC3umxW42o/hUeKsLhqK2MEaa6Ww9SsZLzYGcjPPiaGqK8RsahOSRKhfsj/p/JmvxkHwoz
ewe6recLszHHy2wqIYQL/CCeGyLfA0Je2QHuUJQsJ0rdKIl7QXuuDtVBS239Ika+6zmD/n7hj950
BU8QXygQ2uVZjWjJorQQGl/UmDxMjpKOMm3CDhRbI0qqw1Z2GcYyABU58dLN0Pif+/S/Yzp371XT
Vu9/IIBX/7Fqs7fnBifw/4TSE5WdXyTxu/eqfh+/zmoipT9T+G+E4PP8NDRDtTnEmZ+fVScJ2JVg
SoEEICUHm6X+z6TW7W8q1SaOCYDnJhEHB8mPSc232D5JwUzQ3tpcx/o7k3q+sa8nEngs2+ISJKa4
kFMbOAmXI69F26TCgaMi8CCWl3KS8ETKC3fUexm3jTyLH/MpbzcssMkGQK7Mjj8KTnxy3w9vNaCQ
x6GKAsr1UnxDAEwyW1B3vq/kHJxSntiPaNuaF/i9qA+10hv0xsjBA9N7/fsb63/clqkzG/51eYjS
0Dtmvn7z/sd18/zcvGd/dHn2x3+n71UY/7yPzh/0j33U+GbjLmWgaqjN++GcAv3AAJrqN1zoqX9+
t7b/Wuc0lW+gTE3Y0qr1vTL6jz3U+gaDUjAVlTmJNVXz70y377Hqn1EdhzYfTuGAOqpp2ICP5z32
y/GdKERvSh+Ld0vxmhYoUKEXEooXRRdOd0K0RfysS5WoV1kJThqsvjoIWh1S7skvflbp2UyNHmJz
ZwdipF1gS1kJlSBNalBUaSHR9Y4HUbyIGMGvfCkZBnJ12EyauvJuDvnYXmGvaCbPZJCF96qlWmkA
4Q3Lgu6REtbcil6IKj0PFBkjFZqnooppzmA8kh5Q2kVlyPXTVMHXMdWy6EOqu5zf+fKOLz5H46s8
5RzZfh0jKiuqbgtDp8DCqJ+GOKaC5BF5qPXu9ajho6KI47a+SfSuBq4x1X6DR/AUFghsJ/iKqt7q
15f/fo79dH3TpNyo6ti38aa4mZ/f0RRpVs2JGr5F1EVwiWxyTWg0K2xVKmFqDz2Q+mUVQLmBDKpL
E026XgeYrzr49Rq9tkOcEXtJTMZLrVKOtsD+Uv3NGP2ckhIdaBBxOO3nchpxgXlyj0MQovxQadKb
IVWdrEJ6NX2zXEFGQXYN36DGMJ5iAcfnN6n3ybuZr0sRj8BdEJFb2ul1i3aELS9p1ps/MueMRScX
Sf0Q6J6Ks1UfISU9K2w1TbMIAjj8v8s+5x7Al1fD5U2duNdSqQRbFHBPdmsflD2M+EB7g/1tkjML
GIbimYUkNWg/haA94aXnypkWl2N7HddIhdOMDsKEQfn1LPk5k+EFCJXsVwgLRy1G43s348tCJuIA
aBpn3qtnT5lAPKLE8BIfLy+t7XE9WtXAW/n1Jf/68MjfGzrJJR0czdZP8LCBGXhJNMoV/feeVb7C
QXNS4pWA5V/TULU8HU5ay6iXABpp5zzl8thVyEWEGPz0v5kIJ1DmeQBsmUNzXqga2+l31O6XAUCV
KRJ20UgvKA+aqURoFcwLIsWip8bjoY/0SXfCtB5RTxwILbkrATiivU4LI6KBLSlVdo1aUopBayny
Sr2C15LVL78es59jVsrDtKZ0fa53muzhmsEp8XW/bXsPy49yGl6oBVICpaEJf0p35aHXBNJgldZJ
14Ual/Oiafp8/iOkB/V3B0tRDIomdMkoHhO7nN6GBbSEGrCRv2SJkNjDI3avCdTqKDej2GvYucXP
td9W8XMaCayTHVQdK4ielhRJSHCXAbvtvPOPiOdxh1OCteAQF4Agfj1c36uyXxcYMZdm0Iszrbk7
Qu/l5/EakD8ocEPRXmpPNVB3jJq6SNqLcsLVgVJtOZbcnGSmHd/LxzIF8GvF0yhd90XhbWu7SiDn
ptMkY7iM2n3jIWwnG16D6YcsJVdGavsYP6maPbAlqlI0KrglTXbCp8ah15flb5Ypwsg/7xiEkRZp
E+UjTRhUo092DGZmVnZZVzyZIheRcArZEkxFD69h4OHKZCK/AcPmc/dMWp3vtd+3E2qiFt8a+kYz
yhV2dr9f0PrpLq4SbVCutRUC5nkjOZmd8RDXKaZZxVNRsYpKF0cnSz9TlUAb91qN9Vq5oMyWTHco
QeCWB2G46ssAiKbaG1c+esnSpkr1aLqr0O41jlaIBwbC53qHgPA6bsX8emDnIWK/GDtTdFcF5arp
bkoMLMUQDE/mQytk9HlBeWbP3knaWBGJWOkw8O5Q7h35o55kv5khlrVWryCoz+8uHnx8T5bl98vb
li8Bc7HyIeIjcoIH7jyUIKsnTlOINMZiwcjKYmV3WJwj5ZBPzaGqYg8TKJo/aupIPg7LGx8bNh+b
yMzT7zq5U5hkSFwSZ+AHkROi/Hqyn27hjD5ZNtnFzBMRZNU/z3VEZDNfsYvkaVJSFIYAD8nmTNvN
Cdq32G/0bBS/vuLpbqSa7EWk/HNUytl9esW6kmvo11r/qE3tPBn7Vp+3P7U2Yw5vo8M178nDoIpJ
2KttU/tnJhsL8/TXtzE3+n86RmHBGKrJwUVxUdWJkn9+8knr2lKyjfQu1bMUhdcmb4X0npdByW4U
xEhEuZVn5uFFh8I9O04RiBxiA9J6XY4+jYnkLipifgmAyDKuB61KLCq/vWJ0V40lQT8tBT7BeyYR
DHZ6jrP7u+6R8LHYA5l5mHcB0cUWp7tmXvkdkjnnKuc9qg5Y6iHmt/71E5/ua5bGAUW4wVPztIhG
nJyd2FYHaI7X5m3XZjJBrKgqlSC2Q/u/BztJ1WMTKP3AtB2g3/CHjz3OvNUZGPSxKlqadN61Nxjz
F9UynHA8wflXm7fIcqJbsiqTrqjD9YRAFKvO69M5plZGK2V1mkrJMvr1I51UAqkJ0+bh2GRX4w1S
AjrZqkstSxGiy9RbC9cP1lZT+PMNNJLWzkv3+zpWZXnk3jyqgCxx9sp5S6mKkoMGFXTCeGUQ85dy
hLvj58SOoLOjwDePQzn2CDB6iA2O+zDQ5kccaXjX2BqZCCQU2CNptYOIJXKhvwl0yKl+mp9zgxXy
FvVvoCD08PWTR0OOVzFh0Y23GjqCDH9TlUytKZnC/LWRrRj4x9igWH9nqjhVQCuRcoUXMhhp4gPa
TA2l8Ve2hnPfLVFqxXD0ZqQx+yCis5tkoWQzxbADL+bdDfV1nloterY17HXnXTBsPJl/kWMpDEXq
6wxF05iBBBY+aSOWRGCrEf/6HJ95K5zz1f/JdP9JFnSyRkHiUG8g0gZiANnwL6Gu0k8IHBuldNOl
Zs7u8BnequgwAVYjswz87HfbwslxNF9S1wjsKdXwP6Kmn7cFGfCXbhSDiWOEwgxpqMczoTj7GR9M
EfVcuF6PIQc4P/SAGHBE3zJCFjY9RqmvhqS5MI3a8qKV1+gWmwELsruq5hrK85AiyXjVDHDojz9e
m1/2GUM5JPjtgMCt5fl1wJWbX4QUhQp/IBtid1cyEpHcCcq4nE2x0cx56q9HGzOg0zk32zVobBKK
ohMFnWY2hIO1hBzKeBMEqMlic4lrRuHQW/EiVNUmvRrdMqgMtPRsOhwAg6qqDMudjJf7ICAEB6W0
r/wUxpKXBiYIuz4f/Fc5TOQNKu+6sYxBDyVvepRM1RUSmmn13E9K0p/j9CcP09KKMhsJHqS59bpd
9b2wumNVBrNcoZHKqXLQZBAdGEiimelEA5VGKB2DVU4RrImu0rGrGuKOxdBhgjlibiAJVOsQlFda
/dpImlFHFXlQWuT6C7sPFI/4zfObbRPQ2UYYfcKHE5h9wFREOTweUaYvayyHV51t+tpSpNIwIWiX
q+Fdqyc+Ppp6oyrOSH6ao8XjN7WNE6uKVamPdtOGjmmzLHO5n/aencnyWulRml/5Um0FMqDNPNVv
R9H5sXRr5/Iw3AzNoDXIzzSZdMWJYbZvojKM6nYyOx937SLPlaC+tAecddZeSHVjNeW6hdScDZlS
xSmzmurSelHSyMreArWAkwyWpRkhf7TUl7F8S/paiWYV4hKNbfIAkRj4u2MJg8ysKc2qy2CrMSV6
D6xMaxhlrMqsSj+btLxjSk9KVRfBJeiKxpDdLNOLwty2thcGySETQ1z6KPT6Td8denrEaLV6etq3
4gq0gVZucRcMUD1mrhh4cRUdKsXIfNUge2ykbXSjbODoVDiRbtECkoJw3Ycppw3aLL3OBtvhXi8e
sIM2RL1lciAc5/SoGlNfaAuiLhuOnIaDznmimiZ/NJ9fpFSe8L0Zb8flprzWy5epLW2120VGVfjq
BgVsyTTxihMxGr9DFilpgqJ6N5+LMppYPI6PgLOkPQ/eCB7LiURgC/987Iu+MC8iT4r6ZIU9vaQW
27jFHKhD50cTyNiWNvqT5cqsEC6I70zf82iQ63pSM1LSWLJln7FrlwHKf5pXIeemhGWoJBd4LkeW
5/YRG4Hv5qGice9sWfMtjZ2UyKor+8EYAi4t4mg2I2iAX2UPyONnXC/Fisu+bX0L+lVFHszIqlYb
coI4ihHMH8L9E7IsytKeY3o9qHl60ORKpuHrGPTziGkJuoQ20hZBI11nKTqWhAld41umY/cNRsPu
lBFvQGapUn6u+HzUoBETw1dG1K5NzhKUIQAxBQpJJuKy8+tRCj1Qxb2SDPM4Z7odUUuSWqniVUgI
TQf6e1mS0EAxDWkwmw42BwhuOaEVYBfMG9TbEt5PlLVhxnhJwZSD7Jp0ZTizInO+5ZA3XUzXBjOL
K2h8q3zxpGGeYEYlzW9ejBJfS2gw87WuA3cXcsRaZc89dFhO8Iw/nqeqNK18oeAW8DUxFLlxHQvd
s8Gc9zYFIKRmA4Wx+DF7vKm2+UgzkuaHQzfw+2C0zBpYSp8xri0mgAokgLWIzxAqqaTrH0Mtff74
Pwb58+eoFKjQaVQ8DkyYKVIATSA0MPBe43g48tClOg1cy1c1P5SvScD93F6IzxeVT2gS+i6Zd1tB
GFPs0UPhJEaf3ji30xaJz+tORZZ2NpCjxlYhxYQxGGaF8jgHvX4q8L50gBrI5Yv9OYJ5wQpiX/t8
pkANydEQB8bcQdmMrTVn5/Lnq/2cHoYXJ4yPoYf8hivMZH74wRgD5qmvVPNlAj0w+OKYl7IZ3E5S
qLfNjidFwQAwy/eJNKHBzl3ykPOnKPRr+T1NmBqzq26C+dY/B1SasLCtIJFpuW66kiyyONrO7gtD
AXuPihZU4rDNWdN25M+Vj7rn/YYdul0viuFnTJ9aELHy8IjLMl1ratnzB6rd/IfeoZXKiGTyvBzS
Scz3n7WGH/S3yG8lPvrUvsXnAsVVfG0T16OpNHvtc64gNmk35vrHkNvI/HA7Q6jFfAgnQM7FI9r6
nPOdUtIMvCVyiyxUM0sJfzhHrnGV+H/Uncly3MrV59/l28OBeYjoz4sCqooszuOVuEGIlIQZSCSQ
mNb9Zv1i/YMo22JJTfZd9KIdjnvDFqkEEpknT57zH5BOz9OGK1NfCmqbgBzWyg2fKVWnHk5vbGck
JNdCTzErN/d3BcniNB+soCun5qS30UWqwjJAa20AqZlQNgQQgkTjJu1RXcNO18Ir7bJqFf+cq5Ei
mqOPBqWillp+eTkUfUxRYJQ4ppziXNEMj24dT9wC4nlZ1/4YEMrz3WS1uCNtfJlicrEtK47Yajsh
aBd0qKZxVE2fdXfKiTdJ2TRFcfKznJz3ZYqokEpL7rvYz3W2ZZ2IPGU69taPPQOeE07r6lyNMcmj
lfrN2D+06NiNLkrVP159CpKOKbLEtBS8UZGMnbN1F8T+sAFB+4c/A0u0rhrqVesSf62f+rSymAFD
0avTcPHMTP4lWeD8fJtRCoV8WS7UlQN8q/EVoWQxu9WFJQzwI5E7G+sdFjHPjnX1WmRZDKfEskXV
6LCap0mMcS76VK+lt5hrOVXD1qE5Nu9jo+Dqi1Vi0dRhX1KYcGBWu+t+6u0RBw0kDf2eUGm58cyZ
181EGjzZ6PkyeSpDjLLamgptofo6L+uEX5dzyVt+HknPYtTDMayQ2WVg5WuRslEcdxdeEVsuOk2U
seZ4i3iiNmP3OwqnxKwG6xcXQUyKQO6TnYBqwYqAs5qPv2jA3WL0sKv12MBdaF1u0pQGi+91JvO+
oRINyC6zhsO4OBXS98WiRu1OkkxTVVhEG7hPxFvWl4aPPTOQI0GxLiNRawR/rpdrlarMyFfJrIOq
GcWTixRRazzbU+mWl66LHmq8s82m67XvI4poU7zlRLNQN8b2vGi10C8NTz5SkcT09x7VwRwVpdjB
u2a6BTtvWC2upNnQmp+7GKtBhE0LBBcwekGvtXhcbGXSrlecDhOXfcNoyCmRSAmQIGaVV5jChgP/
p+YNG2+kM4Xq/+ubvH7LVuQUiEMkVVaTGPRICQuAjNf4F8zJGk3I/tfNm3XV+hP1j+o9vi7r/+cY
usZPzMm8/mBsUZ1AeUytljKswViwlROyxfhy6WdDbHM26rorg2r9k59LlpySIYGnrn/0Wg9fwykk
NjnNEraVYUrdv1b4Ao+I3Os11XPsPuPAPB2RseSXEm1Zy4EdfSL+ZZOW9aftorO+bZ3+wyV1y/XJ
C3ANbIrXgRwZcKS1LBXt7vXGVmf54sGdrYXCPfk1YBWvhcbWN9ZitFa2axGyky6QwKhKKjBKmxQD
c+1OZY7gnfuRLt5wQCF8TeNSG628O28o18dSPzac1mDHSR3TUesmF+baZozqEU97E9OsxcRxxkm7
uoILDhSb1fs6IdSB16BX+O6aYtkdzvFnKZ6ynv9B4evoQk8th/jACjYJbq7xW1k57ekhUK8279Km
cXlqD0g3u2FsCLOthvEVbMiBwgvWnmhM8+wf3O7e3u3W4d21caKD6QOUfFxnlWpqtLHzKFW9hsac
GjBPwT2AnfT+UEdNGnYTwB3QWQ4lK/7prtf6X9oi4PRXM2uj/tca0YupgcYsYtu+gkSwru4AJ2L+
pbKcL9zY0uaT/QyO7z/L2xKCg7EfVSGAFYAHEb6hpfn2WeIBaeeerXcX0FVznzLHWPPxrvM9a7s0
pM4fzfPvAwJPonAAUwNOBpLbbwcsUqkbZaXHt+1Uc1AkBSf+qTcXhLmfO/v9FzwGmfOG1G51ELmm
D3wDcsHbAacyt5O6L93bnxFjTJe1aD9jreM4u8nu/GGH7+Uib9RozXlUqXqN55YkNODDanMeffBE
b1c6c85VCuQ7rdHAsSnRHRUa50DXRm+22tvydVON5HXs8UmtylW7zB8yPkFqq5mdGVgcDqQWWro+
CKrs6GuGQ8vNfudUFtYym4nQMoeE+pYfZ3/ExiXgK+6T4fjazxKvYfb9lzj+jHw4G8SOQ8fEMADf
HM0q527bm5M2XKZdsUam5UciJHATUjez5iv7A17Fn8ZzdD7k+h8YakdzhrCu4APr0L1fj70pSVt0
chsiK8TjLkv+VmkNVK/hGz6VRQI3W/W3cGCNMZXoIcsvX48lkuT1a3hFyb6ou3Y9MN6f0LVw9p+u
GvXZlSJnswPBo9hUNI/qmeMMGFUuTnHiYcxdOCGgUc96cjEf/nAL/j4Unw5WEqwHbvoQH97uiCo2
8ZuG93zymooMDtUR1hG6kPzr/bc66q3xt4PQgIBlruDDwCWyvh2r1vs0zicRvOg5Zeqf2wqT4TVV
lFa1XidHf6irUK9saXoAjUtugRt07Aw816x6Arw86gTBD57rFSLyy4RTw2QKQEoCDyO0+cdtTF2n
X+RhvIRyhKmn3dZ0phUloZC9Vs33bqlptGMrkVDzDTZVvHCL3SAr2RvVGVkE0CAI5ri3TUhA2NRE
9OsqdpIEnypyFqe5jKesMOD1xCatsM9d21Zcz2Ru2nW7rUpklHvIydj8VZEvHUqA2BMZjeVeB699
xsLlkmRd4WZjtNMFLuFDAJRHDW5mUKvJgZCccAHysioqtRwX9uhn4uRp/BrKza/pDjcHHN9ReFjD
6+sVqPgxm2NamRwpXFnX9GQcTI1EuzF97i+1qZhuUj8Xk2PQmWuSieP8eioJmrZ8Nx3zn2WVmuor
Y8GAUgZ1FrnCK+E4/asUg9cDj/EzwfqR2dHxG5lfYJ1rcuG1AxUv7jxwybaYNDFkVXDbGQ46XRT8
9cqpQtV+T5+hzMsHi3Q8sC7xNQ0wLcxd3K8pUiARTv13fr0fBuPcWW2UFrAthlsqQx7dj02OeBHi
VRqy+LgDbVrcaRzzOmgD4Y3bpHVtp72HSDYszT19kLXTRm4KWvGyAUTduPeZoAqeRKxzYA67FPtF
FEIrg2T4+8yVGDq8406j+WQ404yDFuW8WNwg2JgX5javOw01DUFAm/pQ9ik9fkTsMWr0oxEtRAl5
WqNiMmBrC7XBD2d7jke03bq+wySzzMeMW37gS/q1Wap3e1sv+/EZudICwVF8QgRa/hWO0fJTTUVI
Q/nrtRX4M0a29OkTZIwwDuQiVKeli0b5z/yPgvyav851vx6Gr0tjRd+6T7VXFlwlZQBSR2wGqbtY
ZcouaXDYnEwcbDZjoQ3BPYdL49+JOtDKHdZjibPBpXG8c3C5RKA6wy8gswfrJNOt5bSS2LRSYWlu
Pema4RQ46aWX9SWCGvYg73G8Ck7sxEHIgd2XPudSlJ9wmoT0hXk1d+TS6vdcwil1mbVz5uM70hRs
x3oU7rk7ZiLy7HRF+eqa3OXeZG/zJlNXQNp7fcvK7XFS062SFetWL6lQd4jwiTNpa8kZ5uP4c3WU
xgHIJNiQqSBKgxFOElRM8AYi+5p1uEwgBY/EkI1CF5Lg7cFfzGo3x3h2bWqBvRf58VxjS1Z7u5G/
8tTnnvgsp0btwWPEX1usDvfFZJSI3wW5s0NRvrkTNj0DePd620HIb5KHcVr8L6VWO5QYVHU/+ma2
1c1eP9ird+em0TTr3KZ8uJN9V3/D7Dy+oaiJPGDaW8FXgxYU9yxDGLcDiuPZTsy1tjW6qr/tBptC
CKEg6uZJHaxO4pgH183HKypA3/pTNmCwfAoyQr10po3VAmK/2EsmWYWi9WA5/je/dzzkNmJcnKsA
mERkG31+M62eNA4YgjOn6402jBGW/qLnnTifPFs/61xjXaGxs/Z2k2E8TKTZF7pXoMNTNdohKyx0
p3yi31djHC1ksxffwO8NvOPnUbTjtxYJdCyXDHjtXY7M6WqOeQiWpWPlpiUSNCC5pIrEMhbTwVUJ
ZBzdEKgmGR6BmKteOKAjbB2QDi3FAXqb3KGxa545ZTXhjew8OuP8ois072yD7TN0qo8oeWLdkmBL
70VYFaEl6PX1pUht+XkWE7miTts9gStegM0oQg/5flyPlGV/oWPebCyzrPcNBQzkW6r+ZoLHdYNd
UY/8Yd8nDy1KtfDsRGUilKXQyzCkQHuD56MT7FMLZONNuBfbkz9eByZuL2G9DPmXvBILLFe9eqyb
rN0IMRg3Ac2NU2FKH10RPT7YWW1/6Xx3Os/pQwy0Q2xsbXGx2cRKa7kpK/wkfQ318BJ6zBepkWxF
Pnljjn9l1167o1vsCPSuGwbZgvyx0aTX4IfAnIypfDCbWuwHNRn7XAzuF2nFDyP394elrRZ/3wp7
Rj67Sr7NTMg+7T2l8AJATKmXAYIP0m7pJBcQ5PV0gFAZFGLfkh8b+CR2wQNCtcGzNQnrPodS8zws
w/JNscARXm/MCxvAw17npIgQ9OvvyHsR+Bjr4VyTXfGERjfy2CWC0mFNmfsynXUE1zEhwcMJI0bq
VE7hnkCXQTK6q/N9AaX4AcyZxfMP5sHQawSGXKuDwhO31wGGQyfGXAZ3VSWXswQ2KEp9hFyu51V2
WcPnPEhlj9d1F8t7Can5xSoGgoPZzsOlPVdsHmptV4bVq7NJeuMpvlJoWTUK6SmcI+yIazvIT8ox
AbYGMj6P41TeLKafPvjktp/bxe/vOfCTEzabd7EYGuoyi5vtyiB2zum8G1bYVwG2zstcW6x3We+W
RGuuMS9Lr5OpEW0IYkXfyTFvP4te2RDOnQVT0sBWyHbQuk40fCISawlQU0uqaWt5hX9i0IsMB7HY
V/4AMzlVUvuqxSbYuPPZsZcsCOdqIgePPEWp3T8vHGvw+q3eSNyGEAgW8fmoieSa6g+CmvZcP5bo
hvI7MI76zHjsKjKYXHn5Jb7QwEIdYeBn3AjzSWmxGsMyHfULIEjqITOHAQ0+s7QQPUkN78yOG+nv
Ar2qg0OV+iKiv4yO6EAfPvIx+fI2+dIjN1RZcX3ZaOAQzmatxYAkcvWxl+dtMNCAMiZpjKe13VZX
KDBrN14dZHj4TjJttmkg5G2eZEOFEW0zp2dVVjRZpMnaAakZx4a294auW25nv5Yq3a+phx7BaIFZ
jsy5aMYEfwNqBRIZSY/MJXQqFQ8XVHHyLrSUkdyP3tLMYaOX7jkwwtiIRoMU8aynQNA/Ohm3Uvwc
NCl6B7kUPMaBO51g0OkdHHPSa7xerTmGjTtPLQZnB7QmMHrwbToVe8yFaxmlQ+eou0BLkO8fzaRE
LkZqcVIi9WcH011mgebZmKld3jSzoS37kQtwHupea+rnY5BPdWhK+gsXHn64WL3M7RI1VNwOudkj
vmWgC91ruEflV+WsuQF6AENV61MFd9CsihU9Jkynuup7O/cRnXZzF+nAWnUN+8Gn7RoqYzarrW2o
EhmalK7xpqopP4dLP7X1xqpmGlKeyouTOrOdZpuMznhRZJRvo3zKJuxA4S5FKJekHqW6XGJ1l0iE
fYRysPkxR7rybm/2l5oTTF5YQfGFtWgXFiVCaomPhtDk1wH+XWRJMZv7pomRiYV+byozJIVLEc8B
MwBEbtx4cPJnzW48EjPlz1kZEklx+OPjadmUvRCEWt/dpgKFWydpjSnYFhWGekiemVPjOBeGNrjq
gSZzFaPZ6ttfkmF4WpY0eUhS8ZQEArd7rgnV3QjmZBv72JDpHB7YjClX0pbzljPcTctLCVd3N6Qy
CEUrEHH0gI/ilVQ51Z3E3TiSEulW5eMMvpFDX730SbzsPGT78bma4gs6n8j24MKIJunCYWNfB11q
3XkAmyR+iNSgWA8sGNh82fgVP7viRrQ1Kkyd5yXnXVM3d6rt+mSrpmSIT6lmJ95Gq6bgFB8DBObq
FoW7Nnbu6kI3tkGPb1IRO9qFWUw2WvY0U5uko6kecC1CVigevtTKU/tlMhGF0j0O4UgPhrbbCsNt
LsE1jv2pkKsQbDciBYckex7aaLsKRICqGGwrQE112rm8HM58mnG3xDL7GtOPb/eoPGDrzKbE4HIu
5CWnPId/5hZQ0XLyCx4hvuXUyXaYObr4i4n0Mc8S44mK4IQ+vRHsGz2odp7w8mstR75yqNz0k47Z
ZpmDUEu4uO08M84/N6MJBdWxmuazpcfyoEwrnjaxnHIf9yJlH2KBUlKR6FTes2kIuYTjRMG15DCM
RvZSpJb3VMSJ8akwrPF8oKMcOaJtTi1K2Y80BcxijWkTMvG53qKuh3NFAeJgXBeh/WIX6yV9rqv1
1J7M7rkZfFypShcP8Q1F7sY9rZ06a8JOZtin0e7Bbq31xtwIrZI4snFRyUBOV3TmMzR+DM/NkmfY
5KWX+ig0I2NLWY41kc7COa1cZXoRV/ihlORaRXKoRNP/Jbi1rRK3aGw/cfCOchPgBjSc4J/uRr3I
cdpqUfFY8Qw7A9MehPVmTVw5zpQ/q8EXHA/cPHcNdCcEl2PHOqelKM/EDNgF+ShSmvOpU+IZt8wp
CzvKn0jJDeX00vcze4VNyT1NCaqrXwe6aRiy58OwrfPBOlA8h00/ZtNCMg+c9ZsNtBVVUC/tz+yZ
+9tGIx1ZLZxbDWnCFvXoUF8G5xEOd/nZE5iRFp3VRSW+a/qlGj3jjq6fH4BWIofbuP2YlvuRpAp7
Sr0et1ObonLWTgGpJ+gSrbm00hFTJBWvCMG50h2xlWKA+QBShkUU2mmV5nYx7JLBpcVTFRjNkaRJ
rELJI8IYD2E0Wh2rjpdPNeL6xZXZGOPq6NDF2POweJtFhNJQSTkjNmfmtX3lKiv2cWtqM+tLCZwV
bddB8ye8IWnkFZN+UaSN2wQYwrIzUXdd0qpToceB68zI/HFuIdIGyhw163rAl6c4m/2Ykk7YKS5g
4rocqFohGQb8PFA7qUSbfUqSApfWaGSr0N6BJWTVaA1MbYPJfEKuVp+qVGkYX7XdNDjbFFxWVW+d
lh4gjvImPaG9AMCFr7WcbU3Pr3MFXd15tGHXZQqJQUVvYgB+z+t/q7TAQ1cPo+N6jgKEJZ1PjnTM
9O61iKyJtRHSl8FasjWxbxVn0AZXSAE4hrU/wz5cvK+JHeOvgzGZtrDfWqMLss9KjCm6ELVPAU7j
ZouqmcsRQTjuH1VKQcE/70kop0s9D3TE4VTSqbbYL3Td+FoceXmTP1s+Zu9VhCaVmmsE7Hi91dYc
9EeHc0xnVfGd1WPH525dALSZddCVwiIMfFTWk+Nwd0janRB+TjzW+iYqQEddmIDMSN1FQMSckWft
elxkst6r5llQHR6o8GYhUC9VIhSY1JOdlVsxggQKqB3UjX++kPrhAK2VLhaEPW60Qm0Mu0VG1psX
LHzoR+JZjpHDgwbqB0JtAyluYyv2zhYUTPUVER6yLFD5qSy2jdsFaTRI8DPTZjFbmqKLq+Yf6P9D
kCXDtQNq94T6dHbe6LEVFqarLnJjnqutsCpAZENAg1po5V0eYMlw2pLCeRurFjP+UfVY1HvZ66Ar
J1+MNaShofgqFlyHCa12FW9czlEV4Vw533aZNk4kCFq5JQPlhhjnwnH20rX7Koorf3rWlniakXtM
xtbATSYrnGjEjfRF6jTWEf1GNVKvFw2NA13mRrolnUA8VqVOMXxNtGmtuJBRm3W4FGmygz82xNqu
UoYPaMhsgzqMdbtpUJnXO9SNG+9zOWDT3IVebGKJRUERb0bEfObuskKuQkWm7qj+E5AM4BwbKUD/
hWBN2oEEyTDBO1Hcuky4eaO32pKHX0w0AqfNaBXe1ivc8qAlCB13AMIhfYD5wwizDVEd6HBbcQJa
ZVqfYgY482HwuUUnEszfSSvKNg/RI7GfF4AUrI04uFEaiogqXcTONcR0PfOxUUSMfRSSwXx80wBV
UTzMRXKuEYa7Jy6XY3rj5ZVcsy48HU/IYNyDxMEgeyZEWvPeGuz8FsPjGDNKLfmaSIOZ98dlAkYX
I25cLEs2Icagjw8YbKnrUZYprwC9jq61VzVEU6+CRIHr7i2SRoYXBXkznhoULbJoBLPz12jZ8Bud
orNPahu/lHaUzl0bJ82uN2v9kys7JJ498JGpxITEtrpl3sDLmi8NSGpZZKpugGxW1gD3g2wIhtME
3Q7CfL0AU03iceJxg3KFbHAbxl/Mm9Hcd9Ab28AsxgQ+GayB0KvBw0AlWXjAHjGnX4UW67m7sJRQ
54lpDJhTOonwdgA0xP2IpSpo6L7mLUEpeE+2TH1Ue0nAr1ptzXg7FD1Q0kdCEcsndEqAyRRtlkYc
6DmIMMol1wu6MdiiukK4GAUB/IssvcKCEvdvKhQOMD/gLOhuDpb4PnZpvTXjDiu63pk/e0SL4Wzq
aymQHB38286Bec5wjoMQLlijg1WZzYVVxuaZn5YFSrVaPFcbacTBmaal5vNcZsUB7n53DYYwD8Gm
mV9g62ANX3deMIeZgy9x6I12hjj4OOfoZUq/j7cKrY2S+Cut8iw3zNnZ9e7oPGpxKqZLKleFRTGg
QQEG0VrjcxaAxEA71JCXuHd1OBqMzsylIDBhW7Sx7lTbysjT+8KZ5BhybpLVkZ9HqSXxEWTeMJqw
RsrQltnEl35ZWZ9a0B/JZlDlZ6urmk+yx/YozWpqjyA9AXAlA0u+lJ8TbUQ0tUCfAM3UxbiQCtpR
R93lCc8j7VTmbOoIkrF31aseuyOnhYMiveKcuoB3osU6krQztVWWQeI+C3OxtpOtd7eDnM3TomuQ
3ckHHwmrudYrID01JR6v6/yTDgNtLBcDjcSpyoJpXzvmUN7C4s0iSXErkix1Gw1aR21JX4yzGk9R
MIuj8SmN5+lTEPfGRnRKh9LpFNvKL+PvwJ31yHbs/gETnnZv2LHxjAJS8UnnVxwcX5k4qAif4AL5
FxPgg70Yenadr74AnO6vhdLnGL/NRjfYB8t1kGgFGY1hV3vOA1lzzcDCCxL+GVU07XxsTflXTrEj
8icuKi0iXctmSo3mUfNL+y5PLbsKbar6p0LU6DxtQIAiavcyK6r/ErdN6kHymQOqqLBN9uHZeJ+4
0TaVuJV219jOVZ+nLVG+8/0VMyVbeNmAF6Y5r1p6DTRCmyt7BuIz70cTDokZWY0+9emprtIqX04B
mM/9Q5xNo/Pi1HZTnOSNX/UYZ9lS7zXcpxx7lASvApQNvTZwG3lgZK4eAQg0FtJGX5+RbC1cqU+n
ap6oYm5cc0KD365H/8mt656g0ooCP3XimJPqWH0MNfiJSJtddHzb1gb7BUyaNB601wxHm00DvB7x
6nlIRfNNb7XZ6yIarQAIt50Y5wJhrSVLClBMIolXcDtrsKUNkuTJorc3g+X3XGEya3KlfGx8zIXz
iAaxz70PKlM25Zd53nSqwXfY9V1jqwtLdahSFRgXzzitJiLDVxC9IE7ARaREhpMY+mYehFSs1zex
3UQPyj225oPX/qW0ZEFNG/fMgj8Do++50xmCL1yYz/K5i0s3nPTA94bd++25tx1yuoYgQBA4WTEH
tMlhZ77tGlIq83sd9sK3qhErt2l4xbhYTi1plHdeaisgaYM+aRAwcMEauw8e4G27eX0AgAKQdwMa
wMDQV7HTXyEamTPDjUoy72vx+gCo/67Ik6oISlac1tAXe+2U/j8QCblvKv57rAmC6N1LI2DsJGn/
z4vsRTZd870//qn1cf79Y90/f/xx8q1ZhWje/I/tD+OkG/VNzrffOlX2//wfr6p660/+3/7hT73O
+1l8++//emnAXq1/W0Li+6sQCPeIXxbH+vf//L3LLxW/d98U38ov6rff+CnkYCDKsLbqLWy/EPP0
fMidP6VDON3/AXnNQVBhJe8BNvm3dojm4/Nk0mlHZcFF3wN48b/FQ7QAlQcADQFd/5VF7f8tOyf/
qNmOgBX7V9cdXhNkkX2sa4k4WzBzguv0nG6s9qpOIjxz6pvZPEO6c0xOLf2WbGut5MZTWLnkdtsO
IsHBBj35V1CES3peBgdM1hpxSFw8gqZN8r2J0Ch37iXWwlFrhEN+jcFR0oWqjBL7iuxyMigsXg/q
Ihj30J1oUpP3b0z71F2MjZ9jrknLYpPHDymeo1mIq3BL04It5d9DZ4t6rhYojzqrn8iThuVQfcUt
MlhOuhb2wFWd0qhD88F3L4ziMaH9tV46ZvtkTs7L5G6YNuidb9qrrj04hvMRpMBk7/3SuH+dUSg4
fHI4TGjMvd2bNJH7xk8r/a7LuAYOSRZNie2dWYv35E1qU/QBIuDabvxLm3rnAgT0EOUjrcxfVuEf
uFerZtLRY8DUBP0CTxMPSsLB28eoKZQJizvMXZGajwZ3g1uHluVZY505Wf5p9JsvrrAfKmJUSBF9
b+qCQqNVzndNrkWE44f3n2eNSG9mxTIQJ2FCgJfxPD94xL+Ayhq6ewn0jvGOa52+UyILdoCXPvVk
6FXuHkzgr6eWbxjbH8P+rbD1/5uijMtx82+a3W8B53/9z2QWyMj8GnHW33gNOJb7D+LMCpoD4myt
4JF/xRvT/ocbODb62FZgWYbu/CfcoILtegZCECQNBivW4ZcAiPTpf/+XafwjINJwyiBE6hCN/pZ2
zNtF4MEFJM5B+7RXxjLRcD1Xf1kEnOGNITnCoYRgMTlZeGyVB8FNJW/pwJbdrs3uf5mbP2yDt7vg
54jQlNkENivQXbn1v4wIp81PSYdXv13/zMItt4qz8P0hjoi5/xrDRWsR/AKsu6MNT5d8rV74SYjD
wOmisNmO3O/xITvJNlfT5htvisXAi9wcRBicfjD2iiv7z7b6MTZalpwGfD0bLWi+3K/vB0BclLKO
QUXLl7S7KqnGpq44Ey6WSokW2fol16iwmr//3XF9fCRZROxk7AhJRN6Omyk1p4XOuACaoyJu9hqQ
9ibxz1xr61j4z+XixiydPVDF90c+Sr2geqPvjnwgyFSUjhBCejsw3OwmmWHUUG4GYjwNpP6WJ7bl
MNw3ljVGwN2dDz7wb6uWIQOIykwxbF7k3d8OmQ3wSRLFkJ2Ynzsw2QePHtKG8uH1oHsP9C2D267K
iw8i+B+GJWNwkBbjXEZe4WhYfRpa+Os5PiZLknPrMcznIlbrCVucjsUYWcHBHj3t5f35/W3DIGZG
8YBEwDGRFDv+sK3hY7k709koNbuz6Ir15V9ziZjCBxmsy6S9WbiM4xNsSPsNh095FArcpKQu0tbI
SZOqQqTbgd2BQ1OfjXPywUSuJ93boRydwwc5dYTWiYlHS8alPuI5LbqbtddvsuVyQs6FwuHfnbd1
kFVPhgvBGgbeLhKxlGVjaFoeZpILUO/FYUd9+PU0+z8KQv/xTcgU19QQ+a/jScPnPJdqsPKQnnC8
0wa6MNMivtCJSaP3X+dPI/2QSUSh0+GWc/Q6SR7kJnucZZDq690LBSl0MHztgxf6fbUBmgXQTiuE
Ex4mxdtZ85qc9pNockzf0nsaf3dtKT4Y4igRIkT6jMEuWsXxLB0U+dsxtNFQgiwnD4fOwO8ntsxr
uivNySCbuwWPnpUzVkSzoYaIHjQ8pmCGjFYr/daUgwEarHd6qDVz88GD/WGK19wbASIEHaDcHu3v
SjOo0iUkuwsGxmYCe0Ljfis/Eqz9/XjyHU4+VJfWK8h6pXj7/r0uDDjwAHysaXyWFCJ3SZ/fc4t2
IgS+ta2pN98Cr0Hxv0raDZ2YTAIWwaEuc/TivE3aDOb85Jy2tgjpj1rfe4VsM/7EabToSv/6/sJb
v8bRZuXmQ5rIIgeRax2tCNcjXUe9i1mZ78rpqxdfIlZxM1sP7w/z42D8bRw0ldAhBSjLfno7K0aw
4DU2rfCwwT0oMYy7EbP6S8CYuRZyjR9g3na4fWxmcxrxwMSxSxWm2kqk/PezVjTuVi/bD4Li7yGf
nA2R1DUbQ73oOORXdD11yuYcbnB8fDkn11MwfCn6E+Wc9tWondQtvbv3Z+IPy9CygoA1qJP8QZZ7
OxEoJNWEe6MA6uhtm5FWG8XIQ9z0H4j3/2Grc6YQTXxeDeXfo204ZQINHr0FZwZ0Odn0VTzuqsaP
b99/neNhXJIg/n70zBDgwOT6aP3kBg02Bdk5FHOiXQWpFVP9NbsPXub49DoeZX2KX9LKBZN3q6pT
XqZpcaa0Ei8sm8VFjcVq4UpK9cHCOP5Ix+Otf/7LeKm+drAG3sqRF7ZxtrSPxkcT98ch6IjjAkK2
j3Lh2yHcRleyDxgiKM9dqqWVD6STjs/7n+cYcA8/F04JDAnbgGPpcFN5OwwAXVXktb7CMpPxvLM0
d7+y4T5TNR8udV12X7oOm99sQcammq47g+CIdOnSffAgx3Hmx3MYOt1mthtFlqPXnUpkuzp/Ruqh
S/cD8ncbP1aEP93Z9qY+bPOg+WDN/Fjhv4ac1yEtknTIFKZ+vAN8B8E2vUb6xEZ/am8jtndTqQlb
eBfs75IN+R3GK06EQbwdtdYQuQgSAP1IrwsjEaGeXy4IZVreDUpt7X3fxh/Qvv6wAGzUPTkmuJ6h
jHe0xpyFNmYG0TK047F70Xyr2DVBx1EYQ6P+YPY/GmvdX7+s59aHGmTmRF/gBCHY56/uHOymrPng
ldaP+NuM//JKRzFHdytIxVAHwzEJ/POkFgcU2sLRta/oWN/OZmpu0I364kk05t9f538IQzZJBzdn
cjVy96ORl6zoHc2SLHOXQtYk3eJMmv5HMfX33cTphfwaUlze+prHNCfOYHTeM5O0Bnm1TVZVlLho
sDoNFqPC3ck8eQD6dxLE9WEAFlgG6QeB6Yi+RvUQTh5KoroZQP3zKGW+/ZJANSWwcBtJgCT56vX2
ZWmVdzBHso2q8DCV0HYVuO4MvLGMT9+f5N9W0dHYRyu2b2jZFyAdQ2m9jPjsmqtVo+9/sFaPxFR/
f8WjxWoICHAjZQQau/PW89SJp2VfekosNFzEwa0Smp/zaVuqU8vTbAwtaty9u4/0v34LWOvLUj+G
/4FYFiTUtxMNM73Ts45P3Rf5NcYuh0zTtpqRIz4Rb+Om+tsBkvHWOECNmcAF0eTteL4XzwVSL3B1
3WJDyNhPExR51pQLKxENtfc/5R8nmXY3b7eWtLlIvR0u1Yah67BEYZKDk1Rkh9QZbkDAHADE3hh5
cCFc8KeIHZ6LLDY3YvbNzSw/itHHCdi6mkH+6/xzpcwcJ2BF5o1qXJkCS1rb6r7vTGLUonXelVa0
tnysLTWKuxL1v3Y3oZbm3L4/DccrGnodohfMOqOjD3tcauiBy1rNyCzU1ZU2nwWdHbrpRxXqdb3+
GhXXQfik0LmJGGtJ4+1UD3ZVc+VYLznZaVVkkYMzO+4r3pR/kFr+aSBMyoAy+VCJkXt9O5AoQYyY
6xFiT+020eJ9XgN9LBBTuMWe8YNg8IfBHEItXw++5/+m7kyWJLXWLf0qZXeOjL4Z1B3QuHt4ePRt
xgTLjMyghw0b2MDT1+fSOWVSSEdZshrdiTSJSALY7Ob/1/qWTRXzjxcrF5RUPpJuEB/6jhpY5Fk7
2Q0Ryq+fjdXzHuXTAySbiMWSEqbNtPfpAepeuWYUx+j7vQawgncgnlJURPkEtfiyXoqd71y4RveT
p/mnJYUiiU8dlsIutRP6yX+8wRYhwDaOnEugjZz4AtEQuPk/rK6dCzFsThyHEAfGxufx15VFgzOB
OxNL/cVxSAIX+a0/Bveu3r2OOBj+frj/5S397nLmH29JITZFdYxMo9QK8sSr/rjM08PfX+PzuPh8
S58e24IGnUIU6U7sumiRqyFWrZcgmDonrPysFvz5Ynxa5MQxDNlIU3P+PAiLAS2xnlJmqJG7xLns
9ZclNVXUVnUXp3RWfjLoPz/A8/WQH/xKUKQw+Wvexe/2UbmlYLSsfMogUsrQh+wQTva/eij/ser0
1xdxAalwXDYhEPzxLTl640lVKMQ06J/CsUetZuXYaf7Ze+JWCA1hI8FJlIikz72BiXcklcWja/2b
Zr5v1Xc7h7v3/PdX+XVy+/TtchkQNvQ6aEV9XtYA+TaVKEmQxr6xQ87/LAv1tfZGdoX10SrLW7aM
O0snzb2e0tAb/ENVuifTm4Bm+U8gwstQk/YaBR1h9Ur+5IMwOAZ8mlxcKDwWByPK6hYV/c9/IAJ1
9E5Njv3YJd1twQhkxDAxtOFj2lwAJkat+VosXa1K0bSn3UNHWcsJR3dyLBywKSrlsJal40a+X4ob
P0un/AVuG5gK8gdb7yjWGREGsDVnezAR5F3XCIJfEQGde5T6Vr1JDIV57EIaulFEL5L1K9IOvWBZ
llxe+tOhGvrh1vdwsP1o/cK8SfV5qJ4CY8sMtiTTdlJLcO+V5Vmqr3lPHgmQd8rMlX8qTKn8w6oC
snSDQnZ7qYjnGfSO8DBDuugot3l5xmM7c9zZ/PXGhnZ0sbiWk+i9mX4UbNpfwTSJK3S33nXpnc1t
1SgOdlV9oDjb7AtZLYjVxAwbNMryLetJlEQODjZIr5K1zjJ3v5pUuZA4ama/T1uEdOsQwA6t/GFX
gPM/tnSyVDKjLKWxIvP5VReBSQB02p5gSpNf7PhiG47zWFi3pBTsanPML0HmpcfeQDpdV5g7zH5w
X1A0b8MBBKd+0o3Whv3XWPFaYiWpuvG6L9rxQm25BIyAgUhO+S7tyzZFXBh4OLM74rFVm48HshM6
9Y1Q2bWBdNSp3TzZOAGtwrvBWGHejmklpgTfBUOaNxobq7ZNDxnYvidnxF9BubsQTrz4TtBczH67
YXUTQFN6s+HBNQnhUVOBuadfQkvq+a1q1qOyyzHaWhCKvt7vG1F5r25Xyw/kSVYClP3KIMMp8gSy
Rn3tbxs8gyEjE2pjvXz4bkP1IK+wpel5q6Vh3+yFsx5NXYFPqm33OxrRvCTzGoVbudUxtBk38TZP
yMiEVXTdN2Z1C9JQv+N9jTdLUejGVdBv3xx920Kdl5aFRVbznO2WyKqK07oVtB/WjIhJL/3b7lyz
7qCbZiXGWxRFZtT2uv1Sye2bZxXul7K2oM9JJZK0Pf+BRSUu5s4VF0XnbQYhadqFKcwPYdmDE1Uq
P8ski0RkZNN7QajV1VO5ZHXoiu4CJ/xKN8i+T/MfwSpRTerZqr0uTncDEq3ANloZsGgtLFLoOtW2
iqMnmjnih7RD463qOJwPE4iC/UvBjzqpmMybIpArlQ88WduEA6xdoNeWxnzjsouOJKyqg2ooT9aK
HUefEBD5WFv9LEO+uixysnNJfZ7D3lqKN3ze6LNxfEVL2r8D4SyTvqjFFVDv7cixrLohxcz6rpZJ
3yLLzfGIDG9bXV5S9DdUFIxtFrx6yxqqtLmpx+2pcV4FdMPJUE8dw6O9wx24dImvpnbX1sV0yGWA
dUKr2upBaTSDQ93ozYdJ/7A3s451f4rdPIj9Ov+ymebXDN9MuLChQiks9ZhXj8OQOuKlLGX9JFOE
tkZfukjQaDoidHSjfi7yENfobtJc8x3BtbsreonxJ2NWSDDHov9AMSlQnmP+WwEihlng/PDm4hJi
wLFFNa1WkWyj5AOq7CT33QU8U+2MOHTNbY4sAzA9csPnbK4JlofzCwh5DA1VDgmJAA1VMp/fV9se
Z/fB9iX0p+Aib+zQ1oM3ZzJ3BMbGIxsMiL+72cbxUE4vi1fFeD65XBnXRj1+nxqU0xRADtJwE3zF
ibtMBzEdSmsJz7JEhV9IzmnMQhDOHZy0wyxc66XHmwdGVb4yj8WBW+tgCdbsSCGNCB99+3D9MbIL
IUJRe89wNOfr0mVayFyMXf1WLWJHTpfxDeIBAH/XvCF2tz9iY9mu9OqMii9KNhZsJyjKzNkk3zGZ
vvuZc7fBWz/4pZs14Zg2/Y2wEdTOWmkMidv6D1bGm5aOnZPrSwrRWWW97UDB9PcLkYe8bwtLdLea
+q1p1MS0rHb1bdu89AJTx3cfsimY4tl91tusPmxWfmW3Ke4G7bl17NcSDAEOBESCvn/rAt5IPGkd
snXrb1HF9/e95lnkmyxMr62mgK3hgmM84QgxLpzeGJrjsC72HfD+PjSWdEABFPQ2InjWB4JUX8a2
M/GHT2WdNC3KzmNK0WQfzNkeNt5KcLE2fdgNMtSkXIs1f2zHdr21QCPtNdgUpwzerrvfZONdjm2V
a/Hqb/itZGMTFG8e+eSyk+93Gp44dAKSXlpeoqAf/SbcDOMdI8uLPi8uGqrZspNpVul74OGlRHWl
b/vNcW5rqxFUA5sqVpW4LizykDkyx9qy4DpA51qtR05hiJxFMraYJYvGjuY1jyYhl0NBDN8YBgN0
hWSYiFNG56m/gJkj41mvQZ/dy8yyfgxGzxZZqCnhfJzogwvfMr+i/LqXqUw2j9AazLr9dTFfF5Ku
hMCqVtZ5d1HX9iAjRU2XTEK3vx/WYTrCAVQYGayCeEHll6/EpK31UaIzNULbwZCUN0sZDmuw1HzQ
fKJOimz3YnAuysyC+obk/uh4uhVOemuijG7bOrjENr1FPdVPItFLvcQUqVdhu1IlptXjEtmyHXKV
bY/+PHXcoOjHJ2DCM/XsgatF+M/bBKbrdkizyYvZ+rxnutW+S0ibMuoM8cpM9ZU+mqBDMdokIC7B
epeZmjpsbtNf19pcerHEqIPxK12ta82qAfgaGUA2pphKIcleYVDgtuvIEjVSsGWL1l0t3qrHnWOV
T1o1dJAnyVs81MHkRWCUsTwvujMUB7P3JhkNWZBdl1vvv/WDUHtoFBtMlcxZstiUPjmJymgh2M1F
0DtR7XQvQbtEZem+Sk9gDqqJyg3NeTmNpnbhiP5h8Y3urfCccV/bG0YeVzM8np5SCTFE6rpxm/U2
bz2SI/XgxSrH/kp4hKG0ncrjJXeavScqM+KnshsDElgReczUmqWVoTGnDXHeOL52ZyeiRKhbxb0S
JKr2QXk1NgXK6izLXjOzY4OSFj5zaNMfxEhCdGg62xc00tftIv3y4ELbxDsdaVgqQGpwwL0dlT+e
UrAr78R9t7HesgWnHL3cwRbB79xdGs7Y33c5EruVQiBGQLs6NFOen/BLQYXGHkEbI0u2rfkylNOF
aushT/rqrkn9x1a08iZIvReijzM08tZuc4Sk67A4iGlofGio+ZvXDCtVcFnLuUKRXjsRc1qKF9T2
DvY2w2DNH/zKQe+4TuwP52qGQtO6zb1lzDMIGr6lEDCJp4VBbd+XPcZSjQzio712wyUAdPlar8t9
VqO9TJcXbbX2yqvH7AA9MkxryB8WOAX+xcz9WqnNmhNIjVYD3tUob62CxWZML4bNnm+LsZNpWDpa
CvwVD/g3lbf9y0h0zL1g43vTy5YjjtzE47QJ3OdzM8QAGe+LIphjcxz3VjV6cYfH9mPL9f2EX/QV
ODQAV6+gEdTX9nPulAu1IvOrNxU/mmZbTjkQA5EEhZMeB2+6KkpT7WEKWXusZdRgquLZwoaKXWBq
YrVoWKXmOgsnVV/CUnFusro09w7QZrDEbMflWlxnun4aBzMJNoOFjWPnQ7/lfVwWy1KFmvBiwClf
3SGP3Fl4H4PnUogkNOCmmfyjW1SQetwdxY3IRSdjT522H0v2A3VvdSdlWO1h7oJ55/q5PJC50rIO
+0McaB5JeIppINbEdv4eoy53b1fyUOfK7DGcuzXd6OpXR2sz7oOK+ogSNQu3iaxkvrScuUPSOqR7
d4EeUxvjx1J2NJP0deglhHO92VfWuGaRx6Hkfco8HKCOMiO7z9XbkLITcorsG+r9OZzSLGPjLO+D
oHsjQC1PZp24mROuBIzfq74SgZDm1cUAw/KqF2yySKpaboIB4a7vwI7clYG7hO6EPy0mNTKjx08v
AjIJUeDCcHc95MWDXTCfegv492jZ0vbDtHIMJWCwkrnsS5ihGX7U5IzADpsAarzXF11iVg0Urm0s
wffKb+3KUX1Mi5eKeBfsE+yowFkziQMnFrt6mOyD6WUkTDMM5nOi2zOk6Cq0O+0ayPtHZ07DXemO
bb2DrVvfAPm2zcPINJpHxaTYhxojJd7YVT0uTj6c9uumAsg2nJrT7HLeTNGeltZct46NPSSlQwWv
+z5Iz/IvjpjZEiN5neuoSMemOgRqGpbI8vq29zADL8t4VTWjR6c9XYIRy2bF37YaQeXeD1SGrR3d
3NmIi1UPLpbFqs2jACCi36LJJkdZIxtNHaij+k44lLg1cvwCyVSv1vpSDJCY4Mcr/oBSCyRWLLrd
YvQ9lL8tRIuMpMn0xeyIitrrdn42w+SwLkNr8sTX3k3xFeG4bdkeOXr9tMrZqxNFdM4TvcPKAmSy
Bj8yzJ1wr21PnObSym89WY8PgZtNXybTSdsk29Z8OYkSpA0/aWhwWv2s2ZPw6D+TsTuvsJrrxfpW
FCK45djRMSuL0rJu2JB46jmfzDaB/x6YYVpoq/88a1mb3uRiln6YicUrTiUkguy6s9azraTNBFNS
A42pIDhVEJ5zwA11r9puu9BA1XMvw49hrBbSKNpRhoLsAJRLozNYx6Zq++Cla+dpuqTVVbeRJiyS
f7Db7fF1TONh2YoxpkDYhqZwsiph8U5dRmNwvdqjukLf81UZ5SVpXGMMGB9HmqEh9Q+Z2ap3HI3D
U2Go/CSGtebIZRABJSdAo0432stTAT1IYfVNH7XgoSiGY+F2HMRLZpUtEm5KNUoRGnIj5vy6w/1S
2j+KrH8AcGylR0o55omjeXZkNZ2RtnOKJSVAv3MqjsVLBkc7aQbLaw75FjsQMgvFgU2TRpzm5sAS
jEVKmoV/grzs97t2NJLZt7YWow5Z9kV6aRVOIsihsoYX23sDzxxtgwGV31q766zAwXY3DKYLxKGJ
1BRtG+PueiTo5k60Tuxtt1ywe1WmIXZqLt+qku1+hsB+Ma629AXqPFp6avOXq5zSOC8dKrzlANqx
tL9R8NAiNa92QU27PZHKcsp7fbwaOdW5fig0npKrcOwZMA4ilOwqrAp9Py+b/kPSkcRS72ypF1G/
HB7JIg2dig9vpdk9D5fU56x7yzT6Z2X2T+KSguBw8gj6ZrUU/OtDGZWct7XRPpnWCCuGZCdsjo2e
VKZxDZw6a5nO3UDbiZQYiF2tV+lN4QKbgGaex5zY8Wez2cu1byawErddRpzxW6QzybYbvoJWRATf
nZHAiZpbl9m9FlExQ+hW7A55Qp5VY2FD/oAvbuvrpBjcRqNlT9BUWGVFT5XSze9WvbG0nT10+XjV
ONoxN823YFuXdw+sSdyZGvyPTFl+HjEgOdx4rfu1JQm4ObQdRZmBXl97wv47DjttqXPskexk5sCE
xqOTa3WdQa+goGOliAlznT+YjVudTL1nP47rcllNWe6HXiu+LJV+4Q2pYgtnT4tKuowRf62teKr6
KX/sEbCKRHn2D2Dce6q5L2PPKezQNCRnULLCr+ghhbiGhmWFLWtzUvGdPLInze7HQOxImbCzJM1T
58I0KEFtSrdu/FXKYVdrWe+HVt/My6PtdnZI6QvUv+GnKpaeJOVgfFzcVrjfJkNPT2UFBF9thRNZ
rMyRueFLscNGMt+1u9xrU+1igtBRVdLYdflwVN18jV/xXHnDZKIJcQ3/EEadbsRY9WQVO+MG3Cie
NMCw6EeVRROGlJbqRLl5gy+BiZKiaOtciX6YaGXO4quRAt+LVnbaR9h0JvUEuNznYgJOiByKw83c
VsyKfrFxDvO6j7rO6/Kupbj+gLORY6ghN1kAyddeANDmpwVQVXtTtfrKLm9c0ouzh9AEeWJOPZns
Kb7N4+xIHYIiwR5JmnayZbeQM8rqbIth0ywlnBIZkAOyVe1jTl7GxUZ66EuXW2V7krnZQcKuauh8
mWtW6mZN56zcb+bqrUdDZI9sn1Ytwa+5jaG9LPaHTvK9SmTF+XDWzBKgfCYugtYc30nHUY+SRf97
rQ+VtofO0dxt1L/ZmM5AfypR9ZweJMA5ppoGQf6GHC7P6n3grNl7pUb9MjBK4E8b3vYorUgWdcMa
Md8FjREjWbFwOP6ulB4e4h21a9E494LYoXRh07SRz9ZDkYFAMn5RhWVz8tLsRQpOUJLMBZ4q4E/k
qLucIAZvQRNSEXS/39wUxUwuBIUB6CH5LXso+4ma+C1m6vYAc8S6xOvu3CwNByNjsrSYNVSVxwwQ
+2M5M7KoSxidjBp99m3OZ2QUQt5bqcIfllrHe16F1WBuxBorhQBQg8ZVN/AilFNXITPAevj7PsRf
NIp+FWWCb8HdZXif2t2GaW+ki9JTkSOsG8pfGEcjN3hMl590lD93tBnnFoIBiNGm7p/7Hn9s3pgA
ySCQ0P6iqzBGXmkK8JDlS5W7LxxaVUyjm0Co2f6n3cpfr+vgRaErdQbxfuqR5phNMq2mMzU3Tb3X
h6y6btZO/ERT9VkUcb4KBjqA2HDb+c+nx5iNkAXymseY225ktWSqNyboec/ftY07w3SAKPOPXxzt
bHSptEg9pIaf9Gv52Mh+4svmjGg0B8z4Szyvor0YUOlEFjqjnwyUc3Ptj/2qc9ye63m0E9EwO5/u
0FCe1ZmCE4cvy32QrVHt+9flQLzLtB7UOu6Axnwbq/r1n96mjVoa6izvj76586nnV/CF9pU30D4X
zZ63G+Ndjhzp3qfjz8Dqf/4UuJTtnM2HuNWwHvxxhC5tX5nz+TTRULqpqNyiNzEGtsI/GSt//hKQ
VaAMZTDC7ePt/fE6LSXpQArUCFZfwkJZSToQ9IC2RA15TCb6eRX7yWD5k8r4bN20AH+h2XGQ7gSf
vgIfiNmgeXx9k2FbsNGMPVknMI2KiXaW/iSN6ovs5CGj9tjr7CkrTtbWeF9iLv/Jn/Knu7cJE0dr
jgDeRFb9+SnPmiFXUDsgZ2A4rNZdR5wU5fzQGthK1Yf2Z6aZP43b8/VgiXvYSDymuk/j1qEWrQ+d
SWUvqW/Hyy3sY9R+L+P+78fpnyYALnPuf5/17YEVeJ8+x9Zlkw+nCMECVKEQm4cH5GS9F472yEJR
RL45x/9/VzT/OIyC1vIbk0J75NbfYeBGcw1xGCIT+c27svmp1uT8nH73/SMftM+yDyS5TOJ04D+N
IKRKPZFN6FhENx0NNwV53MSCfeQ5AyQ7mFuwy4S2y4X924D5R87J/wcr9/5HdzZCy/8BTu6zxvc/
+yovuYth+oOt8vwLv9kqDRcXN9obVlBci+iFGYe/2bj9X5iW0Ua4Jh8Xy+zZsNB2wJL/938Z1i/M
oXxuRFTixXXP0vp/2SoxXLI2+ijukUFjvzbt//q3g/32t7eP+f0/CjQ+qcZYX5G7Yxw4q3ZxIBmf
pHodu+WU1ko861N7cFO5XfaWQsKsbevud4/kX1f+fa79p7n6X1fiQjwNE2fxpzl0pP/lp20d1y3F
yyjvnRIkkF5UAMz0by6q539ogvv1gu6ZdUDMLWqrzwmh28QBj4SxOKeMtB/GxRijclzWj9VXcGJl
QUKRO5s2heoh0J7//mb/6rGSpwjlAbMVj/fTY03B4VEILOJWL/Q6lsIe1j0UJZBgcP2z+ieP9q+u
BmyJAYQViqDvT/PKkqcjeXxdLChMmi9aOgAtz5RPWKMSUz/f/v29fVoOfn2u5Adwa6brEmvySRVV
GPREYYPGA+ykvW1uWjzS4Ler0rlIO4/WJ+Wg2wqJ9k+u+2m+Pl8X/6bHco+Lk1rdp2VhdimNVH4X
z66RRRvxdk410kNyrfcUsn6EbuFn7r+/uFMsqrp59jU7put8eq5m68vBH+CAWhzhQvhNwYFjtbiq
PEg2tVMZJwNJQWxmarr6+2eMmevT5I25CzkimlLUYMiafg0x/p08y7McUCaVuZtHTZL3uhCOGPL6
qZKSTETDHWDjVd5Rsz9A5nL6nTHm7kWeTvqjtuiZipQnaWL2jrsC/DQh6LT4qn8YnHmfnNIa9YgY
uXmLxrXSTQBSU3eyENHiSjGm9puiPB6EQWfat6BVh2UPjtFonmxAN7RmW4BMoZRL1iWO3zstoNkU
ovQ6tWhuAA/f52M3LjEaovYOxwZBHtNQO2nCSVIcNbMrsP2WdWqEeuFZ8KBsUoOTZSBzPd4qbyL9
tCBpjigQo+su/ayoNiAzwzo2O3N0ziQhrwmoMkQdsqJ5vwrbRS9ncTyLlqUE11pOrQsufFbN97Gm
GVEOWuHuC6Oo7nEqSPduDoSzU/bQUy5Dogy3GKV/VPdt0MeW1bdFMqUexUBSFufhIMx65Ev22/r5
bHAtd1rtbW9zx24oYhNnWKGC2fOlm+F4c/jUiKDyh656y1z47SGedQg+Qd8aT0oYNn1hKalTVZpL
/br06S8k0pwdRjT1jmtnXSgBE4xpX+ibO/7I4XutyegH5XerI74YbpQst4Sdt0vhsJyp33X2bJOE
Rk44hausai8atqqwdjQl1y/0PFakAOvsGK9QXqRp4FqQXnPtVBkakUFpBubEcpFt/lyR/AA1ivUi
Tdmzk6d8tzWVrl2ufVk7FGAnWUKrq2a76l9BKClvR8Ewz69nylUpWqoWfKCiJTfa/Q378hwElN0R
wsrBp3DiuqAMEoGAcxVzIR7JgM7b6Ff3ulMU+bHR1Wpf5fncbaFEudhRkHIIW7ZB35dNdjIaNmav
ecPzQCSzaCOcsbxxfVDG/mqABTPp/a0n3xvMGoaTJRUNHGDL3wE49TT1cwpdZ0KdO87Q2P2B93IN
SqogpHYiP/nB9pfU2vl1USBPFEgCHEJf80W9bjpKiVAE+gAX1hns9AvfF1bLatLNLF69cSCBeey8
j4k2RB+WY1XBkzY2xecY+ERp6CNU+Chz1fx4zpxEgpRZNAutIoNSVbn2+koChnpc6R7SZMbao87S
KMpzRdpqD5mv1Kuwiv5+ItZAREgdKf8MwQzyza+r9Kr2BvcLdtB032yGU0U6ydG0jzWygbBBBfa1
LuBpQTha6JuS3aZRsHdRtZ0yn9TBsC5X4yF3DZQ5EDzeNWMxvgZwryHAZuq9NwO4Iz1/05h0pV7f
Zm2ufxukH3wnI1d8VWbqzJFOz2bcQeabqVFPa6qHHKG1O5f8XosepmO9Z5zBzdBMW/uhnXLRI+0K
eJ4bYafPKfDNit22bEnNlGjxyLN1RFRjzv1KcWnLKE1DzjyLs9fmDRAoIW6R56Su3l6gjim/GJPa
+Bc9z/6+LhYNhd4ttzzBaFfEAX1dCA5t43whoZBeWz9VOaEnDtGt0bbo4lngCiRkaOR/YS7ztIWn
KJrnKuuKc7u81vp47k0o6JDNWnoY2UaDQLPTDdmVRQxj6JsVLy5oTEMma2p1RwXynZdjGMUjwayb
T55FDtthgAbwKvwKvVZA7BqM41RLGex94N2PRQalOvf7lPFu282bnMmLTFAiFc3OLrtsCl0PgCZd
3Q1NRCNbggnggPXNFURdzmJKy9GcQodbr1LZUM5GLJvdSxxzyBe4rQvfEyK/KXy3UEkD77KrYn6v
JjHVbNf1VgzTUFxY+J2H49JMpDds9uKpIzg7w91LUwXubuFrS4H4CRpeg3auvpp9XVxZY5WmjwG6
zG2HZxn0MS49a35oCrumBdCDGePHV8RUjZJWFtulGtZI692F4nju2GOi0KVKeuD0tLIfgZiz4Ana
YJadkAdWarflG9wuz+uc6XIkQFrQzaHm/d2wMfCcgOUB96PVbK8XxJWLIF5IBu1vCbAR9iVzrlfw
IXbCZ52eApp9lSbFe7CK6qQxr2lAqs8KZVp7OgiBFW+dfcV9bdurnPyF9LkszVaWE5s4ivuqTNHX
Qd/NZOIXqGf37FSG+dI9u2+P6KfKetdrQYEUg+p9f24amLMBg923pQjltDrqYlaz1cXTLJsiFoUq
Hjpf38i5ZOojumI2n7KpkB+5yPN7pYricvSGQoV0pLXv1I+gckJUAJZOhEG5L5fcJhp2dc9fnl3A
Q5iHzFsjE36psztHEZH362fDZec7tGANo6HOLrfKUdFMeLvcowLuhtgobO99Pgcm4MUK5N4ooCkm
S+OMX6Sif1/QuqQToQb/Xa5tx/xDcgg6AZbypApkb5GBYWTNIdP90d6ppU2f3ZpSMx3sjEbcTpXp
8mq5Fs0UA/XxpVVO1M0l8dj1hdBzIW9W4u2PrP6FOJsaU3+JAaFPp2Dq5HalytYwHqwl959ltgR5
6AvP3xKZe74kQ0LNZmJvdIRj5dC1ekB8S3oE6YWBF2cFseBhX0GuP86ePTdXXWtIJ5x6Z2zouGab
+8rkPVHD1TqErIZA9xCpJYCpS23mlcTK4KszurSez9KZhCw/49pq7fo17St3PZBvJDrq3VYLNd1x
O2s3ZmjtwoVcnB71ZoNKgNYE5YSOhQmJJFXHX0UYDrpjZnnEhXw+kL1r+DZ8JohXIjDgECcg7GVv
tuOtiCO0jRc7s/kJLSfX3gCQm1eyNkoofU4OTnXsSA4NrdTdvttbI0/kITbmVU9MsooqO/e0nYuY
F8Zjk/nDi9JAvu9kIS332+KvQbv3tDWtD2nPy9mP04ZmSHNlPx4lcLwzKdNn4mSDQUspr1aZ7Wiv
wQtFxNQ7l/0g3e4RKqw/nYZqmfNLvViYZkLbTYWVNFPWsiXL2UpEmZ3xYaAY5mgUmqqsGHl9Yb+S
5QXZullGYH0WXaCanYHXykTJOs3ZqMnsePbSEA4R5OKbZ2yrF2WeubIhDdarbZ39ISFjFYyhWuHY
7Qy1kiLUjBXTMIT9whjCZSKJMxZjOrnfFUlTxJlUhA+iQvasLP0oCTkf9iZKziLWC7h7L01giSon
P9bO/fegcBH31QyxZ0pX3TdA2yW3Y6JlJgvFIyfB4iT/tcv0dTu2cvSKuMxz82Ne6uJ6RHH5BV5J
c7/loFfVfdEUA9R4LWiCSLYF56cRsOluafN1T/3Z1Q5eKfPrtqjKNxe94gslycGLCtua3HgqZlZt
ciyKt3VeTETmdp3bIRIUcY2B0f9wt66+CzRDVLugG4YvvbmWNnleStdC1x7t5rSZ5XqTDzMbQOZf
PJ/rWiG3qMTC5y5t0P+mMfdrUkxrNe5hXbQyZGtsa2wipPl1I9Lzpab8S7999Yrvfl/OdmLQPucd
6kQb5H0vEadVvf91Qin5ENgAyUNevX4OXim7ZKzT7RZmtu6y4A/6gZgTigFFkKkRZZyhfcuV01/M
BDAt0aJ014o0zvcZcQcVPD05Bbe2Mh3NjohWmHttz1qeX1hQ9mVsGhxR2HL1JaEzxdA8bW2h+iRg
x+glhDCYyE/dXmYRFvPmFi1eACA+ldZrByThRax9+2LXaXXNjsxod2xEs6t0KMnH8aaAImthVCfH
GutHF0E52kRbOWtULhTzWJMoEockn2ZvTFcW4iZrzl9Jw2jgTweDh+myMDk3mSntEzQQdxKJ6+OY
VSySnqeTRBFApiTjfQKg5zStk+/EYABmz0GOPoo0yEmEsDluXZb5Ynux26eVH8kimMiaN7GrYEdY
1zuSXkDk22RPnRrTRrs+WeYY0JqtabbbbJ0eRzVxDCB3QFzrxJi3O6NzOcS1JJGfoC+04JjJtVt/
q33+o5rgf2Q3Uq76v+jG//6fxlw709D+c23w7QeCka/11w9wul/bQr7nP/7X/Q8xfYMx/HsO2/lf
+a1gaHq/UOcwdRzgdN4AUdDV+K1gaNi/0FLBwQf7wDIM3eJ3/l0wNH451wLp0lGnwFmoUz35N4ft
F9M8wzkguDnE3NGB+icFQ46SnwoxjKXgbHX9P0ydyXKjSrtFn4gIuiRhKoFaS3JvV02IcrlMm/RJ
9/T/0rmTOz11bMkSkF+z99qsQkxGkezOGF38v9EEbSBtTFfus1ohuiaeV8BiOAyIIiPD8NwDGNrf
Xu80e5Qg+reLswxhJ06Mhq7uw5LjfCMIgRue7q7awYIN3gs3+3LauovDFf1K6JFuscfkZIU0HlkF
F8lEgO/ky0lQjYb//ca5he9t6PILySwbfYLgCYWRfv2RzmrIjuSZNUdTN/M7GVbDQyuc4hkqrnjw
rIUUGRS2/HQO2Wdtu/xWN6v3FkOlf5/R6OKT6b/dxeI39pD4j2hTJbrT0blMXuqgUOBnIZIj94jL
6lKiLwEXO9zSTBW3TOjvPB/kVZLDFXqEFB/zxjQPTtl/qyQ2PrJKDTceNnKLvLAG5KjllYdwtdf4
mI9qyeRVD03/w9Pia1T35xo/aUz8RvT14tXQ03fbxcuZKrykheMtTxMvPs+G+IF9LA+kZciDv+Zf
KPGscJVOcev8dXW2//0ZiHU9Sk0+p//epb9Mxc20W3nF0/A9ZfxUwWwraZCFZz0U9noW3qEClhKS
Fi9+XNLdPgLtdus2tafhpi1lHkSfFjeBTBCJR4qk/D4dm6X44VudUcx3/BGmYdwL/Nay9iXS/TfH
5GPOVWru6MenHSeiRJXEGx9wTSNS6IBtt0txm5jt2JuaK+66ol+4sRHzDkI25llznLAV8soCIV1a
mocxRTJVYaysNhapIKGDUOpbaX7nVDj0oZ4wcni/9y+vXQZakloWZGv13zkOjsMK4R0P3BKLn1yW
X21V8orO9K26nHYXFq9N8uXx/rFWziAPgcufXC18wGz+vtbEvMdS8KKySbwf31+6H+Em9FM1X0i5
pBJXRv9NFLt3dUWxXBejc3/btc2n6I9XeA9kbi0mNTnV9ob/9d2MzUerjFGMjG1tH6WfkVuip7Yk
Q32QUZ5O2Mqztjhb6Cj3jLruRTGqxXc6xg6oXmfeBCLIqOEEe1CBaSL/CGrSRJyp3oFrNEKD2xar
lMk2sZnjM2ID50KuvQol8spfWTFPW8+ds2PgFGxvCcRCqTjclbS9TL7vKYyHSlZzHArg5Aepfecb
RCKLpYFNvb1hHlBHKu6we9ZrfxmY/G392h/+5agi0LIGeCGp5AmD67B9scTqbxMXvF9L4oOC2SIK
aHXEXrqF99Sak/PRaH96zl1ZRx28L7LhnSUle4gbYV099NClsOg+lul5SYjh4qrXH11qWHif3Hbc
FkzBIaeaybUnHOAkUSHtLEVX5bFCdTYJVJSoticb3VMbPwe1BM9DHuejZj8RtjmZtZ7Z2pdiCdZr
0swgrGLbCRF5k32ZmeZ24bGRbrturLcJaV2H1DQRq8RV4u8zZ80hv+feFZulczOreIJxQVnb+tqE
3yXx3jSK+oHS37tMunC+FC+7W+ZSHLWq/2rp9c8Wj0pKg3EWp1IJEQVVcPXIvQqrJGao1vavVsV3
G5E10UVk9ziREzct77Dqds7ILXFH+IZ2BibXsNOYkCA1nUbDfa/boH5MtWVh86mzN7iM3cmuDPer
Z2mBwe7u/TA8k5GTaofipHrbo7JJfOdoNdZbb3rZR1BK8aGJTnBW4W5WYmReJUz6yDMGnwuO+clq
qeWQrdNCfBeexJNLwNy7sA30usWwHFBGDY/aS/WhU9BdNrES6z0hAtV53hAjZuXGxetk/GwWyBjN
uLkDtkztboQ3WSTU0x7tGr3SYzU+eUhNE6MYvZPxDbK1UlIXFm/NXjSl0gEd2AKUjnt/4PghRQaw
On7LFL8lASz20RrI6526GZTbnMqIwVl35fPXG01XEmxLld8YClc7n6jXNyI41o03W+KUMjh9vIe6
b1nF+GEn3PnX7MjsnK5oikcqVhRVibkRJJxtmOqXUWqjldIYyDZmbXeA9mXyZ2WyvxEd/SEa6yE0
V+OzWOOVdJquNu65iXVxWv1VXVZCVEK7s+2jrmbmSNlAugGeLqL3rDGIgJEFkdDpIXFxTpjxMP4d
XX3pcn/e1MN9NGUInH+zGwZ9OR5NADqHJi4JcvVrUZ9LpRycPkt3Kdqar8NiNoU1YXSsczoH3Rkb
7X2U0NlcUJZon1OzSQ8UJRMKKSyUSxBPx84cvY9uNFVkTP701wB6cDd3vPZjlR27usHw0QTruwkp
9Lygdr3fEs5VponNQ9hdUNbRT+AnwsBJhMRkiKcs6+m2V0McZyvDS7vU6wGhzRiRvlUSnsYOgLA9
GdkELV3JFk42SPUxn/JGIoJmebaaNTcEm5ZjN8pTv7bOyYO9eoNoCaOvpQ1q7icV511+JMoif4LW
9lwCMryiyA7O2bAW33qyEFjGgoSHunplfMbz2cKj3zi2+pdYS3XxVDBv+gVVWpy79Q4BX/2oyv5F
JUsWbGovljtFv//P6RIVYFUhXGLLA7+Hs6Pss18xNjWVl8eICskD9XjBTdKP7Q2Zufmd+548966f
vtOp/jKW3j2bjPYxR7i4JwORqaeSZvxhSXiokcdzXxcQeNeJrH52WCQnhCuJuxY6i29D3T7NbKD2
dpNeQLW2T5lkhtDGBld7N9gHwe/fCUM9agN6SzZW4wuLn/twz5j2capuTSrei0XOj4YZE1A2QNGJ
22TcpoHcMKpm1uyoC/cqVuqWi5idxmmSWL1U06ib7NrH3uEAyJT9mubgYdT6RQW7hKRLp9CjxG8E
+VymhPhGTWeiYuwygYN9ITFOli/4l61dBzMhqsVsntRCh0mZZmzNYOjf2fzKM0+aKrLgApDGddci
k8H0hUO8vouZccbEftbdVmHNR9JP3FtfGUyVXcznCNuDfV9PGk9guv50QXfqJnN8sUQf31o7M66i
8sfIbe0Ei6OzhKrlnPMm39nnrc9ODI3vAd1lh72xdKJ0cpZdvnjODnMciZoZ5pEylUsbLc6M6W7o
3zwOt4uCLNBsYgIMj66tGeFXtWFP3DU2ziHlteGyVCY5M8r7u1hzuasofLdC9mnUYzkLF/iue70M
ODB9OI1OPQ87f0Qyyz5AhQhFT2kgkGpqbumTI4ZLuk7OligRvLEQX045GaBEByo8h4x3MaDjVhn7
6kpMrRsy6vTeHAZmeWdP0WrZbTRI1zh6amiw4cw2gwTCkHzEvpj6HPRYI8GonjE9kZpF2xxkkNh4
KG6tBBur0fKIS2qxHurKWHbAw+C8LwRYYD7iRktx2o4tkQStO+mDbw3+vlnybG+4rfmNi9fbMxpn
wN07C4NVETPj0+tZMF17xAKCSrpt/yaeInc96373gcMkyl3yJ9CBZKkGs/tQLy7V8OhfG5HejJXa
zZrTaZP3lfmymNZt8FDrV3bSbmu9+HsOBib+RGKP0RgY/d9gXt1fJafb3zhdgmPVkOaD6nq1jhXx
GdbOjFlJIlo3nAujPYSp1p0OHDqjns4BcpyjdEvnkTu2OVqrKy5+07EFba0h+zSxlTyADiBjfYyH
mIGHmF/ZALd/soY9e2PX6YGM4PpR95bFLm3ML6qc1rPvq5XpPzFcTJT7td7o0WqfhdtVuFYNeAlO
2plbUE3xfnL6sY44VSS0Nkb/j2PSGs8ElDDOSGsn/hJ1ER+oCft3EZsEpXj9uhyNrHffSD8QeMtJ
QYtz0e5B8wJ1YCA/EDjcYK2dgsYEcGWW6NOroX0a06AiBsuLsWr2uDSOq5LNl+Mp+c1BsR5FNo52
OHhJ+ogQY90PNVdeavl6X7aTfJ/mfIrYL071xhxr65IEpTpWcZA/ZkRrKXyKPVGKme/kl7QQFyS9
kCdkv55SRXId7Q6uXkSr6DtolZ7vFg9roLDytOtv0kb9uWdBETbQj2d/ZuWLbQkSmQf/IRmzeLMk
4nPu75EihvWmQIKAAB6/O/5ThJuAmrEmVEZzTj/oGBc4cR3FTa1NH7XS/0NQ4Bq13agPSZeODy52
jocxGf7gZsPOb2njjsEaCaulWCf4Jf0eB5d5IuwSuTZ7v2C3yXt9XxYJaWkqTon2YEqQ/o4UF/5/
oHQNv1pc5rzPLkgwpq/C64prmS7ujxU01tOUJNlDYOdZqCtWqCvJxdFMwtKB8od02OX38p9vKBuT
y8z9yiJOT9Eyxd5JWiI5Ve1gRAVygzDT7QNx9XhxaUrDLnFrsu3S9cq+qDgscrTeoY7gR5ELUgyD
SGxhDw9jsXzz7ET9XKU+mAKXsL60iO4hlKURvMedei3m5UUNQu0GEoO3eba8VjXimK5ndzhOb7OS
99lW7v4ixG491yqXj4TEVm/kS8UbWzrvqx5/4SCtHrWQKX2gFYNlmdZL0+Sc5vobaAVeBGV9zYDi
Gf/iVSR7hXKr8/R2Uuxpcmft3kyjVg85f9uxpt7dtWv+wojhKFM2Am4xFZ9lhk4vn9cbEwQnnLPu
a8nMr+peS2WG89rNnJJBzPSUyvaUq4INiih+gy/AX2yJl3gyfhjshvNa30jxIWKzxkU4T49KsOiu
ZL8QkuwZJ2/w493qOWHpWA2bORIr+yomAtUyPqwRHQEV4MOk/Zz9O3aYmuCdKOgL++LkzRi1q1uf
CjKRNiB7xcnAKnFo3Kbc+0mOZ86wNrnpMujM5zgyWapFjYeqH54Ce/FBP9xdiH/nWi5sQXD/4QW1
1jDgkAuHYJ5fjUT6Z38dg99ED2IL8EUC7yA5taZNtx84f01OrtNU+hs0yKzQ60shlLiheRj3ObXw
ljHQzzJIXLSL0xLUhRU/rld7F8cYF2bNRNMLfqNjeFk7F7tNYF+yLDiP2fgzCf3XSbwdQt8TORXj
xqKmyAYRPNRVfM6ICbowybmmQbwvGQMZTn7O25knG+iXCG9wvcuG5b0qjbMR5G991kwXt1mM5yYm
0tSy6x8PPYfu7G9hrEdAj2lYEMm1xddx1eQnhin70O0CxiUaLOujxeScUd9uB7s9AP4EucEx5+sA
36Xfw1DQm75EhswQ2HsZOSQLLggCa41fhQ9vG1CMu0c4/zmZVQjD2d+MtIUIA9gn51hQDF3vY1fe
akMgw/BTtj250mE5sFL17YnYWD8baOnXHy5wItPzBTlAbe5jNb83iVBPSHf13giqk882gAFA+WZa
yV6VRh6xjA05tt+NIXhodDmfbFP/Yz5Xbfg8fpWV2xtsv51XlBwfOJPWpyY3f9V9x+Nq6j8to32q
BWGVrvpog+AL0PpP7voPo6JzcTTdePCDE/noN9TdNpaOTaKGcjuDYVr18CcFgnhm2s3V1jh655Wk
uw1e99kYiBFQrxe3Ae0xtSI2H2Lz8gj+JQb7JC0oNNkGFaVn3xEzwYETj8jcXqEgKdOQEJWN2eoR
Jzt2lEad5t7Zd3AJVJXQ1RneoU3Wb7LwiJ8Zyh5ozXrO4/YXH+YLNvID8WDXCvxIlJbjTjslx6o+
ZknnbYEoMREouvJQYiLeATvwbpU2tuXdkZlP1gvauIQ507hj/welxTSbXU2OeCKb54LaPGFnwcyT
tqmUj6w79nWgTv7oHTts7R5dxSaYSAYMPLbtafZ+32kbS9pv2Jb98XKHQ8R0qPqmPcOm+E0O093T
KXbxxP4CmG9zoI5/Mlbjwv2w57c8e2t+s7MO0sIqroTKHwdslNvFLz/ypH8eGw7KuD4juja2QavD
Ol/fmpV4uiVl/5QUTDN6N33CyYnOrVje7TkF7hDfXJ1u48Qx9yXeXEhhcEqSIt76cFo8D/uQUwXD
1vT0L6SjZ/rhFoQl8AivttJDw6MM4RibvaaXXL1pyki4bsx4s+Ia+tN1YJGKgpXfIFn/b43Cbp77
ZnxjSGjt+9KwTniHTMjxprsvqh4rXVzl/ftqVB1cBxwwpzGo7s5wPw82jeSpiEBivZAW4x91bQ67
MdOSgUMrQ5spMnwiRkPRnVR28kjS+Vfao3+MWeWHCCTmr6Gugs0AxI58on68UKlW30vhlh9rkHTH
3iIvfJBMhpkRzB5ZvrOqXmSXpn/RW1i/GLG5B2R09iMrlP6t63O8gt1qbOwhN2nLh/hUSjgbSe2G
Ouj/e0v1O5UJovOa9sdqafeIxlvCpR7+rZZRnrltxW6UeGwAtCy7GM7Mo6+xI/Gc6J97A2vZxhg8
WrnU6nZoCMaIPeF6K9YmvizsfiIbaOtj2tIpu40VfBZae9vM9Ebc6Wn7Lse0eu0JSPyT4FDfz1h5
dynm5Y0zDXfsyGQ8jRl50XysOtvblrayjdPk/a+8S+PQI80UGYgNEKQf7XIXuLRhph6mfdnJ8YFu
nYFDD3ez5YZje8jUoYEju4FbBTYS3/+LZGMWBsSYbqWa20MvyNzGbiUOba7cJ39Z/wEXjy/8SfGR
5LdxB6mUSgOaBSYP8oiObPaGEydKf65Kn5AntnsF2DXH+vTyabzQdGDT5/DdLTiywsmwGZM4SfGc
BsvyktZ1cpSyLb+1HuRzKvpPRwi7D6U2LopmMKwyyviYwvjUVPaTh9l+W+mlDpGfcnO3TDQ63tCf
O5nipRGAp5tBsRJUy7ynjNG/VuYGZ6/2l21lq+7gtkSv6ju1xZZWf+6wOL2xKKUftnhiQ35IH9K6
NB80598DjDaXKEfpnJJiIb4P4EutCcX0q0Yfi67zt5hhjFtq5r/RMVKtetnL6tC2qKa9DaWZPDRm
wyLDr14zd7CfxyAnTo7dHuijQREYUNIw7ExT4Hu2p2Qj3Lw6lipAkVKsxUPnIUXJp6E8SNUCiAGG
j+gorUbUGk39dy1GfUY4ArqKHMRIJ/cvtqvy7pSQMcFehc+BKzNKYs+6TD126MCdXhLsKZEmMpDT
fAY4sShxBB2ShxmpqBFyxDLUCRZ2kIvTJlO6CsnyS05ZXlp/ZosecbChTyX3p4o9eM1lnnlVmspp
a/mJjBCm5bu40sMe83l3wgwNyWcW4lYu46tuluV5cCA/saOfj/VSjVTLhEfIMn4CZ+fvxAJxWS3F
emp7copheKsozya6UOR0e/K6JnJkgaU0hFxv1zzNnrlyh++qBO/kkduOkI6dCQsbGWZ2Z+1kqV9i
3YwvQ+0V0cryhjyMqYJ5kOvI82Z50jnfBiNrQpElUaadTJHhO2DlmLWwNvEMcbVaJkxdnLdPBoLR
SzyLeMf7udTI5Jgjes4FpZV6sP3it9sBHxwWtzzqeGz3jSkZoNBzqbsLsWFveOL+tR9Ha9K3sajk
1m4QqKRiKljKp+VO3AkAHrLbqfBwlVdudchQj+2zZf4aOxPd10JaEJPJNTkPSIyvA8SS7yTvXdzJ
KA9PyzhV+9Q1u1ONVPLCKirfUaDumHFF6DCHne1qi3q7QjBdVlbIXtzfGQk6o2pCQkMavLmfmUKc
GVqakZW62S4Xxb8xUw6qr3Q+OnMzRYmZW1/mXPlRJ5w5TBMwt5XAAdZ5zGfREvk7f23nE+KBYutN
iO8Gng27GSMv6pqW53qq/QszGPkGLam8JHFjh1Pa91HDLgiVZv/cNSWJBqrrX7GBDoASW2ysHnw7
Eke607I4Qc7to8tjLso/LBvLfVua02Xk/95CfzQwT0j70BemeM1WNPj4SEkr98RDqlxK+1VozPZF
W2zGBOlO7CnudOBl/JGj5wJams0t55MHGM3xOqJk+4QKeliyl7Eo+32tBKJNGWT71FMWEbp1Uz3J
wmUT5TjemzWyNbN68uyMNRj+mhjVrq1YyT/WbDItY4RAN5OJe4jZGF6WZm33/VzShjFTeVyzimmF
lLiooXaEIB+dI5nszqe13serfanefTEq5q5u+e7R+YSlyfyZtxk8LhlbrtkZy5MCm08E7Di+je34
nWUquaqeWoa5vje9N6MxXxskJGTT999B+t8Wl1+ivcoIbS3NLKy90f1cucUfzQXCV9FZ3SdSwuDR
MYACE1AtkDrGPGUozZ3CBGmW2OHceuMvNaH8w+4ETWqr3QlclpnXwcbWvDcM7z8zRRHz1ox37qtq
DnurGU5At+f3vBt6CDGq/o1M1vhoiFU+VH4ynLTnj7+Qiagna5DAARLcOlen8X+mCnjYxmAX/0v5
Vn+RwejeZGOZJwt3PeQdXBgIP0yeb5IxR8cW8tIlQ/0xopF8Zzn3E3RsfLtliWk3WXC6M58AmmCE
/gsRvFjlZ+vbFbxc7s05j7ok/2r9YHqCWTId0Xow/jJcc9/aCxtlx8RHRhjkY9FN8TFBw0Q1mXX6
h1DNPgcyNHphOweUV9JGaFtWRhWWKxONlEvH9tm6C6nLeNtYNNbdwn/YLiMf0ZwueWiqnp/Oq+RQ
pEP7iIwJEWTgQpuUzFM1z+SjY3buJwwuQDpVwSe7Os1M68PfG+CE/1gt3X1WMUvRjS7v7w0epAFV
cmZDPDEQvqw2oRghYFG4QWNXfo3DlIfshOKNK1O1bcrxW9RcLIEqefvFWDdH1uzNqZ4Mc5u7Ojkk
Ujk3HqrBI5EMLrO0GFCi3XX11yIaB2Cep9rGeOJlhjNCbp7lSUbQsUXibFiztCb62lklpCs+lYq/
9THueXaFjeLfM+Jp77qlZUV65LOTc76A4SEQqP2AFHtMFL3YYvpxD8z6nI1y2oaIG+hZESIzLnWn
/MJjbTlrCFVx+o4Z7W5JTa4WZjmBVf1izd6J58wEEnnpykqClIjdn0WNOtiyrU7bh2IYsimMy5QX
ja1l6q7B3OT/1mogX0vkfVPeStEZIemM0iLBNlvdaKWTTJ/tUtq3JsZo6G8M07JChAr1GCG3FqTm
1WtJv8xzwV1366rn95gpSvzS4ePQoeEnz3lG3AznZmt6sKpIpudDXbpv27IaNrLcQTMtvFq7q85T
CJQ2aIdPUyV0v0y+y/eVrofTtF+ND5Wsk/yoPDdXuwJdwkStOxbnsrapNgDCelyIweDlHFd58DmJ
wu4urGnetM2/rBMegz8wD6v16o6AAvZz7euTn9VIpND1mdZ7NteGdadzmO0RB1qyhFMJIFrwtbyt
iIfXDXxZEclG55+m6MWfUYzD1ZhGwzmoLMHevgpQ7cjUk1Ju0NmlzCHa6skHzLxl1wT9gbEgD9KD
5Io6J8h0Qov+FHySz9ozvM/0dkE5ECVqnFdwwSQdmWu3SzV9ESvIPN+kqMr3S6n8R4bbPCPE0it6
mYmIpYU6wz+5LtLmj6knqW1PoIYJLbJP8zyaWH+Ues/oo2IhWg/tg922HcPK3CvJwSgw6MAPV5Zb
humY47DxUS0AEFMpNNWu0iPWCt0O1L93MiKzEjCPIvW8f3C1esb3U00jBxAOsbwpg/KrJFkaCqpt
t9+pkJ5zs4s6weljp82PgNV7M0CiAjnmxZ6DxaNHduS6sglDJfqMl3A2zzhal+LM9pQ0iThuslvj
ugmAwskIxlPFu6bdQkS7rUyM+IjwVgb1QZ0+uaMtw9Tlct84tUz8rUoco8Qlw4PZ3PS45bejXCXy
nmQqp6NqA2WwLSlWze9qjIB0ULh3gLTqgNy2jn21FFMWcv9tgzheQgNJ3tFZ8b8j+fZuTER6Yo8H
kK61zu+WlmTLcGC/ps3wSpXs8KEN+T/aE2SQcx/rCLpiRGnnpdQW5Ts12mVlbtDhwIYF6y1H15q7
0MDESfyeN27rdq6e+DTJte+XT6Ne/BCf8ZOsR3OblYzQKUGGraGdv+wjKX/r4aPlJH5wWYinS+ru
cs/4reuVWOvBehoYYHx3modFw6MTQIPaW1OPcCGnM2F6fZ4ZgoTj5MUP4D5fVNcplKP+0U2wVxWC
DklUFXOJ2t4UCMXTlalHWsM5lngbTCqqdtjC3oC8RpNNwM2GUmW3NjpAAgn7prRMSEIu3TXfH1ha
wSGLC+d1TdwWrQoTdZIcmYzyGGM/Fcl5HAC5VP4HblfQktA0GyS58A5yDdoKoGfUdwXY6VrxRKwy
pkBdvVZXcErZB+YKPg8b5OVDA33rVYxCXdIleVMtxaFcmnegicUUbwMBKXaL0QNFa5MvQl39WEKI
ZR4JLMpsY/Cg7KshTfUBRquiFpFbW/MjQ4PxtNasIil/sv0wiChNSCEWVnmWenoSJJ43uXh01+bA
xPiIQ6COWhc5bW8ajwzHUIrX1BdKdU9xjLXBL6Sp7iSXGhLZMm3LLniuSra5sBd3A8D6DQvTB9MP
4B6l1k2bzHODymt2hYvNpVrRZbZ3sCkMlF1FaMYLKLZ20zSzjeF+gXgne4BGxnrWs1nsqxwRHRbh
ddx4A6UjslbI3elKRU4LZIbJktp8h0n+2AaMPNNu2Cdmkz+p0jsnoHvuAuZjYpWRwXTwSF7kB86T
cBpavOEUIM0ubsryFOQ+Ez5L1+/sSqc/dlYzRBugxdp+9mE0aXGunOI3sWzp81zav+a6Au7W46sI
ppq12WT2e69LIgd6XtOu9nHxhQf3kdPJjJ87a5rBGRTToYc0ssc5qv8FMv62wPuHmFyWsFUsBkun
eS/upripF/4VVSJDOLTzDyVIpPvCsQmdPjmWhjPfHSg2Pi02jNC412+eTBmDYNQVHkmRD0qQIFwy
fukY8mySNvMiL50/Yw4qPaf1g2uUTDqSP/RRn3E/5MAXkKEId3oTgmiPdABCiN7cwLsg/ZubsXAe
3OWPP9M0YwGgAYDy5djKTnh2VTfA9Cyu/bTe8bV6UdwjLBnn2dqsfv5HKhPLXu2w87I1Ch0B4NKm
vtsSrvDC2ui7NOBHT/PsM2TMh1Au6yXFk3psFvlmuHLmwEdGiAaHVYTp+L/qwpZ712GLsYgD0w9j
W8/u73wkpSrrDNqHn6KyH7oq+OtrpCqEz+I+unMHVFJ1r7lmqYRn6RBYRmR1yU6bA1Nv47Qo79EO
+NZ72y+PS+3Y1yWNn5Q9fuX5S+3ltwKDQEQKN86p6mySNuU6wwir3Hi0kwZO9bAgoHHUl+xQ9jfJ
pe/r+LMZ649iUNGSdRSKE+v21gSP2sXxX3jHu2wsl9dO2Owjl+fO9xlr+fJkdd01tVeY1rrcGhLg
fFGEfpP+mEOOplkytsGRHU0d4ze/MHZZPJ2W0hEUW5DhHFdQoXv1jUzCfIc6BQYS2GfGmUkc9bn/
ObsNblGM4hk2BHdj5rA8TXd+mDuT9zgGO29CJdNL+04xtsUFbuCjgpp1s73s5onyzU/8Iwy0DByk
Oq4MpGhDRnqt8SvIMWXC/Ayi2sivoswZUMvurR7SEw7CEAr7H4fir2iNfjP0UGWFtR8TTFMlqnD2
PVV6iwdMqnb+nsh2j80NFeHwFJj1ubeqm8ygzPpByLTk4GTDNa8b79ybfQGnOO+pfMZK09ARol5l
J1fdCRAV63/EsqHsGGFUdf2W+rA8Kzd+6spJRfVi7NbePQ26+JeP9pW4ujMtjnVnhOZA9bDYQhV8
cEqwWaVvoovJ5y9rLqgaGGdHGOHEbwdsCLPGNMOlANcNBVIJbbaWtNe2d9/X2bvOmCfGeXJ6DnTi
YI6ymI1bA3JHq1WIhkYpqrC13QdPD9a1dzm3yN5aY0yBsZ4WWI//WYKxlOEPlv9nFtb/OYdtxY0W
pC5aGHMJXPxa1dFK41uHyOY2lUBfBQKRoOCNlRN7rYYjZh3FM8bud6Aa9TZFq3vw6UCMCgMFRoKN
x9MTDi6eMwDJ9Bz3U6U0tlaaI2qsYmaoqT6yvxxvbudgT6CVftS6hIxfTWz2CpJltGgfKuX7D2Xe
9tu0mJ4yiLREuPEl+xhizEK7MFRH/6T7qthP/XwenO6aWeKdo+1sVkISh0WtlJWmi4jV8g7kAXAR
TK56GpzJeWxHBYYWQwvgL7Bp5Cq0OjvQnLCaZDJUxM0+bUGCzs0Xw2l2Dflgbc3a37or6RCZ6I6D
nB6MoWMKlFywph3roXznJEKvNoeOqt+ackLhqyemNjV19maJY//b9fEmbLU3kHSJVEb8m1wnu+RB
lT+wnQwuCevQU5q1Tg43vG/CeBTut+dQx2Wt+ikCjkuUJypUVUblLnv/CVcv4ygy7UJ0uUHIoeNf
gRF6D8qHsP4/9s5sOW7l3NKv4vA9FEggMV2ci1MjqziIpChS0g2CGogZSMzD0/cHars3qyizmo7o
i9PRO2yHww4pC1MO/7/Wt55F+f/fnvDPGfv07+0JtM6L6tcBumT+A7+dCFJ+sEzHxDmLfckiQAwA
wm8ngjQxFXie4ei2Medbzyyrv5wImhAfgG7AUMRzgNPO9HAp/GVF0ITxQeJs4FAM0GPG01jv8SLI
Q0AD52VwKhbG3Dlvi1PIcfJXVWK7jCiDLlTQVvZC16yRaqY73aIG1W/NJphbZq0l1pJW3Q+d7MgF
E232ychrgnnjSp92RZ5/TdN8YCdF8ZkpmpYXNJQ85PufbCzTfZcVlAIqyr6eFTqXuQDDt5xcGiAL
qw7aO4pN/j1hBxSXO6xB3yj8ZLSnq6Jd5XimtDarplWAtOwSfZs3rWIFQiJN9OkLwnD5qSXygy5q
XayiLPxcBgjstd4sKlzVymrZveK/1THkBEsSVteJ2/sPkVXkP5Bi2qcCXY1D6sR8Qy2IExQWAaPp
s8vj0NoRepngdDqik7dScQe9vdpb0gVVxBbNvSnGWvxsAJWv7UlOfJtNT7ESJEF5i50oeRjBDz5B
vJvOJr9RSIap+NFgRnxbMRn3qyKX3T4OU8s8A0kdnAjAOQTMPP92aQFqhxo1o3GOiRkp/I+0HHO6
5vkAshJl2BbI74AOOXKZ5CL9BM3pyAfzesD5B73wwZi+HoZOD+6BAxDdeP1jBh5B1MXCbOUNLodN
5RAxIweXvpi5gfx7kU7pVQoRGAPHg+FTg8FrOrD5ffEF/4G0gz/oBffp9+9CskegIgAaIp6OAC1G
VQ89L7zFQcun2erT0tSSwT+BKPnjKALRBbx/C3nv0auitBqXn6N4VTSruag4DK1Lk17829fyHLH9
G2O0+/lf/3y+GKAvM5sI9ItumfMb+/Imm8kUScDUSLngTS6iQmrdQglAzmwf/PuwDdm9oJceH3S7
0u8rywbm1dp6/FiZU/kU6oBH4LtiHjWDAqFG3EwIB7Is+SWMlK2BnHyxpu5lh2scOOUKD3rRnRFx
ve598xJpR3tNhTCL1zH4kk8US/Iv1PbsPadMtKyWn65B1nLQwWzbU42HYoAlWaS7QacruhAoh3Zm
TjDKf4DY+n/TTjcjqP79evXfOe73NH18aZ2b/8TvBYvElg+sVJbF+uJQaX0mAv5esTSbJcs2mBxm
7Bssu3kx+5d5zv0A2I7iOLl1AI1Qnf/vFUu4H0BjkX0Oi4svCZ/+exYsMVvj/n6b+UUIBfk7QIEJ
Ehr55/BtnjK24dCv5Yp6fbrCPP4QeGa6Ri/+gwLcdzdyb9qSfJ7QSNS+7thhjpChf787/5b5dRS8
Ov8KLIJ8tjYiANfELHj4K2Tasdj3LkoEU8dJ5XZ7N4fTFsd3A30o7Ob50sUFxRGhuKgnVCgvntgf
5qejifP3+AhYgJjN8E2hH02c3lgpUbelXGXS1aIVi7u5VFBlPkJ8JYvW16e5U6+JibIwc4NaRe7s
IJ5qYBA9nQvyNXrE4EEZeIqaS4zus2SXbVRFRfyBgoT1/IP/b2wOO6wlbfXrH5ePqv7Hps1/PjbI
Yv8HEO6Ey/fw77+7q+jHY/UYtIcf3vxn/vryXOMDRFXQmLpgruZz4hv668tznQ+26xhEdyMo4Juc
owb/9eVZH9gHuoK9osmHByPv7y9P/4CLFYYa74vkHZHv2ioyJRx8eEDDCKcEXgkl1DRgoh6+8k6q
G55My3pT5ROWodKyPtHxaECxc4Z9cWP+8HrPf9XLb5yhyKXEqMteZKauHn3jhW0qK468atM7xY7y
1Q0mpm3oGncINYB5aCdW+9fDccuB/hq21D3mlvnKXyyQidIxcXJqQ9hs3knfXZsCWkQkKCznI6Vp
1q134eaYXeeHzBNm7z8noLtHI3ZVbVVjy4ihxMzX1+Wac+UaL6x3YqI62o7+HmmOM7QFbwL/ebST
sVRRxTluyk0Z+PUZmdjJOhIN+W2dCsY9IrPknJJoc2eNsdrkyFPCsf/E3/Sto5CTjfYW3R7dDaf3
JmaS6iMtC3KyDH+XWyUwsDYrz99+9q+mVn7lbN3mQMI7xh3ifX75NGJDJ5/Kg/AXa80lFpyLMauv
ncAbLzKHHK5Q71adNXPLO5GTAVb36xM/4HAXzC2bf4BnGHxsko9Q5wt9+QOGgASGInWTTSwqGBU5
prHzQvrGxhsaOtFsjkIv2FHjW7roGVHkXxi+tyca6RHP4nkxe9gaffpBRGJ/4mnOl37wXbDLAkPs
zOc1DpTW0ScYuYAMLCfLNj7ApHZNEgM5tIGJqqlpczQPmLDXmalQM2F56VkclDyFEMT2dfQjmIhM
Tq7cJ1ZzPpqj2xNPTiERF0ebrG+DJyS01rcJlwVnOzCUeCMn0jvDakqu8yjNvoJSvPMRrq58LQ9y
PCGgMTucGMsJ7vEtf0ztdWvSN9L1JA0wdEZ+i7kSOMfS5QshHKS4K6ZiNxI+8WXwNwZt5DtZ+6GG
H7eXVKapoqKY02LHWMeYXNS6AKPUXhhFKeTaB3n13QaB3t0GpAp8B0EXX+V+UbKxHDXva1VGzUPN
Pw+kPOrfCTTp1VU9VZOzIpkSG8gwlsN1nOOxAmDmj5taxd62a6tsZPy6XqEezmFNZPmV04+I60Jk
dr+iyURY1dutT9AL3ZnHWmv8+yrJ4SsZMqFgNAzTNqcZviGAQ9tC8SuGB9hGIt7C/hrtvYXEcDvI
ONk59uxtoeaaX7l1Vqy7RFO/Mga7M0kGsBe566akQ6Bjwd/WPHFci8tFQgTAVYoK6wEjW3VBghSV
LmTKnGjSkSM/rdmpK7YpqQ8XZuU0T6HRj2e2VngPOR0+cBqDln3B6O5fkazXXwqnwYQpUmMHyI9+
iqZkt8qVGVvLJnFpvVagDvYhOgnEtbIYz3LghAaAnI5Cv5W1sO9Sr4RqVtJf25Jc1BFqxvbJWLuB
ohuOn/rCY3OCdTs16u8qCrWPQWupcReqXI3rOHB4mG7tkD9QDTZZG74Zh82Ge4n4K5N63OyzUq92
XhApLtJyE3rmhImXRMNXlkh2hEdgFInoTZIvFDmbkOijudtWwhMpYQwh/Y1GujajgVCrw6hwPrUI
d+buJ+wbqvGfZUDk2co36+HRkCXVcYFvoNyjrfHsdTeRMEQTM9CQesSxRFqWxDfYWpS3bMdMuwsK
F+s31nOiAyEZmus26bBrW5MLtgQ1rD1BccWdtPE58t4QegcLwA3a/qqoo/Spckb5y218dIZ1SYhK
4jsRzJckvywtt7nkxsVPVdeptTW61/6IVNhMg88UkS7BGDk/Jy//pChcfCZyITnXSD47i0y0p76O
UmsJYEl+9BX1m1lOsYgoP2wAbIWrovXtm9HrUD1NtBmtxAM9JkPzbFLYhsZUxuehY3QA66S1dc2u
oudMByQ2IP2Ek1d8rsugePTjHEZDECwNc0QMrgibykbfAd/lfNdJxtkYA6KU1B795SQKl/Z0o93A
vKrxRLk9STUh6dRilDdFN6BJVM55L0txptGNh4hYVShb8cwVVgXlwBRXhRaYa81oP46ivcCfoPYZ
/ewgzoZdrFccVMOG4opwP9H7wG5BI2XRadmmwOHwkSDchtZlENLvasSub51s1xQutaYBx7LZU05e
GF77xbA7AZYNpXIfP8VCx/VMHOrK8jXwErpAVzN50fkQJ99Rz/eXem5iOIhF9Dlj3vxSOVmIih0j
aNfkN0GY2gsTzX6wyCovWwqUdcuae7JSTlPtzSy2t33cVts6IE2CiBE+MZxg083gcwhYKWmLaNVn
6YOEP7Cxg+gjynO1ItXB87B3h+SH6XApN5WBJpNTwy1ANOS/rtt7d4bDCSLv832eAD9FHkXCw6Rn
1VWKj/c2yRB3yugriQ2SrVGRgzhInJyE18l6gAeWXPlxm5xHdoZs2nLKfYcTZlVECOy1vnB2MOQu
VB8Mm7yA4ZRn0U0fCYxs9sQOcq1kVfFFq/6KNlX7FGquuR+aqN7qRo/iLx7UQ1uZHlalYIq3tqLx
UgXpLmtol+M3dgBvA56QSHRdoyo/iqRSyF0LXdvCKGyfmoB7vUi9GHn7NOJCcEjiSReQB+CIyXs0
zcFap+l4ITGs3eSZRyPLbspV7sl478SOeR8yWWwD4PBbrVLGBZp1hOZl/iOxTPtjD0IOr+eEkqae
bj2MzmeuRnumLex2YZgDsJDJk9FFmbNTCRxTfsPZNn5JzSbfUyr1vtvglL+lKQw2juE0oSOtMC8a
vPMsnhHriqvScasy07ouC3aFcRw1dwXa2o0AyvzRTYmTKOG5rLuyFGuoYOOuDz1rGRl6MRBSRgEm
4Ai9aYa6WIsY87Bvhl+rMDC3Sd1CJ5MVETcsyfLHEGEhspKqvNCxWdPjMejSDD5/P3GOW8SHeIHM
8nuXE6RSTI+JcqxF7tOuUVwCLFv/e830tEYNeOvV5rTVsWaatO1mndVj1vbxNigNBGaqqHeKNrbo
ouqahBXcz/2nvB6M81IZPwITzBsWRjRPeWytdIIHNwEOzVobtWVJ3hzeZESlmVZ+H4mc+FgRHbbz
qQAgk9zTRf4BVJlqZYIJz45Yt1O7zxGhZN9IOg6vpzFHWKMa7ZfhxLcBFc7AmxpgB2G6VvS/APPV
0S+7VGLXVJinIy/0bkDuDgsZuUO7TFvPXQVkVpFyiqdloSsmKoKUW2zJcCV9T3wfjbJ9DA3ETMvR
qoerKVHeJhx41xeBgZiO3YZNqLZOEbwz+GTOBtJOP0dQWNOV53Z3qkc4VLkYiLrUJeHC9dprH+CF
WoeJrFZpYXtAf6Jp0fKjP6VF1H1D/Rh9zEWVtEviaaPofCoMcdGPofd1SibkDAKyGfhFzdDv+RKi
XRqaYFdTUsF+kfDLK+SFVvNlgtNzI7R+2BI1HpBDmOVMiqpNMATy+vrQg8jp0hZiaiAzjEBK2UsA
5ZhWkcK7QzMRdvuKE2qC1TIJSqSGY2V8tIjCutamAXJqnlXFPR69QV8prM4lrBgPgfZYRtEdognU
F6LuY2wQyo7vzQwr1SJEffVUty2mr14bCkrSCUK1RWXV6i5FBAHApUq/FdQMV9aUMgspDW2CWcqr
qJzwLyVYVfw9rkcIjXZW4RF2o/innbppsA680NzVdmNeZBXuShXIBgVWhq8gYn1+iJkDlrVs8k9D
W6zNjIwuFUo5Gyfodrq17n8lzEFuqVX3hCSn/VkP6fcywn/9PcEhgKnEqnPv26h69ynNymHLWz7d
9BD6zvLAjMVKwXvcGoMtFoQnF2LT+d3oLUDGOjRS8zmgqQXauiYVaryOjcDubiPPhcfXRjoeKBZy
miGNyV9bxxCbicRWS9vLiNpkl6OWrcEkUzRxcpE4bjzAkMqHL6LPvEu9bC3yDv0GsxitZAiHi9DM
w+xz6qTkZnG0+gUlZvxEjHrtIc1S1c4VJdgTCyyygpeh69+jGkT0gm1S8akM8jS87lDXp8vCA5c5
Y6xZhcfC41nCl7gtU16I7ViSO9iUw4h6KQNZGhsEfQE6qr9ooeF9gV2rwjX1iwxLTNrdCM4Ie+Dv
zW1O/hG0I6hqTl/WD9T62SzhTyYMUtdJqseSAFW8Kmn2LrRgIjsUf2FR7KRZBPjHAeBMywzpgH2f
RhYbsWqyLqlr6gQTNiRau4R8Ix2RAJazMRY+GOYQS7ITWpX6xQxfQRqOTJG5W1NJ173Ta8Ko7hso
SLuxo7XNgdCDvZMOVnOPTzG4xnKbxQvHHpJbdLy9vsA135yBUu4AexQ5N4I0LS3oOtzCpMYvBnB2
2454W2K2EHQvzNSzzgPoh9GSo3j5aUKX9jVu0KeuaI45TwZqrbNkbM9K2vHbbtBrbL4sOI4HT7CJ
VHQG3ZygcZuY8K3hogYGBFvsbMSQazUMxlmoTdWCzUN4mVQQWX26H4SvkjrnFz4WE98pfxp+RrAc
GVc5n0yr302h0948n7DfVQy8KzL+dVzVO6DY/Z8V5/8HRWDwar0oRawem8d/gLbDPjtnePzXP2/b
uk4f858vC/PPf+Sv+iB1og8U5Sm+eBbhFTST/1UfFN4HmwwWz6WHNOPp5sCgv8qDrvjgopOky0zX
eC6c04T6q5UsBbEalqCiaFFro35ovKcwP9P2XhQn5mK4nIt2c0VAkl1vHRXtkEtgi449tPdKxwdO
QSKyl0ELgxZREDmCi26ijNdsOHtP1bWuNxN5RhDu4zMvrrzxuhKDmpVcJtVPNHRmwhqJQaFhLR8b
QgsUSK6bhKnlnshhF+EGyKdxkfcJMY0kRXBUkSHc9Q12dC1UC+L0ONfgbNGKocZGM4LMYOuKVXhd
lkYLx77TjYVnaPo10AyYFHqjjdeIX+O9oQYxwRzSC7hURWRLop9KEnt82VpfRGvOvKPYC7KV3mMu
WCSDSi+tHs4eKYwRfapeNvgr8zbH+WdHTlhvYrbct1ogjZqf0Kl0o8M0tncECU8pe2vCd+0lvn4O
huhRq4A9xYsX6Q8F1T89m7lc4xoGD9o1jp5NqeWdwT0DDaYVQTxrCquq5oEo7zwDdxb9rvb/+/bI
/Pf9Xaia3wUL/bOkgjv/SxpHVUeY8ATRiwYZZazFE3rwLsAXSHS97L/raPsqhLhRGZ7THhnTH5NX
i7tO4ZIewVvTsWCNeV/pjF9kCbx+JLTYVNdRWx/9Ig7mE1nYOQbMOqbmuJJaYayQBKOZJcyhn7YO
KbrsflMPn4ZRUvRb55kTnPoZR/VYytmUmPlQ6FyZFv2w40Qh287bSUv9MVzAuUqxTWAqNsgvTDit
4AyBqiZhmpfIGIWenA+4oH/pIi1XAjyGjdlXGRMqN5bne155VwbbdOhCYBeJ26rpJ5Vd37mViJjC
T70/jf4PqxtqZS11A1hdvnz7rWLqOHjKPGBPWPO0opsOboWjJpgew05ETo8qL4rc4hvIOCdDDGqm
8Yn36bDkON80i0EkrXKHJgjaBH7IiwK9lYNiYw3D7h06A4klWuem4lJmA8rSPBtmxIiVpe2Jyzv+
aBiVT8akNUCpXkjnqNCZuX05e0oRULtGALw+UePGtOG3V7FXnWhBvLpCi9mdzinXSGeVsKnDK8Qf
7rFVSqka+nY6KPJSEsM/I6gBFdtYNpZx3rToWE+1Bw47H9xYG1kA3Ry+DtuWwjoatkEkZ2ZongOk
O5O9HESdXGeYJVtoxX59L8aq3jSZrR7ffnFe3VmGtREe6XR3qCG7Rx8jRqV+JBkFDbIk/aVcCgKb
L1vXVQTXikL+eHs0emOHr6ktHUvQUCMnhK7xca/UaUjSmKY5ZnzSEgh5lXK2fmuaW81PvWukqPoa
Og3QG27wiVeIrMBXgxOiSjLU3KX16Nce3WHfT+BdlSbvD4YUspqXiSfr/LamBJI8pvTtag9GG797
61pYp3jLApgJiE21NMfcr3QBH0PWjY3YnJOnPV47JLTkl2Nn1vZSR8RrfCwHzQbxkyaIEYeFBzCN
00ZRD7AweMDZDcLLqkF4S+wQ5mW/L8db1ej2hE3H1uybye+i6Yl8DGX1Z3ptEwyz6HpHnz6XUad1
vwK9nILPvew7l0LE6MbJJc4bg5NWrovyBuKljRHMCNAxL/uUc9d5ojvjiOBe9C4Epj4txqsa2z48
EXdgC7wJJkywLcrwPDIeYpwjdrfzZIC5c9HGeGc+46kAOhUOwSQG6mAhhy9YM8P0pXWNCAVuZ3GE
lwmoULnUHVQnSLrTtI/Pm0A3w6uqQ2C7tccik2f8HZz1N5AMCx+MJSPH31MMbP6FEUjU1AmxiEwd
aMCRYF+FaGTibMeb66C2UoM1cA6akIOyqoealsCFIjbIWhMHmw3mdSaGEmAQ6pS8r85KKJQ04wuQ
DpRLQUCWoQM82h8lNI+xG3NMhZnm/vK0zGs/c0BIxqfEtshpWAxFCNhJs5QyllGYE80UmUNNDLwn
eq3+xc7GeZavh/Evz0Nst9cIYod/mGdxaVyAl1N2uYiCCR8KagFCiBPJARAAT1+3xdKIOZU+QDmi
I0U9G+6DgZXPO+uDPtOXVqAa+n55p2lXNqAEVh8t98L6U5hHY37N3kU9ZeCpvNug0vrQXraKivqX
WjpByJqe6mDrbGhE+iW7wsi4HXMSvc47zK3FhkLQ6PLi2pG1dxtiajAC5lYwfB5VNZwFGBWSjSrk
OOcxc/xdRiqDb7onMra647Ar0Ho3fe6CDdEgOE30b7SZhQWOai40p24hEfiK2sybi7o0QoR+Ko9E
qqAiJOE0LtwA6eKkNbW51PG9nfd4Uc3tUGdJuusV6wqNCaeJWjfYuxipnXKNcU7Gd7TfsvaeeNZp
bJfwjXWwhibACF5dV2AXBPeRwjaodT2anEVj9Wb5YDSt1PdkDnQ2XRCPKIFiMcEgBTbfytyApUVD
wrbnpPKsX1XmKGMc2Z2iXaiUbQfLQSNJ6tq1R+7sosDqIb8bVSCiHQ83VGvpQ7RaZUGVGATLW2xI
9b4f4m+DEeu478uibK/oIKj8YiIIeASk2JLaIyJTg/aZGH0Jx9fn2Hwx4m8Mt27viOASG2AQ3Ttp
FCTtZRdnyiU0gFiKBuZgT+mDxone+O73tKJ//JkGShIZi6mK0wF0gdM3eQeCEbL65xqGW3RmSyq6
7R5glW3vwCxRhsG+Dv3N+FiNKc3AhZ41TnFTuO6AexX5GDMFAjtcd1/Hvjeah1bLKFlz8Bf6fea0
enuOIagAMViZjX+p+ZQFABZI+WNsLIfwlbfXisPpmhOULlhqLc4v5MyyT5zXkhc7DR9mPFYMEJPl
qAGvy5N6R9OtXA0O2FE1OKfEea/HM0yCc4k2FJzNHPdoCxXr5Je2FH82EC3DMySz9Vnh4ARwTSbp
acJ28fb1Ha6F8/UhWBLoRAhjZTt8HCGo+XaHLdj1NipBrs7bOGyGkBAz2fj1hdu6AhuZP0fTk6/y
9shHwq3nodEIPgcy2o6B6frw1rYF+4oU28FGa0nT2SdMFTSRhtTH7xKWaA+7cZciDLAoLOPaoWPT
Z5u4jMkZt0kcOZFH+2rvyqYS7I0nXFRrpn6s+QBAgqaVUJUn3HDmPm6FsbOc6FSA6OHjZX+FRgvF
5bOoBzXdrOM+eJ20doq5xOopYcGlkqk0vFxFyr5yWw5uRQWJTIhTqY2HKoF5UIQscEwFj3g+hx2p
BGx/HBR0Xv+p5CuD7CRzXBCVoccz0zLsu10CMxgCF+Utzqf+2OxcP9bHL28/79eXjoh4lh4Rv8f2
8lmV+uJLGizSFVxC1dj4hD4Hsq0agoraFKAZs7osOR/iADJLwuLe+Yqj2CC7zYOyx06aU9b85F8M
bJjBiOdWyjMTBn688MNhbLau0YrbnNkx3Ba1xbxsTJ29bCIrMs/evu7Dve38ms86W/5BqoWs3zYP
h9co19IOpcM8ekI/g15f7gOjDwHqslE6MVv9YSwKO+i+5jqOJY8lWanRTGTUZ86GPbZ3EbDTWoBr
Sa4pow/r917WLMfhdeJdRtSuH93VtNW7frQgJ/Zh4IQrd4jT86DQSrqLZqPepf96nipYYG3Lo2jl
UOs6OnmNRoRCNQ8CwKGVu4sr4uBCmVcLQ6ENMd059aSINfPElHB4GHoe1fXQYvPlcAzjfHL45AIq
+zWVDW2TWmlzg3G739n22K6MQTc+ka+VLIF/WNWJZ3ikd2JYG30WmiYbL4dnyLlG+PJ9haPCNsSA
RlI4U6JvsxjnMef1EeaiITJ74+mB5gek1hXttEabmVFbJ9yHVCq9ioPmxM959UpRGkF5xW/C5smq
dDR5BC0GamWzq2pjWkJLQHdVet+1ZbewaNc0773lzxMVB15psgSitz+89rgKBWYnINOuW3XVJkoy
Gl/Ai5ZyxMfkOlkNcyLC8vb2y3w4N3HLHRZ322ZWQuTF2exoWNmVRPlhutj2yaB/ik2jv9XzGjNW
27bagtqNfWrEwzn5eUTPYDoEwseCT7Xk8ELJFNDMlu3fNujF2qiy4GOOYgl3RaMA8/tfDOhRt1kT
DBcB27mbty93vpy/q3Hz4IKiF58TJTkmJ+9o5R2U1NPS9pstxO/kMUkF5aKoqO9IW+ygu9Vi04PK
XqFXGE48X3G4zM5DYytihWUrRbkL3fjhdftBrgVhN3RIpgKayS4dFY9IxR8VGOndGMkMRgvyIU+o
aJ12bX9mJ7a9Bfzjrcijg/3W0ixpfRzsJ16BV+85rxGx3jxKYmCYao7ec7ydLA4NmcJaOYDls1q1
1erpscu6UzPnq7vPSJIaB5J1RI2oxQ9vASxrWLP1NG4RqxjLITf0/RTWzY5YV+1ro4X1hbAdGwxO
0NTvnbQZGoXpXJpncPO48lFIejty8sYtVTX2eLA6EnpMwaPHvf359jv2/M0cvGQkdEv2ztiGkEyi
jz+8TKnVQxSLXmy5A/W6TcWw0Juq2OLUTHZlategMPx0abhlcDV4o9jC1MFrr1f6JzWN9mZKywfY
RGoZcFCDkyiyyyxJwl+5Zp+adQ6fCLttD+E+l4y3jo+fQvThT4Uxh3lWufEM0TPFPoXPPX3TtFRj
Agj8BIOzU99mHbQWXM/Y7088lePh5/QfCd+Ht4HiKdPQ4fDYwIaOwIdpg0im2+Ua9Cmr7B4TEXYo
PtJ0WYe9t8+1qNm8/YwOFzjWmHlgzIhS8DICpj9aw60M87w9kBjjSJHjjU/6jEgSjNnLDBMp4jxp
d/cR7aLPb497ON3O484HKvpVWBYdXo15cnyxIxMz+MSpRn3TAsLZUnQ3VnkxGFvwcTxpAlt2/8F4
PGM+bA5XVP0Ox1OjOVDsoZRu+U597kwgbrWYLg4B0N9DMegnptc/XR5qYRyZgtYX26TD4TRTVWnr
lgTxYNL9CDmJU1sTtiQkchin7GaTSPr+CzQo1wr0yby+sxvg5Q0tGnDw5FDrm17qwUr3SmM7UjZc
m34HSm6QxQlN9vxG/v1t/36APDcMDrP9hz3S4XgphrF6UAY3VEYIjsOxu+35X8gRH93/YCgMPvCI
WKtM97nL+OJdcRFXtdLwISn5OVz+cU4lKIoB26Y/kDf79n3803UxOzru7MC19WO/YyP6YJRuJDZx
P1gXNQGMF3ZZQcKhWnf73qFYAOdPj30tC+GxYSjrbXvqY+DORuc5a+RFcLQtv/yc1KXzrt3z/LSw
oHpI4PF8cAQ73ms0ngWEVtj6JsEkvrZkK1HOAWsOe077uhUWYKW85MTc8vpW4glDBMGT4xGJ2QH9
8pVs7ZCAB7cBXk1g04wlksXdIMFX7dgXZacWttdTKO5aAtxYbYTBhHT0yaHBTDpCDowNcvwW8V/h
lAhX88Ylz3OoarNcpaEBhoYqqDvexQQOmdGJC349mVJBmPvcXK+kGX90waC1tHHqWrExJg0Z+JAN
oJNStSnxYSxV7NhzoGr6/kc7n/SYbEzWLts7WrmcKc0Q9jNoaTvRei4BQJ+h2ErmGYwCc7RWGakz
7/4kKSnw4VOgYtXUzaOvn5sL718M5iaK7S8d2QQbYlrk0sqInHr7I/nTPZ03Sry+9Euc47axVkeE
jCKE3OjIupdA9tod5yb2iGkybTsN3oypKWv19qB/eHNdYBQCcQRWHE7vh29uhH4gtqbaZHVCYtXY
gBFayHRndVpa67eHmu/U4TzKI8Oxh35jbmgevzORSSFXs0dBWlsGTBb6/VUPduTCH5DbpkaWnBjv
D5fGG8q+z8E2YnFbDy+NkPJO62PGM4rAXKHfG65lmP1MyqE5e/vK5pt0fGV8/jO1AKuncby1oHfU
J0k7kiLlRc0X6GVEduppHp9Y2V8PQ+WBqh2dNJsdxZzr+HKWwSKQDVUeiE2th4TMs8q75tIoDPPh
7ct5Pb9QV0FRwyaJIhJrw+E4rqdh44wlSSQpQPuGiWgzUQb+qYeZIva5q9bUt7pN7JWnCrSvX5FZ
qmNZwqDpTBHp6KDoAm0D8jeIDecSse5kr8H6NZ9GFQ6XKMVP1Qr/NBweQTqUTN8ue4rDC805OIiA
ltCmR0GBhhMpy7q3YNYb2LZ3ZTQ69ertW3s84lxeR5NuUNWhRMeO8HBEXyuBUAdTQ3/MQwrriV+t
4ewHW/kL+tD9O1d4RmNdpzKG6gVdlDy6nbnIOq8g0Gjdap2+K9kUbrWs8NNFlrpx/s5t2fNgbHVR
zQmPA/fRzbQ4q6JaZDAFKXZrKE9fJVlb7qcuGJa6KuwTH91hUWEuLT87CPmwMVfr+LIPb6Ub6fR3
O9LfB9EAgg7UeNN6qW+txjaLzxmvvvSnyt8ZtW194b+V75xe5vGJUHV5fxx29sfvKmQkN+px6a2b
IB2WFFTjzUiDd5E04DrefmuOZzIO6Wyt+TcbGo5sx4doqKs+AggigfvaHr92carCa1W2dby3I5Vc
v38wzHWseJTA+BSPvn4TyZoJ8ZJ9EizGc99NYBwVtEjBHKr3Xxf1xrkWYfFyYu07fISD6beytKUi
EQqiEH6FoNMXml/UNAD7Mv/27gtjpebjY/FhtNl7/HL6TFobFx5WpXVAT33DMcm9T0ovXjVhLj+9
PdTxUs4DYzlAPcN7wWn7WA0YO3Wblr7TEGHZNHu7tnecLeQaagrnotGMUePDIHt7zGcz68tViEGp
XLLxpcTG63I8txBkRIeahG0ApV5+reEYUIsQp8XZ1NPg9RMhzsnm9HEDgeMGKUv8VTTICIj3pBH8
hu58V6dFOJ2YF/5wLyDOUznnIMza+Kr+5iVNLghHWhtEq0IlnLx0WeKSw0FIbirq9GhTEZ2TvndY
/joMv+yPsWsbVDIOn3YTS8TmXQ7xuyNur6OTvZCVZS4RbU07vamoOojmxAL96judx5x1hjwJjgL6
8eyO+XUIk6JfyzFNniKzBSXKhoFoIL1+78s8D4Uj3uOpU9M53nKYcVuE1hiR2CkxJ6RZai7jLi3B
OjvJiX3pvK04eK8YisM9H6mOGR1h0uGdjKapnEqbAKlaavIqhjW/1HVSSN9+fV+9JvMoNAtnlAr1
92M5XUROSlRaTg/k0ASEZkANHSKHXAjb40iKQu28aoxp8x8MOvc8+EaRKM3K4ZdTAjF2rQlzdFgb
JQkmnoW1v0S2cxOScLgQSW9viFrJ3zvrzfP4rKubr5MD47z9enHIjzD3CALcGRQAwEov5HTFPDSu
hZGV778+2jnMCXwEdHmPNziGGpscPMew7o3R/Oma+pCRFpn7y0HNjiqpD1ufA+r3t+/qHz6DZ0Ek
yrO50PaqBxnqYWVWol9HVvdktmAzW1QslNnkePOfjIQ+UndYq7jGw1sps5wCt0W0goz04GyyNaYW
D/NGRif9xHxyvClmSuWi/h7qaD5x8Fz7Mh/7tesm6iJ2klxBEfBrWPvYJmMcq9daF8RLrSpO8ZiO
ZHRsdeaxEamjkaRqz2tzeJlgDyOg01O/bhqIzTr7Yqy+QXidOsOAvDiDZr4gOt66LSD4Einrjt61
3vnDR72u6vPS0O5BFQVnXQQkG1owrXDOtLp24g79YZ6g5856x0Ju0++f//8X77XPKdIDAdivRdM8
iRz8JiBm98Q08WoDza1gWUXDgXKTk7l5OMhEXjf1G5543TnJXjELb9zKNy/cLjTXYhjFiZrDq13m
PJ4N/OP5kGA6RxeFtkoxuXaMV0os3Q2tbfN/kXZmu3HrStu+IgGah1P15DmJ7dhOToTESTRP1Kyr
/x56/QdutdGC/40NBAvIRtikyGKx6h061IOpQsH6crtmT/gIN80A8j+rxuJwfoN/EBUZnmcsGRm1
B30xfGfOaRfEINpqe8xutVrr1UNju+OtU4rZxYY+6760VmuZK+JcHy4zL0wwFLJvtoRu4IE7jL3K
jsuMrNvytHWvm9bRcVnNICqm7lpX4IMtbgOWYNdxihFZURfHq2+ANs621u+qus4CrMTs5C8lT+sR
WsTY+n0mzD0KnfafPhn6bSXisN4qqln/LSctbXwVsW04FkHW7np1hCoHULrchu7o/jr/QU5jG5uB
xyI1KL4H+Jnj/deUfU5Rusc2uOdhWsFz1Ha8GEvcNKmzBCu5+OlnkPkETUQqQkjToXZ4dKQ4bIZd
gXPbYVPR++BX5h8QNQgyAYTlPlC0T8dTkgqalY5MXGlZLE6XViEw16O4v6OTpwuU1XV3/AudSqoQ
84XKzw/nvL3zqUGjZSpls95HjNakq96p+Nk0VZweZjpsz2oI3jrQwyTZnP9wp9HJ1XQKC7wXmSC7
7HgsQHSTO6kZnhdR1/zVe8is2JgMz+dHOU3CSV3eD7NYwcYcxAAFF8sa8FDbxmmjF02oiFJk5Mj/
aqNxpOdaqQFrVvruGYQoRlFgcDGLw3tONePioY4Rid+e/10n25bkyuDdQ02Fsjil0ePZ424Ppo0s
Ya8FTbTNQT9dlBGKFBMPzt35oU72LOV9BJd4r1Ke9kitjodCVGsO0lRY+Nn13VewZaY0PEVGfUKD
3Z/SblwpBHwwoKYiOMaLzjNQh1kckmhIuzZyENxwG6u4QdzbejJcuD0u/N7bqHOUceWiO7kTyN/o
rPEH1Thkmhbblgdc1hZTou/HQC2RzgjtexXNjH+hCRvFx8oCZtao0kbBd9XDMxWa69qj6iQbkaMj
0EjMRJGKq/B4kUn1kH1Le30fFhH2aDQz7/Bp715UVE8m3ByScIv3PNbuiV6vbPHTrcRaot70xrjj
IC1yLicaOjOwJ31Pa0Vymyyv2VmG1V2G+WR6K5vp5P5jnghu4X5H+YO22GLfVoaTWajn6/t+xG8m
BoR8z4r+y6cQEzjodRfZoH3+rNA5IN561JSg9izJUji9KrwYWFsLc6vbdFIaXLTRfIf9NutTcnf+
uHywmYCD6joYNR5ZJwX40fAU5OFbxCt0S0rZTeP1XLvVttSM6sGoBrFXwzS77SXpDxGy8u/54U/C
IhsFLX+oWPQ2SNoWhydM5mDuqkzDOzbNr4IOv6TZw7Xq/CgLmBfLSArBZuUz0i8C2LYICipPnVwU
vbmHBR88Y2gxXDboVr80eRba27YLYBKnqAdEu2y2xmqDsUP/k+qzY678kg/ma8EHlVwUTda3Fj8E
wUerqeiR7cc0tJ5qUGeXaHLWK0/m05AkAUdEh7euID2v4+Npi9FtC95l+0zE/0wdkpGvenxZkOP5
DUaMa1DID2bFdc1zkXok2erymBipHfa8Tcw9ycJr5Br61lLctf6N/NFHdQA+HCmBRxGNm5g+7vGk
GoUbY24bc28iR4UrSYk2LWIJF57epofz++Vk/Sg0SK0/RpEQWk+GhXdPibZAY92Ar7iPsZTG5zoE
ImQXbvEVddxvQZL22/PjnUyN8diU6FEbXCM0ixbjOXqMgVNL32GMgu+IiESIyphFszWFMIKV6+Mk
pjGYg+oxWqGS97ZsuSlObpZoZWr7SS+mB1zWmu95NgNPxt/jiscZDXmkVVbSnw8GlSVkE+FOsLkQ
YY9nmHeKgNHADAF5VjdV76lYSzrWgfCKhQVSANvWghp7flkXgzqkx4i1cdz5g8bf8qqwnRFdGlQO
no2H8MK5Vx+mS+9z77OTIRbzKkPLqvQs0Z91ZxMhU4MN7tZ+DR/b7/r9+cksrtyTkfTjFaxHPXLA
nOrP2pf0ClsYa0d2cYUA8/lh1tZscbOj0JKU5cCaBbfFFjmth+FSW3lVrA2xiIExDG1YtpDP7E29
Mbe8tnbK/vws3pCy74LFyWotImCsB/R7a6ZR/6rv6sOefj36/9/73Lf/xIofv3iX4Va5bGsfievz
Y7/t5XNjy+jyLnrksVKnLRw9rIsPwrxoYOHlX8mMMHC0rjSd1qx1Z7k73CI0A311i6If0n3q9dzs
+c3bwdq59iM6JnC8Vn7aIs6crIr8Mu9+mdooIdwh9lDk/M6Hb03xoxMP52e/yCf+G4KqIikMhWhK
4MdD6Mg3DnHJEChsPOZX2k/vZ7gN9+VK0v3hHno3zOI0lGgNelHKMOW/9KJ8xZfqcjqcn8naEIuT
oCBcaOQ5W6jbhTu5TTFnWon7a0MsTkJrKDpip3KIq+omvNIv68s1aNCC+UNVWQbBdyu1OAn4I1aO
MBlD+4KUVX+TY5pd++J3JfzO2KR/1N//27Itdn8TeqrS5uz+8t98rTwZV8Vh7eMvgM2nc5Lr+m4f
O6A1KyVhTsHP6kY/lD/tr0Pi45oq9u1T9N2c/fYlWilJrX0rGZ/fjdmm5SiimDGnaaM825R/qo33
aH//31ZvkeQUFR4AXsbqDbvx4r9NZ1yeH2KR3Py/DcGzjdaNLjFqxxNBQ2TOG7yWnh2sbpUH13yw
Bmma/eN/G2axt9UyDLJkZhjkhSBYJ1RLcYU0D+dHOdneZBUQnN5IE8wMD8rj2bSO6EaBTeEPr3Gj
wtcAMX0LXH3qD0oaYD6HyEUa7R03jS+UscmKLXDY9l+cClPbhMXg/Tr/e5aLSxcJXj2KFxqy0PCP
FnEJ8UdhoC6k/XDTbPBTdSy+CKVStpZew0B15nEl/5Cr+P6uYTwAm7wnZNXbc6WU/PtdOc/oabip
F/0MrdzD7juJoVM7gTOthPXlzUEZ2jIRzaCAT0J10tztxiAJE6ChP/oGEHm0AZLQqVcdXm4u/ueo
y63BG04XEj8UNCcMCAxQF5YJYxZGThyKrPpp1NgBce6Q2HUV9GjAbre45OHgtjv/6ZYHnDcgVxav
feAxPEqXzbg2KRV1jo34V6MrqLlFKZZYihrcWt7sfoHVX2LXFngr8L6T78ejiTIui4pQC5Kri8OY
GzgQIwsV/gpgkaFMa5cHao/65vzUTr4e4uEkwawo0srA+xaHRKlcZ4hyrfiFhTQaZRNOnw+esELz
MCvwPM8PdjolWecD0sfbAlmNZa3PrXh4uLme/0I1t7sRCOJ8K2prbeGWeQaLJaVBpNANPQLwYscb
Xwm8NMWTzv4e43exrxTbuu2dWLtIwvxpwLMV/2j0KX1F0frN3PXDStlkWVEATSAbYpQVqFzIJ+ki
UFtqhtVZFLrf64hrwS9TGKW/nFHtzFtc6jvbR8EMF0i/nrW4eBRdUehSayJMlb9pxv9tZdEXDBDg
mlKmheoyHSeH/1gWBbkOA+zpzPCpVZSkSzZB2jjFweraPvyWz6Hj0L8usEqmw4fvRwgWwvMxclbH
B3xGkuovFJIOEVg6TPBTfTt60zTwssZurnK9sapt4Whtn2+ofA3FxWQC0FvT6zg58mQqlOFBnvIH
eMbFLq0zD1/7ITW/4/WMGILlxtN1P+nBs3Bzrd+LHlXptcrFyaGnDkP5y+IIUoQCOHa8jQQbOKIe
4n6vNBaNVkiAOKvhXCl4eV4Gs13fmsCbV27g073LmbclHw2oGkAXuRDvUokAiT0s5prgO1RsK6RI
ajbZLqYqZF3MXes6h2wwtOkyhgVTQODXi2CrD+Vkr0SF5YsSqDoMQAA7GP2CiV0SWMGuBdgwhsp3
ew6b+a5r1VBsB8EL/RKXbK/ezmKoSxrOViV1lfNgjZpyEpYk9Bf8uAQqUbVfMhvUpIKrS03xaU6B
kmz0Ohnxgq6lPlPR2eFaYDoZjrWWtGzwiLA33rwa3i+7GwpkaAwnfaLLhEFy3xRhiu9R5SH1wro/
ng+DJ6sLfg3uNRmW7EiDlD/+yJAbRWhFnfId/Or0LeuMDhNwozhUaTj47mx32ylLxq0JRcs/P/Jp
bAJKTcT/738gzhabeiwgNwgzE09GJJQ7gQTzjdkn3l2JpvuGSZvX6Lvp3xAoje5MLfqna22+kped
nCtuNB3oA7UzyFbIkB3PHhZEaiphTTbOZQMtBkPKXaUP6Z8BJawrsw5/xDSKVm7w5ZIDiQTcStWO
PAivJXcZk81BZhSd9SSqsviKt1n5bcgHs/825d38b9Cd1t7mgGySuyCagzWZt5PRYSNIWivjs/Sg
9Y+njA1unfbuMD5R2HJvgiwuut9NpQM3iwE1qnhg6mN+mMx2OKC71iSf/eogTbjZyT0lp5bLabHk
iEaO0Crj6WngcaRtokR3kZZ2u/TK6NEp83FBnO6KRq8ekrqxr4p+in8bZTBaK9FtGcbl75BsRMq8
lE/ZicfroFja4E1drT7VTRsgAqPalTggLpJhzAhsJPPVLq8+V/B2DMqnNC+AC9C+P6WkdGOuCsXU
qycvCd1ta/bel7nGJzZPlW0fcPTOn7Dl7mY4mtQ4zMHvhD5tLjZaarWz3lDHf0rmmLpf3w6oz8fz
HvPuUPdRVCb1j6BPnx9VfsD3uT4sbYAYYPsgEkq+1OJYh2hfVw6p1JPRFZ2BFrCVPFvmZKzdiR+N
I1UrwRUjK0dR+vgDIlzjYl/tGcRJVPKvZpojzgbZQLHGpFsGZCZkgFUkMQWZSVtY/v27e7BpJ7qI
Wac9henYYJsQlLvBnZDFRYD6s6FBDkVW79KrpGe6pGV5XYIxbJNoT8jZlTfGLJzrbsAAPrXYomqq
ShhuOf/OekTgz3+10+MAElcykCGC8M2WQFCt8Zys6RCBDpsQV+xMOOpVTcbh+jXp66PR5e0KNvOD
EW0VJAs3K8rvZKjHyzqk+EQ2vRo+OVHa7APbwSleKzwUjSPVd5x6XuGZn5wGHRwG20Qi4XEvWwKb
w0Lt8wllxaek1LMD1jrGphjmCBmFpqErq9q7quxezq/qyR4FTwhVg0cT17mtLhl9Wp8WERIu8xOa
pMqXNDPwL2mmNUzzh6PAFsJxDK4w+dLxSqLHnUZd185Pnob7zFRniE6l0bgSMPnp/DtHJ5tCARsU
qDZd7VOAvYW8e+fYZvw9UITSXgdiUqotiIk6/T3a4DFUlOlUTepwdz2Qcd9IkCl7mQWG8jEinziX
/JmCpMFEZMhcvB7aLMLKMcFHskG7K9e937RCHOSWvXFugxfDSwJUqZTIHgRi9N3YKZK5CklyY8xD
kH9pjLLD9b3AiME+iCrqKHQlUBG0zTCJyMLuuW7radyMGCjm12EV5FbhV7NB5ffQADnWow0+hQZ9
RtuNW/tymrs6avygtDI0cVBg6OcSkwyz6q2LLnNKxdkiSVhrto+app06VCY7DNL6wRD5jZcM3niX
0acTA5SOZKzTnVU3bnqNzE5UvsSJXpYPRe1EcXLppuieFpvBVoM496dinPBErTQ9UJCvxDimRtVA
rzIMhkHB4DsfKa0d+/lg1fUllQ0teZ4TXZS4DAUVL1d/HjBLxMWUqplzkavWNH9pm6AVB151bvoP
qhzqCRszrHvlS2BNHWVP0YhkL0Ytjl+D2C6KXZwJnYepV2Go7asj3/Bq4AYJ9jy+7eRfObapuq+j
bBg2Vg2R48mYPVH7BizHHBByOSOSG5pRi2ZehqCB3xjIw4d+ZkRFuzMTDGOxjDHTLrtrtSDD4X3s
0gloQgo/8yIMjba/R2svzH/EAH/VHbrZmfU1FV3r/VBVCi3jRktyrZ4R80tMQ7BJijK81HSl/JtV
mEX6ZY0jBgZZxmDtrdDNrIPnFYq6nfRmbB4qNPJQ1ybVjQ4VdXlsY+wqAyQHvyLZ9ng9NFvHRX93
g0pvNlxjky3Mg+pVWMWL2sAYwwz6Slwl3LruQ4qTg/syBZMnZiDl4G52I6yCcBOLLrIOcS01/EMA
k/2efGxON5aLX8cmm9Ew8Sf+7Xjbo8EXImsRJ2gV+/hhDs7k6/aAPTWbPVVjfBugAla+F3jt9FVB
WnC+oiMVtl+GvtPjH73e4KkyBK7Tfp/7zMivazg2A7QlbF9/hYmGmGLYVl1ekNQ1E4YeFN8a9THC
mQajT9uIbHdnOhWCD1hbm2Ar7NHJbxXRm1aygecPgAnHXKtRcZfNJlU3fBdQZ4A8BEa9j/wEd7gc
ebVmF0lNq3TXmVh43petMld/a5756WXHv2t9RWmuttRN7FqoRg46dEZfZ/uV/oB83VRuqtSx0H1X
M000P/AYK4t8y6czYlTzcJKq7iozctrJz+KgD37W/KQ89BVziqExZY0Ze7+hwQTjL7MfxyDC7Cps
p31eEAhukzTIw8sGPwnX3pRVm7TIUFpqoT26eZRYO/rPKM1DCwbiYfnY6nTSXqUIFe2i70NR/ClM
q4zbi1RPWA9Ef3kR/Zm1zo13RYTh2O/z98XJnQiDTkcOBcQuT94T6TUmk8SxkSmPGg6orm+ouWls
MiHGWzuLCThqUcUr1+Iyu0EiAGY7YVsyhtm6i3RtQmNwqIWS/0gip263QajjqdcpsTG+2iOAsn/n
Z7h8fiC7BZaGweDgIPzy9ih8l0wVCagJT6SC4QYPuf2gEtHfdDQK9zoVPTFHTxOnL/jwgChwgbJG
7cf5X3AyYTRl6c0g18vdDFhc3nLvfgGozqoi8GTPFQK6z9g8RH9G1W2+6Wa9ioH7YCzI9RQ1eelI
qa/FzWw0INGn1kmeuyxxLsoKY4stdem296O8dj+nauZIuIlkKFP2RjqEOtsiI9bNSbFHgu6zNpTe
iFR/490PkdV+HeASHwyl0H+Q5qY6aqlZ+Xx+VU86HAxOIQF4lMSg8eRYTDWGYNN6ZInPUzQEj6iL
Ub7YN+EIhwvjmsLsdlmYIdKlcIW+lmIK8ZIyoirvnI0+m6P2rXcCZVypW781Ft6nLOhl8TRgOSSx
CmL6YkmaPNbCMhTqUzykvREfIqtQMSspXDKTr8Ssccz27USJgYIOrnW17+EZ4r6EBWZLm7oB9CRd
KtQsZjnrwsXBx3QLG9ggSjwoPVeDmn32PPImlu6ZxF9c4SGGHG9PTykRGwwK/WVstNI+5E6d6piH
eGRCZEjR2ovjpApDbgr7C2EtSfChDCIP7LvjgMJ6DoXXUl9yRNiNO8rv+riFMt1U+3iscy33Bwhz
+UHXlTbRfIcQFH4NK9RM98JyMJ46v49O4oOJtJgD3dhDl0X+pOOfM9aqHramE780TeDstCwdfYT9
+4OVaM1Wn6N+H8xWLWVQi5Ue1clZpXEEaJ3XAZGQ/16U6vn4SlxxK7zwLCPfBGYUBddV4JkYSsJX
zj9ZC4CASBrNH3xooG/LxzkeVXj+kvq+OLOTXoKgjS/txlPu46hNLu1Ozz4JZ2E8ySEl3BOGKHss
FrZQNNEG2di8aC0qm6hZ9/kTPPJAbNu6RGy/mXE08Y08MFd6EKfryhOI6h6lTNaVo3j8RQfauDLU
jy9W3KvJVZ14SnGLM8qcbJ0imcOVdf1gQ8srDeYYqpZwn73FeAUNsnzoB/GigAVUH+OkIW9varco
rxEuxrmLCoE6bcrRIs3I8xa3PQjZPV6SJdpyK+Wu5YXO0w8VB55NFGCoIi9NXHNcA6O0H6IXCTnf
TpYdXDbGncAnPaSmdXH+7JyuNK8LpDyoHJO3MOLxSuOrE7lBM3kv7iTq72U1aF+Tyu4yMqs5vD8/
1lvn6Ciygp6mhgagEqwcTTT5Y97FjcAuWs/uhPKSt0XIu8qxFKeJN03WeHRCS/hA07eS3D6/sdJO
xZ+rhnf+hPFiaN5UBmZoLc0f3S1b37XEAJwwQaKcDpVZau6FaPtGA1RcRdlVDnRtesFcK7O+R6O7
xqg8WTRw4SQEVEMhWUg9h+N54AFXzw4i5c80cpzoir1R/3B5FEbXaFLZyvb8sp2OpskGDlVnKhD0
MharZuQC/cgot5+RdLWeoxjvushWrF1dVe7KQZD7/OgDIWMPcleyJ2HG0cY5nthkTaYqAtt6xj0M
EymjCrfYXjUXOdZYW1oppp/wWS+5dpNdOJvlZ+8xhke9jM6qLEPiyH48fGeBGkrj2n0OeI9gRNl5
RbrPwjbiJY6W/ZpM08lBQ++DCEct35bjGouFRRKmleBt5dW1unZj9pjrJV0YXrEEza5Oi2QFZ7Mc
j10jlX1Qf+ai0hn0eHppHHiTN6j6b4zaviKhG16J1O4ehzJHQ93qV+6mk9GkSQoVe6kSDCff0o9H
qxoEEOkp4L/Vojh3mAXU7K1TIgiqOxV2tlPpDmsVwWW1B7iKLbN0TyqOyu7j8ZhZ34qhS2f11fOC
4ivs2eIa4f165UB8MDOq0/D2CFpIASzbAWHmxoXpluqrgkHXk9Vb4w4JhWxbonyOuKlS//3cAUQZ
SYWdTQGemj900UWMRGvZIyUN0teptlGz8zD36/sJLfaknj/90eiy8NE47pLqvtySFKJYW5G1r8Vo
i4NazcOBR8ltRQJ5O42Ion9yZrqNkDNdaR4BkO6WZWqS2KSe7Hn6PQ5D6jdg6/d4PmY4PtvFJy8a
6Cx8b1ZSVvjJKhZbAxFQMA2OPr42Tldiup7PlzGixjco34xP52d1sj/4UOhU20gjwK0HDX68C4NK
tydjtjqk3L3sBSYpGvwOhoKz0UYXAk7R+eFkFvQ+aMJ443hR3aQezUW63PSWOoNP8OLxNXQq5wUz
X4sa2qgOIbadzljsOkpXiS+hR+En4yVNSPgftMU4clxHy26oOVQq/NEif/VKbjmfLC7AAAmE+4g/
8hox6nRVpcI7/EVEMGRvQ/79u8tb2HVvTsKaiCe2dxGWaf/P6br52UUZ5nsXlmvx6wRsDKmePivp
CevL+385O0pcUaYFgfK7dlN3/G0DcZsvFSeJA23jZiIomo0zTzgX7WbRZMNlhd9vtSlqLP4up8AK
etXvYzajX3Vum2/bPk6wPkmsoUja64R7Qfc1NVaxVy1QSs413BTMxNlkSRZ7Clxw0dFAwWuj6h/P
b5jlSkosCFrX3AB0s11zSYNSGy3PJ7sI/02BNt2XVDAvMm+qd6Nupz8sDdOK8+MtEwgbSgSqh0iY
qMQx3m3HX07tKiXQa2H8DMo52YALGX0FI/VDSvdr7fG8vAFs3s5c3RJnRkSxlhqZiPRVDvKwzm8d
i3T7b6V60sk0nMJOybZdSBEBqwuML/Z6YnEbbhDbM6wRg0yuaqze234scI5W4sRItg2YLvMGv1vR
+YRfN1vb0icFCDiUkkHBQx9aLkCNRWTn5oz6LKiy18702uGvXmNNvS2mPh2w76aWq+yMqFHTv32o
IEUwtmYbfgvVti42oVvEdXqR0AGry5W+2iKgUIwhryQHYgFNSRpe5AkdL6NZUdT23ilJRHSj9+BU
Cepsqhvu0iZ2Drgw57vzm2T5BnobVXKPIOjxDdkpx7sE/48EjyirvUdaAGwOtmUXWeHVV8jrFhth
Df01CUS/N4naGxupkS9lEKwB0xcnQ/4GwEoknlLtRSfWHP+Gzp1FGZhefY/sW5VsWjfQULfoJvfg
iMa9a8M4WlPQ/mCxqephOQZgSHZSF0OC4x2qsdTqe2TmjK/FMCLY3KfjSxR6LTIEhJw5MPXD+cX+
cFBQkXTeADRQRjmepxIDEGrzQdznSVpcRvQqDlgexbdKjIKI1CzHTy8ZVr7wIgy8LS5UIWiCSJMi
dre4gWvLrai+tM19mRYCKUlBkDOAMJt1rqxc9suD9d9YNuVEukcwMJd5TJYogi6HLu6jUrGLy44C
Ana9WWkG1/PcNOG+MHMafByDRLsXWmJO2yjQReKbrqK3via0sP7cZYmqAMGPbEBiCUFILWGNOBqE
GMq05f3QJcYlpy+7aD2VZkowpisHeBEE/xtKJgOMSH1sySFWh6jVB7Uo72P8b24VD/EFRIXWku3F
Y+1tFPjmBFvufxKAxSZqtZi3BpYf92M5Rbdogb/OuTI+gHWLtqFnIdvb1e2hipL6Agjlz/M7eLmZ
5GpSN4b1xsflz0W0SJTQSfrQjO8VSK3fuKWVjVfO/ZUVk92dH+qD1ZRoQpkISOjX0uCFBtSYKVZe
3kPrN2guje0XPfPSX+dH+WA1JSqE2gSIVwsVhuMjmeVpoEInr+5TzaW1HKlikwSBvTW8yNn1qKld
9JNJm7p2HS6oCh3W8+MvQx8avlKkgwsJ5K981izGr9PBcLqBoK+K6IuKlkzA8YxxIp8MvfqJuVWw
dlfLA/8ucWUDSXgob25ULwE6LFGSoDqqNJKepf2gKNei0VR9qxeztEPsKdBsM3qndwXk91evbvMr
UCzta+dF+auGkebvjHnEK5nK8hIiY6AZQEaE/gyP15NculUqz5lp+Oy1VIRfadSKDZbgYqvZFnCA
SFF3ZT5TXNXMct+ppXUlCpyaz3+JxdZ++w08wP6rCiAMs7gR1GIIFShSUFbziCqL2vdIOM/4MUer
2J3F1n4b6r88kEwJAJS8J97l1FWn6IHAimuvA/q+HWjpX88JDnXnJ7S4bf4bhSIAKTSKrSzv8SgK
pugu2TPqviW0kSgOkk2KRcZeUWPzOrRz8xp/qjUd449W8U2LE+8Tks+lvo4NIyTGJlzbj3xpfMeL
7Ar57di3JkzKzs9vcXTe5kdhDDIFAr8unP/j+blBrnoN0opIcCTqtlYMZaM5SYONfB3fKKG+puz7
0XoCroZ1C+iJWtniqxkBBlrSAWAv4Bp90dsSgcVCC3YAY72NEZSj39lpsj8/yQ/Xk46rBDYjqrZ8
1Ob6ZPNW91BUddXEr1s6/pGueDsVc76VoT5YTxPEITRxk24nvIrj9cSPZdR7ESHTkNF586sMpQaE
W03vB06S5ja0HLFSd/xgRRmR4eg1ACleynDldjIPNe/2/RCG45ZMdD5QQXAO+COKG32Kfk7Ut1Zy
lA8WlG3JWJBiSDiXx5zONX15vjLM9Czc2D1u7YPjRr6d5M3h/LeTd8e7QCs3KPOCOYWEF33OJRWm
UkE8pF6g7g1sKvepUZXbYgzLrVFlQloTzvvGnatdEAxrNMyPJkkc5QEIkI10YBHLTOFORdzlaLbH
Qb7FK6H1G7NEN8Zz1xT/Pto1yClJRQpZ219ClD0e2baRokSfVCFy7fUIyKXr8y961GA7rLRr2m0f
TY3ClSSAQjJizONdmmI8E3YTASaUG8eeUIYOzCC/QMD5z/nP9+FIYNjQuuZiol19PFIC6dlRgR7u
8SUu9D8DmGv7m6ZEquZPeji/nB/tdB3h/MlrmWDG9lvSw+ZZ6Aa0NxQnKMbsFdNLdzFKOAfMvLMr
ujJrCiKns5OFYvI5iBvADtXFOrZIJONWXZj7LlKtCzNDtDnS5/qn7QbR/fmpfXC9y7GAjrAXqe7g
DH903/GyLXiSd1iTj05ltRt7cLKs8cPYEfUBR+kk3Fstxpx3ttDTNN/gZ1NkfiWMEnA1NcwgvDz/
i04Dj6wwoXTpSDkwhGKOf1CFaG1dKilSd2EQQFfnRkxDkIkQSbfW1If5jg4P3hROH6faytgffGh6
HBBUpCo31Rn59+8uf7DDlTYGvbUPUxyauEJc/aqIdHePwWm9cXBU2Zyf7GkYeouw8g2IRQxF2OMB
s3gG0ucU3r6DJLvvpj5+Cdy+uETyTN0ltdLc5kYQ+EPQlyvx/VS8izMKNIFqLB4xvL8WcwWKZeRF
N2JTEVVq4FshH7+v8TZI8q76NffGeJ0XuG7GVmHfgLBQv9V9VR7KeRweTaced7k3r8lOnK4/SHCg
O1JMxoO5t3jC9JjaGrFdkhaZZXRt6U23SydRXEdlOd9Vlvvt/Op/NBwVBppbAIiwCZPn8N3nBkbN
NdchdaggbvhQ69gqbxK3Tytfc/p5BwLXy1bundOjTR1HquXABCOXXqqE8DHdSgMasjfSqGh8uNFY
xzaRXe57zQvXtLTfeD/H1xw0JAIyO4v6H+Cl4xnOvB9wX+RGbZpYbE23Gn0bfPj92M7F1m76dmvN
KV68eZb/Jnq+ADYCfT8iEmuVdKjOL/dpai2FUSi1QgqVrE158t8td5662thpQkdFMm8PWetN6QZb
u2itWHf6WRmHXQ0GjVoOtavjcdRG7/ssQrQrLqboMVed+NrOtPw6xyPBBxT8+9PTgnyC2wsde1mG
XxykJqVuHJmYZqQja4xBtXXnRqX69fwoH2wcZsOVIEWCdMSrjidVuW1YzWgU7sssMR/bMcpy30sH
EK5F3en++cFOYzBqmNyqsgBLzXPpjTvVKVAiLUD2rImiX5HiWb+g3ob0h/pOaXbcE6NyiAW23Cvx
8INZ0pUiHHKnkwYuGzet5rQyW5NPorm7tiJTxD5c0XrTTIr6/fwkP9gmjEXPkmetzHQX29HVUD4a
TWS6rCnKryKC5TYxKtOnGBHtIsD4K4/7D8eTurZ8Rg7/8lZvXHt0JfB+b6dzcJElbnblkKxcunVq
bnUErXb/H/Pj3U4GKP1jltaHpLTCFu0EVyFP7J2nYw5SpoGzSeVDbArsdu1GkanCUbDhvuZwk7jQ
GZANouMtaqRTZLi1a+5rMTtiXxWt86CAPkNyJhDNDnSmo/lIapvAfqumi7ZU6r3DPCFwC5RXbPBM
WQs5J/uJnwQYkoDLrpLQxuOfNGOoISyMZPYA/ZNrfvW0K0aUpzP4CZ998jIUs4YRDS0FFsfi7ooS
MceU0s09erLVXVh14yGax2jXJlgz9di6rmynk2jKeOB1pPYahXn6tMdTs2IqfCUy0/tWF9gnNjnq
vf48aa29EgxO1pAowBuJhqZEudHbPh4oNXMywz7VDxzNZN+OZnIAL6/viOTP53fsyZQksZz3HzfW
G2l2kQ2NrtJAxGUTGNh1PbBprCtwrtFK1fl0FBr6oD5kgAErvUwwcXHX8axprINWKka+ixH20UM/
GEHVrZFjT5eOsMgrHJYkbKWTqvMM66Qdy9Y9BJi2vSKbaV8ExVRttVQdPm1JAoQLCChy1GgrQtpb
nL7M0YRVUgs9xKmJKqYqu1O2YtwERnudqUqwggc8XUXesLKXz1uPzHW5K/q0S1NbVO7BtKdxh5zb
fB3gcH1xfke8id+9jykSDESFWZoJUi0Dfn28+XrbweEEXsN2UAYYO4YmskJcNkPZ2VsvqfSw9/sO
Jf1bTghLquNXFRwgM0XGFZ5Ldua3XooWgtI0TuYPosjaTZbSkPHDsZnEHo6A9rPurPxvVIXiYahQ
36ATZny1gtTMyIez6TvOIN11kNr6wzBCW/fDrkCGBIqoHvtDElqvyQg9YwO/Tr0dXXX8FQ26m29r
BO+u24Ra3tbRpxStVKF78xU1LOJfalat7hfOFBi+7Qj1WzjouFF5Os6Ud2rZt/1NUDnGuCuz1P7j
GQ32qXpkRo+ByIZfOQhaBKAdiiM3IMCC2if41O1FYLXhXdn0Q7vvckfp97ZVx/MWUGde7ukB57Uf
wj50dvagh9pXV1TNn6Er8+KAcK27C+ZA03ywO/PwxwgxityC7rahSZpGPHQbkAZpbm5EFqXZNjOT
Ma+uugKiyyax0dj1IQUNdnTQrKQzDOC+IXiAre6lXf6laGD+7EI46sFfwxy7ZEfiIcxNrMZGftlW
4+xuXBDMWoNojyJqltAEhA5nponrfQ7vKUdAwkWTUdl7TZSMl2XRjuPfHCBiTfnN8HrCUTdNz33g
GOnsO64nvENDe8LcruxINtzRhqS+wUmTjEdguNQ4jzckao2zVkV9uIvDpPw/ys6jyW2jW8O/CFXI
YQswzJCcpCxtUAo20I3cCA3g198HuhsPRyXW54XsKrtMEuhwznnTEVOBYVfhiF3GeeauhxHyaJw1
qyDss272Crj0xudfVxEk1VAAsi04UpiwXAcZTmvfLGSqyn3qz81pCPrv6TTWBz80ukNgN7eMBX4n
lvz399L8c3JxqW0Jv7inXv1ez05z0ioCecqcqk0POrIrdVhnZXv7pgbY3K15JfQ9cmjbuw8g6A77
fmzs87yaY3QMZs/2jgF6mPUwpZ2Z7rtOmWFcde6yAByJsPjW9HmQx5BqZvOhGc0ifQ9Dg1A4p6a0
fVzmzDzpwXG6uAKk6djKbvVSUYZPn4cssJq93Wl72PlBwdjCc4o5iHGVGExS67SVPlVT0/S7KbPr
ItZBRiUEjFGrr4gCVEAMtZFjNUvE4Ad01EPxVJDSc7GMtmvi7dL9YU5icveqk7J+jMiwdo56MHPr
zpZ28a/lygLOrNnRYsWcGjJ61oHdvuvB4b7ypio/saZ1fYD0LqYHqLXrXutuEO91XxUmvgjzLH4U
HraUnzLgu/UyrAvG2KnTBTjz6CogSKIuILCSlUyszmz1vX4Wc12Hx8WImpLs3Nl5iBprEb+Q8dVH
+lnctAtQmMjde/h8GrEccdnNE98jIpJ5jVRq2RVCVfaXbsi6ub3TIs/bu7ArV3HEjzGzcKHPomCI
hfZX72TTmyJrV1GXPTuLxMLFd1br10BZZ50ZmlnZsZ3bCM/X0C6rfRp1Tpa4WJ1MX/6+8Wjdrrbe
lkpPk8VYAA+eTXj/euv1udhUZ2FzyjYFYZ90zHKCAxGpbPjcaLDaij22vTqQJo6n4ZzO/0YZx8Jz
W6dc7UVDAErcKxvH/IHxzngHY1j8MMM6f8waLvJ9NSEOTLBsat29YENkTqxskyzSQc6Lja8ExlBP
rHEtk7oyYdu3y2oNvC+zaZ4nI9PtC/ExRnXAkgh5uWlqT8B+qh1lJpk2TXGZVGAV8bCYRLwnZl6T
TtGQnVk8GBWSsX3dVeEkYP01efjZXXp3/epjeuV9sVXZ/Aj73AmS0bXG/j4UGdrLUZrOEpJcbNnl
Y7SkU/iPWFK0n4fR7+XyOPhlY52WsRj3Vb3a8gBRMlKKx+Q4IgnIO+i/ge0FyVIiq42nHHuSk1xz
r604z7wFG8K068ROrFOzxlYus/QgmQM+unYT9Y+iruv0q+9Xkx/XsPG7ezEGzXKQGbv7IS2zFjN/
FiMccVwpTsgNjZH7s/L65UVjdDDGtjmvwWGTFCCOZxLzovRm+BPlEADICBjN+6U2wvRsUOK/gDjn
YRGHatY9V6WNcDnJVTDIjwXULhTKVTouiVbsPuQ+Bl5Ju6ocKnMHaItTalq2hQfdNvSgsadt3vgJ
Ys5Vx4j04a7GobNUK17UUztptLqNMJ/MOk+Dn8HqGOudXBwYPkOuRm3GUMNl+ULh4n2au7ovPjB5
XndGbcnw5Mkw+6nK0nrXjtlk3fP4zWXXBbP8MrB/sjvQe16yJFCmM3apt9pHx5QyiLXfkCfczpnz
hVwgJMl5OoodV6fTHUVfr8v3WkyR9dSTJ798byPI4FVs2XP5OBd5KWJSuOYP2YgWMrHNQe9ISQGY
HaayhhtoN/lu0W3GOk4Fqmr2ayrtuMQhpfxYG0v6zTXawXkSg7XywqU284Pft9Wdp43F/hCschGX
XocRc6N2asSH1OkraR91GYjgPlKs/jFWYnBUB0BvFdV+dXW9fFit2fvH5V9ieu0iA1WxIywuICRa
BdLAOuOau8s6K0/9/eKq3k2kbFf5PVjBbz7rNMXZJU79qp/PeWhI95SveYi1gVU4F4VWQd8tLQSF
hzzqAueMfURl7cpBthOwdI5wOV/DOdrbDVKcXwBoU3Tm/+VRrGLU0e7NoAuOo79kZbuDyTQ7e3hl
Yk0ayMeIhwp8N75NVueU+7737Z9mChLwc2pb0e/yaoV6ZoyO+uQijF3i2p+d5bho222SqM3FeRzn
YnlQsBtmBlDcLvtysIx7ZhoGxd80UUPHYxdhFxEvZj0ezC2daWYCj3oJGkvZPEhdjR+7OrKNf6nB
nBquQ9q0J8cQ2opnaVq/MjOX/yMJn3HPb8Af/Bv7csaVV52EdEd7MrrePBnFXJZHa02XNS4CsLkZ
rmZvWcmAYsR4f+t8vz7e+VhmI5Q0DvMD+DOvj/dsgWSQz613KigX65dQrSpaEgYj6qdj57n/6Klp
xUQDpbWxN5DXzzBpKk4zdza89TmaB7ZMiGj6X29ZVi/pm3oaxjj1orw/rkba/9C6h0cYD1qbAWJh
K7y4UdDZu2oax6m4MVz+Dae/qpxAVDYInDCdrXO+Zu+5dGTFDMB+Cq0+I5YSm4Py3h6tSO1q1ReU
zU0vvpd1E350a6+r9l0FU/M53ExWkmgG/bgYdSbMrbWx3C5uQKDTdzRZkti6LEPHTeVeOXvi7Bvr
c18M8uQ2reW9r93C/Rx6AwbRlohI1vVRj4c3lBO/iRCvf94W+sacHp4mjpjXisNogCWZZg72Api9
t4eyNs2H0aeTbgdVP8nFLKL94I5SxBEsr5wAm/6rWuoGL5k6H05GuHx1wXb+wZKrJCqjWqaP7jj9
ClNt30rPfFM4MJXBJ8hGusutzWDz9cpyQVxV0C/6pP1laXWMU4Vs4ky2gNHxzILqk1BI8zEw9dwc
Nm///zWnfmOEQTBm4gCNhonA1YzYHXNw0NQ3TwMzz4+AWMO+I10Hl07JlTNnFbXr37fTtbKLXQyX
iD6HWTFQ95vZAz91aEOj9k8QPaQJ/aJtml040Vycg9aR4SO5M5WZTJkIT4bNKGSJ1WIHa2KNQZHa
sTOqKHgpJvSNcdGX5fRBSj+UhHB4tYpnPQo7oYItH33+qX1UJRjVjd+w9RavlhjDra3v//+R95sQ
5bHEEsVz5vCU9XgUtBRET8zho4vq5uCfUWkj4T+obw1S3n4qQ9hNp4PBISvmet9GcPRSe2T825aB
9I5KqkjfYeswhc9ZuZT5hyJyhvASWsK+BTT/XomvfzFvbFOYW5S5Ac6Kr1dqXTgGsyFsTvrCjC6h
DvvmMJC5lr0IYNFno+t0G8vOcfvY6lvPfsqLrvcObrakdVyo1JzueHnicZFyUjXey8orj3Nll1/m
zCbcypF4Nyb0N/W/Pb/RObQF1iM3iIjb/fD6R0QMhMAtiVD8nR7z+kdkfY8vt1kbp8AfD0sksu/a
G5Z/uEu8Z+7CbL9Y+fjU9J73z+Kt6Y3xnvNmt8NYhkO+dQvcJ2+YvPYk2nqd1+KMeqyzdnmU6Us5
dDivaEqPajeLoiAzy8nd7j02k5grZ8Lrn+2JMI4kbYsq+OpkXpPt7YACN02mtUqrH2E1ioclSMPm
UKy0nChPm6CfsY+qtbEvOaMV0oQxtIdnTRbPZbEFkuPZdVODlK6WDMi4zlv3FwJ7l050Xvz5kA2W
P+xF5+TZGcQqss/jYuswXvqiNb62A62yvHcd7YcJI6vIzGPPGgg6NfO0N483zovtELx6a1tsCXRr
rB22v71+a5goRQzGTHnWfjZj0Rwtw8nqV/3IBL05MgeQ5whsPDat7Fc7h9aJsLTh+9+/xPXK4ZLc
lK94LKDihL509R2iphVZ6o/TuVYgQfdlSi0Ss8cteQLTY7bpONI3d66l0K0bXmOKsysaszz8z18D
RByBOAx0N4SG8PpRzOuqrbDMhzM2RsrZaz+Yk7E1rTnxbJxt4xyfob2Hu+rDNFdlvEzlLdnl77HK
f98GTwJBLvp5Lq5NCnn1JFSUM5ITeXfW6ZqFxy1reo37KVTh/TqMsDxFOk/dhRZL/XC7IbSRgrvN
YzHMo1pjY+qCU1dmhGy302D0h1GJSe2U1fn4rQ6mvQx34WSO8kCOan/B9Keev6e84+g06SY8Y1+W
okgJyvbUR5nSNEeqa/2DN67GMTWKsd7//YlfD8r5uaDw2w/lckWGedXaa2jia2YEzdkI/Z/4eBjT
TubF57wbWvcGxPgGE98+i/kBBAPeL7jf1WdJOYSloL87w7H9OROoh5N1WQlvP3WLOLYjs9FYKCdo
Dqoeqo86zfPdKqrxKxO56R5S3M29dz3T46BHiQdShWMkuWXX6pKFgaZWi1RnA+qrSAZsdBFAFd2Q
mB4jzMTG7u9WxOdvK7jXKwy0gIeAxnA7PK7LbY4T35y7YTyLjTpw9r2yde6mxu6nO10M9hS7GOBO
4tybRma8XwhDbJ8611x3xVIO5Zc1Z0D1JWLQ8STyyMj2dVSqM52dHTAaVdb4y61tPR8Cfy3To2R6
P8Srj+hvVxeF9L/iJlZyZzm10N4jSSOFfiHNjkuXvnb4YriNMOShqyq7SaaJo5rBjTuHj1jZdNmN
xfdmsMTzh2iFVhC+0sbjvFoRrcaats6m5ox0d3hccs9E1LP0bXmHgU8UxgN50jjnen234hU7tD8J
rZrDgyWlXsgKZJGe8Ps2dwLCh0DG4eefyjZrlrt5tQy5axfbuZ+8dLwVOXOt6UAgtWVp0WZAxd+g
uauWaaghAOS6UecgYAU/9Q03+4PImQ5b1tKU566wvEdzVV56NOzSy5+MyS36ZHT8Yj7MNbr+z3/f
x3/YXHBamBZD4wF5fpNyaCtzCQvYEBydTnue/QkO5Tg7z5bVPI1dmD9rHaXP1Pj2vfIwa4lNnLva
jco6f84UpMkbJeQfthY6RWRb8Ek39t7Vq53zKtV6LJ1zzyCZec/q6ziw6vXoduD9qwkMfeMT3zDq
oFtuvFmwUk4XhJlXeGkzTmgk0YqdHY33VKKx0ZwTh5QKjKcAhto6Vq62+3eW5D/ahw1j1p3BzAjO
DdaC3o038vYBbMaXm3ifFoBG9Orb6MBNM7P11dnrA1/clysg2M7MUAL+CDIt2l3fVK5x//dl8KaO
5Rlg1+NBO4LsRHbt1cK0ZZF12mmHc82o23nI0h7h5oo6Wx0ADUT63OLY28dwwaoqScvV/9nymvQF
NlD+GBkrA+1al1Z+GEl2N08mLnLGkf3bNzGqnUWfW6ecvmGeJ/GyXgzjkC6FU9+AOP+wvWjZ6D+Q
f/NGsTp/XQcUsmxW2wgHboqy6D8MUWc9ydLv+ngWIpRxkWLJeiKWeHpSdT/WL86g7RHymC3zT1SQ
9Y3S9k15REvAYb05XUQcWdeMFTczorxr5uKCMKVVBTXAWmCkV1i9A/4x0AjGbRY0n2ycAPVOLxwH
GDaulXOD6fH29W5mn2g0EQRyTYChv34wvaeidfZ8eZGpO3djUje6118ar7GjpCarGOByCdTg3ome
QU9c9+C4u7W2hsviZuNw1qEavHwHKytHOQzZLzTL2BgjRGZJ41Rm+I8rspn5fJY2l6BVS8ngKWvq
xE+nRf36+2K97vc4OInyQDCFoc4mvdn+/X9oaTmQkx6y1L4Q6jH2n80GDx+75cLaYRbXyjHJW7TL
h1WtQ/3x7x/9m0j16hLmszdhi4WTAfZi/oay/+ezzSkCTR579wwQ5c44Wi1zmAIMCAphQMxKVx9k
G+Q53wWAAK1TX5R43JSpVn2Pp6uNEZ5pyRTmx+BnXyjwuLr6KQu9g3By6ewmbyjO1WjO4Tsb1C4x
q8E3zFhbZWWch7TuvtrhiI5rAHzF7zIa1IW0LLNs4tResPV0VeG8n8VQ9XE+znOXWDj6PQ1zCAGs
HOWSXZhAqlOYA/zsAYXxg3EmHNn2ATFz/peqH5f6UJWEOANw181xKKYuO8BIbOePNqPWT8MEtL4b
AO9+GsFqBpemd3MrkX0T/gwFmeenqlLTrypduCZgg/d4HrIwq2ODbcl89AOjPZeNB24/VLZ77Avq
pjsQldLeYYlSo2gEjRPhpfWDnjKmp3U9oKldorORNUZ31F1g3Rdt1Ah+oDst+xtvmBf4+gVv5Ahu
/4ibgCHgdjz/5wVjCE6rNa75hcFXq3dIAsY718xd/wiXcL0bitm6ceC/3ZybCeDmVruhw2/Xc10p
rIE5gS5dI9zxVzRp+xvcy3A6EsubtQiNVitPhg53sgAPhCxIGKCC5XIVo8SnSKvBBXL4RWusTcvM
TkUhrOW4Zo2Hgzy2uz5j+Uh8wjZWi0csOpvgbuxc5dw47X7H17x+dpgoI9JA0MjR9YYNXJkYLWWV
kV9sheXjvR5k3Vr0nxDb4qhv5X1u61Scom5ssKkNZZPbVaJUMB807GYq16lILzCyBnvfhEMje0Bm
2/yMq2n05MlpI/25dulnmFmWWfEIEW350LWMnPYqcstD5HDKn6B1FO+LVVj1kS2DWGP1fJT6u7kv
ZpJvDaxnl8QSmDaR4+2WXoyBQBBi8m9HKNFv1BbXow1MxriRNgIKRvt0L1fX6kjme5cNUXQOsJr/
h6AV7+ivAujLctNn0+BtxZOjXdKp8jq69Tq2rvf164COz0SbyxD0IbpOG4qCJVthZ4VnXaUpF/Eg
tdcnZJfXP4K8kdlH+tkyAJGIrO9ZMHjiY08b4f/wQi2gkTOFnRKfDLLvjH+GQcW1FSxPjs6CyTpZ
Ei/Hj/SFYWfGZVhO45yAQhqf2KQrs1oP/8/HtMtNsQOIDgmpXdWkD8LtiuhTZuXRU5iuTs+q5pBT
sZ8y3zQAe5pHSCdNcdfPqvsxW3MD6Hdjg2/P/OqxoAlhu0G5ohS/fiyrJ9mNremd57GtGtobkNHo
0fK6cT9Xa0fMXtBhfFfJusC30Ki+uMTJQC+AW9KtLePnXkb/dCr3xcnMcyHimtBz4yumvIBEshKc
n0itfFEmmRhdN3GDKfXfzyrsBmPfQECgAqltwkljqyq5bL1Qut3RVVFW7VI9R/43r6qF9d7q5rB5
IJpqc8jtZc8b9MIFsH6Wwr1X+Ep27yGS1s4zPq72dBnwPJhiL5/XNtEW3oJ7KDmNwJi2ta2djTFA
fVTYMOr3gOY8Vr5X8KIqesfHKCjku7oOOmIPZn9RLU1S26WfG2mi+E4AijXR5GHhyi9+6tDs9uwc
4+PQuevZGepZQurqsugudUe+7FJHC6hlbbTqX/JiQoDNVhjZp7+/x9/M++v3SNNClgO7CwPFq6GP
KE1YzeNoncu2F1XiFyr8vsVKlD/X3q7Ln1Yo6zzG9Hjdww1bxH5BGKL3U8AG2I2BlWcqVunS2w+L
mgrrSQWmmb9INTgfM7i4GxJVgZp9a4Q3Be+zvOCq9UzdOdzqGCJ+afsyyH92+aT29daxRfuo690I
Aw7J7R9m6/w+wsgRb7ZGVgc05MC0f38Efzhd+E54Gfo4um72C6/vKnhNYRlW0XL2jTTsT/jrjM+O
4TrjA3vONs+umiDURNMo+gc5EF91SzX6thKD7be5/W0WQYgWro43DVSLEdNknUff7LOHAt38g3LH
YUqsMjXz/SIrRuNwqlZ1+PtP3yr51y+fAmybQFGOAdhdt4l52UBKHRt5Aa7WxX4djPpltktkq6bX
BjdO0jfQ2W98IaArhUHGers2Xho8UznEQIdnK6smRQMUYnZ8l5YFPCjO77r5MnaQoRPt6LZIGCQb
Hgch6VKHyhzssN+V49Lrc7fI+Rii8nNjc83k9FK3dWnfs1x1VULyqYfsxmN6+4JYFb8NIAHRaCa3
FfSfasa0ilDmYjLO5SxC6wiiaVZxsOK3+a7xYHD3vjd9ssZNwvk/vx9M6HhUwHf86VzXydilzRiX
ikuYy3H+sDpwRT6aYwZHL6YG9ibnf75poV8wkKSKMmm1rKvTIJsnTOSlkJdBRg0p0CaMxN1ECZ0+
U02H4ik0U6uN+6HPf4yoiPob6PG2164W5IZi4Gy2DQVRlbx+0nRYgZy9Pjp3Yy1PM+FQ1GpBYb6M
2Ak92GW63jIeu8653CIxSEXijt0ATkjEVz/ZDaOyrcwsoNu18PYWsyynFzFVqj8bZqO6L9j+iT4h
agiz+xxoaki82svDZytbqq9+ZmUpdLUJYt37alpgeNjmUvm35pZ/KG89SJQoaBmaohLxribjpqGD
NvJVdumilNoxXvCGWX/CeR0fjYUhSKwqsUKYq50gLsq8fdqkXxsNi6DEJ5LGsFE4wNsxhos/MFSL
fbvKjceoLn2RKBz4eqIbHe+HkVqGEruRd1AfsqCashvThbd7CTctThVE3Zw6YJyv33A9du3aG0V+
aWbLOhF4qKD0miI37nDUsYY+NmD9lvuwjOr2FrD62x/v9fJiOINNJp0C4R3+tUSqcjxZFLMMznjk
t8+I56cvXlj3FBGdX9sqDlqdcYSsgxmiARo21w3T1q7gT6uROy+go5rkQqT3ArlNcYOPdfV9dctK
fZSQItZPcKrHZd8bImq+dt3i3Hl+MWUp5It8a+fxDQJZiULGNsmMg26xa6BD9fteR8Z86axqrH+q
zmiFesp13vdqnxuTrLN4aYvGiBI9+XVwmR00qx8muM/3IEate+grULSYg5vfQM6X6mPYCfV3tupI
N0O4op8Q/2J8046Z4RnttuU2hP77WfVmSsPeYZxPmY5RFGfV1SEZyKDtbdEx6/BXUydFaEPFV7ZR
fc4yAPmkG3LGwgerLbPlJJqg/i4byzXGGzO4P6wvTHVCK0A0hojrmp9RQDrbZgLZJeTErHZG1NMd
hPmKRBrIQx/X3g93BUPY4sbv/8MHb5oUQIMNVmB1vV7YoOW0Ixnkd6RXY0EZD4VbTXnDVyBwJGbi
Jy9gt7d6o992LFdrmgKcDBpOBoyfrwWtQV5RyU7peg7RHAVBAg/QV4cF3kMZN0SB/GPOm4PLBHk0
OqVuuD4QUkioRdpr14j90YVYpYUMz1Iu4X6i0gu2sZ5FdEYEOTNZzaiC+kd+T0vedAEW0PfV0j9Q
vOJ1mzKOWM55tEj/PC3eNHwvF6jHj0bA+Pvd2rnF92nGG/dodDrzEy+FVaf3Ywip1d/1bpHW047h
9C3qy++L6vVT2dg5FLXcY4DM9tVqHOzKCJzajM4eG9e6d+BUqJ0zFPXyrqub+hM7ljKhkln0gd6g
+QrhcQrnXUecbh8wsvXy+ljX0vg14wV8S+j+h2/HEeRgnA3nbEPjrgeJEynleRqWl7kc17SJa9nq
/B4XbfqMaC3C4JhZTf+g89FPP9rtjCVajGhAdDBQrDH/EFVMonfMuIX7fVpaJW6lRr1dzMx/IdKY
m0vLJoZ8vZiHgOnu7FTtZfK0PJmhTLudUsxYsnt3YKEcMWvBnMLFwapWN+rEtzXA1lIiJEFnQ0Tl
tWMXkQNrQXxFAx+9D/9Fj6JhsCtxp8hZg//ht8K9UWa9nXgju2ekSxEebuTpa1DQDmRry9TG7Xn2
JXV4SajMXZTq8KhE/WI1JNsVwCcxBKLlg6805hydjpoXE/CwvXGAvWEwbY+cWR6FMv6Fb6fMRTaH
rV32w0USDbaIxJ5ac9oxbgtnCGNESrjPHtDG0wg/xkjgqnrly7jiiQl+Wy3GakD4mMMc+rbZi/B9
1+jJ9eM1TAfjY18abvrCKWTk9/1KQObdxgPLn9dadf6tstl/8yY5hOGuwyUC5t2q2NerqITQXDlE
K10ycnzkN+mQpvPOz6cQvqmM7JMbLKKBtsh5Ca0CpHI3taXQn1Smi4PwDaj7XF1WVyQGI/EaMhcD
oIQzNfiaWkFVvzdLXb8zxcJBX5Zr+i0tpiCLu4YLbte0JI4KLF7xqLG2/BjpuGlwtOqyJECmwZHH
LQGgXFefPKy+HaKa0tlxElOGljHsBkRg1V06plV4WLXtZd98lFXTDutr09sXjdUAGKc57S0xdWh2
PK8eq8fMK51oNzSR+y3V0jJOw2z7/TujnP2tNvOH2M5VEyYQSWxxN3hKKIRrUFLvR9ZlF1vaHUhe
NjMR7a0VWOXeh9SQ3uWzBWjolTalHdyGAGemIVrX734BQ/G33UibtTEOTraflH5BJl8MabkkQx1+
KCTE3FHwpf5+4b85I/Al3do4KmfvD0JiDKt9D01JdsFXzxp/5N4UJmY6aCRoejR20ZhTdTjwHm7M
lv+wQaztaAc4wCaNHmH7Yv9px4a8BQ8J/eyyrLkOkt6J5svAQxlgqHid8Q1WtuhPorPa4E7B0muS
hQPlB3ar/te17DCwjM25iJaveK6aeAEADgCQxgRr1eN94cNtPmWuhUlFTJpj+SPnIrklin4LGGOX
hwvupiwiwOZNOW/PxepUdi0vkcEY5GjJJdg5i+c+Bo5KL+A2UDRDZC0Ms0pdHitGKXniSsuJg6Ig
EaCEVXljDvL2FOQ7bVJdE9QUuua1cjqjwxtUWVUXVv6woP7AhTZprUYFlz7LhJGg0uC2RkngHPqs
Uz/qII2+wvNHk284jR4//X2BvT0+qONCDraNEsjXuWoVsiGgliHV8EIpsWJ3PS5453YYe8N/xBpu
7NMbAN914Aq3HTxEpoq0wNBAoGK9XlklZUNZjA0M5CJscyhDHeIl6P9msWccR5oRI0xRUFcR/JpP
yTJqHsMuLGG1uXGVGd30bAnPr8+U3BnMCJjCEewtl8EFebRNhqPdjc2wXcSv6hyk0BilelvmIgPy
awdyWAdgdqP2LsHs1qexaIL3YTksKrb9ZnyPz8ZcxNVoGE/1lAc3HtfbdgoQD8fajWkAhYn76vXj
wugIKt8aORcWTVgX90ZvtZ8G12yQ1ugwQ68wBA6hNUndLqKy957opZfG86LQtgTSmsIYnok3xty3
Jvl7iAJ+5EO4NA9tqQv14pqyX46NvRABAF5Y24mCI/Wiu2lm4AyB0MnJq4/GtdhbfSGW96ZpuOHP
wlLFP25RCyRftpiKxKqcJU9sMPUPol2COV4W4QX71A1GuUNzNETn2pyxlz3oqY/WPnYzUMekce3O
kzvOGoP0C9Oss6/22KiLlnlHvjCOmpLU0wze98vsWGV4Y8T+Zl7G6cDJsJl5B5spUnR1fYICMprt
zPo0q4lcwtYe2AXWGphHAsfGd6EQaOy8TWRF63VevLE66DRo7swW6RqH9nBEWWKdSB8O30lCv1Ha
oCqMEZXeakKurwJGVPy1NSDUaxS0VydyDldMTsRDnLoV56awLMWvhmH33dIZxr61zeapLIwbp8Mf
PhOSItEzzGy3z7/6TEYIjU57Q5/KbjLvMNyektS064R0BX1nUZjEwgmmG0t+O3L+u904G37zo8nF
AsmlyXy94lvZwv0Nu/GudtfqgxekQRHngAeYmZlM9G+sgOsD8PencRZttqpQnq7t/YIhMkD0zPGu
RaXNHKwWJsqZPmh3izXnLNBocm4xh948Vn7hNiGB38CqQzzw+hdm9qS7DgkJmZGR9zlqBrXu2jAr
6kd3lgPaN0OVH6qBautG//ynR8ttSKsG42QLNn79wXM0RRhfWeNdM/TEQ2ivWQ8hHtN9DKMiuDWt
ePNoGcYCrW507Q0rvmacK7/3RU3fe1+5c76bC1/uI8qAA0ZAP1RLqf/3q+z32OHVwuHzInyduV83
Fwb/6qgcq0iTIbL6d1gMyxLxVYcR+Zi4tajkcyctVyfBuPrrE+HSLWkcRutfShQM7XNXKXrubrWy
b0gnbLFTlWEg+R8cyCMy4mzf2b70voZWaX7vONHmvb24TKt83cgPtZRWsefCi6I7Edb2i17yHiE+
OVnNpVaRr+8iUVb5xwj/fi8/1MRJd/aeBeemPwWaRet7DizM4QHhblh10pnjUP5UjKDInegyb2p2
lfS6fFeCT5fwN0U6JN1YjT/ttLPF2cSWtzygAwmyzwUt73iP5Ve76xBOZvfoUUkGc9zF4zznlLUv
mlp4j5MqnHTVOZOf2DqYmg7yg2PRBOFK5p7qJavHzQltUh8CGRXNP39/WX9YGxsflfER5DnkJFfv
yrBc2iFZ4t3fZNb6wc5JDmuKyvxHz2odH8sFv6y/f+KbtQ+sveWYMcOhnvGumbCRmKj1vFLcF8oq
H4MxtNTBJCnvmyEGcStw97pkQGXx/zAGrjWo3H4jgv8pn6umGZghLLB90Oo7zBUYHcKTnXdhisOB
kal2X/ehSe9lVO2tfXB9fgItWDQNEfUrfLBrL1ZPaDxS5eixyecUFoZtnjKrdR7c1Z5+/v2ZbtjI
1Y7jA8gpIroKdd01t5osiJV+Tfl3dBI67uxGoktA3ihvvLs/fA6mWxyZv0tHDC5fn1tW1EsJ5SQk
BbY13M+TOWnvVCnXHG+dkG+OZpilhGNh4QJzmaPk6oQUwobljnbnbhRm+gQWq9+ZWWhhsVG3Kw4W
JdhZpKfyBibzf5yd15KcWrZFv4gIvHmFtOWzSqakF0IWu4GN28DX34H6RZV5ojJ0O6L7QaePMMl2
a8055tnHifAOPSMs1FUnTE3mnAc9mt6EDtwFfODONT3JeVg+aLPsaeAGWSv/7QtZr0Z7kOKHg3AI
O8bZsl46RoXg2Vtxx8ZSbalR6Es0m8FwY4ky//1P3wgXM8A8s7BCqkFK/OeU9tdQKGZ3dJpisel8
Li2OaIgPwFY06/X9y1y+QQSxNG3oahFhDC727SfSBM7kxezdt5moF3U/GqRofVYDqJ7DbPtx/PL+
5c43jiu5Yv0YaepzBGd7fla9m/UxHWInd0+cWRwjj+ol6AqMb/ReKSCi51Z7pSVjchTGOMo2qsx5
GDmwx+V3bQV5beFXpEUYK/Sy41bYS7dQ/quSBTSM3STuxuWTb9AejVptGvsrd7/uof4auNz9ukDS
kKML6EFEOhtQ84gz37MX99QFrnhCNxvkWKTtQIRYQO+X2hVftWFJwgW1i3toqrp8Fk2jXhvbzLsr
tcizIbfeC7fA6WbdEEH8sd7+csOsO1SL7fS5SrzOCBObGnZaTsZX1abeSzpN3hYzS3mFcXW2AHHV
lVTNfxhxMB/OiQ+kwmB/UON48lUV/4yHVHyINX9ZviNW6epNOdpqvhL3dH74/9816ccBYGUgIM18
+6SVgBkGeEA/zfw2ARE26VzdNnZd+SKs4nLVfFiicPdxl4i6I+DaLZsvhKSpZUOUWNJuYQ7o47Up
b11q334L2EIsmrKIqdfd/tlutFlsUh/HbjrpxbLtPQ7aER/HUZm57URTw5E3nmxmIrz9lXVIwbu1
V6b381o985HOxEAhYm1trQ6xty+mQFLXF+TjnCppEHVtNmPm7tuGOuurpWL9CXmsIn+8Hdsx6tK5
Sz/GYK7ETQVoWaeumVIrDEHmOmLDZM3xYfP+ePmD3vnrHXGDTBSY1uHisJ3lRt/eYFu3nEL03gWm
JI0lv3EHN2CLJ8gLmkOV6kK7s9t5nI4QBIIUvdSweChNWw6cJ91XwbhrQRyB0wARZyPcr6yyejEr
K+luEVJVx6XGS/C7RbdpZ6HUgBqAJVSiW7snKg7bYcgNCtNVbMaknNtt/yImkfYAiuYm89kXNmjJ
N6hejYMhZkftJmMOxGNMg7fYaUGSF+HQ+ON88mXr4vPU+rTfInNL1TYvE0e7qePMaSMSntQHGkyZ
tSXdLR7MCEU8J5KBmdc+NYWZgNYptVy5T1U3zQ7pORJbr0vI/HAgW13fa0uha8/cVfm6dgJ85MAJ
+jKnVBm1XL2Yxc0gpwcYxLZ4iutqld2//1udj7L1tzLW3Q9n5YCd7LkJq9FqkH92b1DDUONdFcQC
K+VMfDg7fUNEFbFx5qYgclDtEubwjTkpCTAoXWEhejB/eP92znaC3A39WngSbHTR+bMve/vl9LVC
ll7b8rlf4kfVTekhwFQfKZK8JwZ98du3q/hgjKjR/x8XxnK99ncQ152fhjRlN2ZRNe3zFNjpAQoI
cpoKXiB/LJ5yf9ZeCcDgD1u3EIf3L33uU1kfmsl1jcz8I+o8Zw+nDSIefZpTkn28NNh0klYE1njg
nxHc8CJyCZq1PmSj4dH6bLJnwjCsz2WQXwtNuXz5q+yWY/2f+jmNp7cvXzP1qSXtdXgePL50OzYI
ASN29A4RCXl7tsy+5bqbRiXC9U/vv4KzRY03gMETAwPLDKov67zbVTYmzBhRayffiKd8VzpjOt9l
eZvbGxtU5AZ37mjQIamDq5Ppn6d6O1lRz119HPhd6dCfB7brGbjBlojEZ7UyKPDhW7JcPVmzbpRb
5a4wxxrthwiXYNKbMA3sanmZJgcTWT8HVp5uMm3K1Z3SRtM9IBhU8clkupt+TxDa5vzXTASDup+h
bgFpyYVK931iBnU0BSqm39oMqUQOUJhz6DbThHp5aQ3z1BJEdFurpKaR1DEKt2S06ffCz805Ero+
keMAu4hTN4nczcb04rG9j5fULnYY0etxh1tUy/MwlsXQfWBjVj+51rx8jZkB45NTS+nup8noKvJb
OA/v5FrZ3HceQt4ItUK/FpEG3fux9LCZowRJYowO0SmZHCh38+9ianCf0MuJuyqnubKfRYAIuTY1
c+BV8cL6m7anMrRp8IEPG4+6EEDjznSBHkHkkC/wefPuqYrJn7tVk5Nb0VpxBxRTO2NsVFGKZQDQ
zSSmYue12CZAX3t16KVx+5n80QlrXZcv0xfHFc7X1aXob101dE/QxCp3P6CXIs+NTRGkdDWqdteb
ujr4otLUJ0VY36FAVwUizrVa7U4ptnih31CK2NJuLUAwKARUrRkFRmfnP1sFMGYzFthqqn0yS1t+
9dFLu08rin15guOq0dGvU6dLoznwcH6wI7IidnHWIg9SVfp9zgycSxp3S2tTMBlY3hZvZkhPdWP1
X1qXkPk7wi1KrJsYMX6pWfhPFeryT2aNFyU0YTNVm6Sqm2BjCnhO+lia5WYpkeeCWuOQhKUEwEoU
pCk4JmD4/k0qM2LIHOXXX2vqZmao/CX/jFmuDDZk20Moc0urkgTGJ2Y7710FV/S1ttBB75ulaeYI
+gy4QNqDXQCPG4EAwiyl8mHrIGsuj7M1lfrRN6rxuyxFUmzQF9TNzKQ5+h877HTW3UAPxwOan2oS
w1g/euKAosHMIyaE8ZaWqWe/9DM+lVCfsSNnG1sE7vzIh1CKb53JNuchnsxaHTUaGE7oaFre7L0B
mww0RVWIW7yTvfPBsZNkvFuk7nThOKXmj4X0QwaXagL9VpnCdwrkuoSzh3E6inI70ZDdC0/ZxgcN
UNiS7Nws7Y6w3CpKbuumhh0VkoaPk9b4dCsNt0EU0cVOvct9YFXiQdRCNdrWSTGmR0tedKeRElf5
ZC7D7IRDIbRrvaDLSRJmN9w1NuH04S9EueBLAVy5Wf8Mz8vcwPbzt3mT6nezXqcf64GOdYMS6l8X
5FVyyZRMMMdqDD+PfsJ3D5gKLP1zUcKQEKLMPvi5X/8IvA7/fc14Nm6XFe9HfHV7DbF4uSBhm6Hv
x8RLMhnF37cLkqDkQyvSck58zItBx8WfBkuELgOUPIvMtfdpPIvxAVkImPpNlxVZ+u+LM64XXGGo
BngRF+ottxNL7uI/ea4mna1Ri0HlsaOGe7SFjF+sUbcPjjVnB7dfvNMUAOXW+ky7cgI9O36xPjIo
iWWz0HPRJgnW4/xfVYEpb6cyMGrxXDrCKJKo6LM5wXGCqmKbQOjUj4h+Xe/KQeO/rrq20/y1SAAx
Z/15/rpqKbCl2ygyiN1CQF8bXvoLoxqSTnCuj3qHePzfN6Nr/i2NO5x4HG7P1cVjAw1fWoTDdV5S
VQetmoppC8nODltZ196GKqHvP+Ba+FQlWr4HmdPB+2Q3d9+CKH96f1Ny+fUhGlzlLvYai6db63j8
6/GbFJJjgz/uWbV1+bXrG3kn8B9GClLQbQGbYooEtshQTdpwZdT9x1BnT4J9jLICfZ2L/ZDHKl1O
sn62hi5/GAdL30zKGb5NWObDuSS/TuR9/vz+817+3A4bIF49VS4DcczZebs0pNbWc5M/o7hOnpos
ZxXUVI1wY8qaHRQM+nrvX/HPc5ztvSxaxAYaRaaXiwGu3JbdQlfbpyJbIHdWWm1RzXD9dDwkrKzG
vpudcrdg2LN2vbQrjfk7ToP+M7OB1tw1vlzX4z6p5c1gl1b+QI2CRTmOzeWFO4cLzOQilpTIyNkK
fs4eatYiLOYpqyMjFrPVhUPWspfbvP9gF58OwUkwn5ikScamnXN2jIGeXYNoGvMX4eXlsgk6h5xB
aI57o6Ez6AVZjeWaEhFERMw5V97qWYWCj3Wt6TFrsaMAXWKtv/Nf322RI3gRiARfbCdVu07T+WTY
KREdUsqowhJzqLTCerSs2r4hTNZ4ef/Zz4Uk6/XXUhn/iywcWcjZ9el2GoBYW/2Z0aIQMeVlgFkc
4NUvOmrZibqVTfNI97p9jsb5w9CkZRn6TAwfYScJoCjC+fT+LV0MJ+YuytRrNQLfHjXPt2+khCQk
tZKQlLzIymcLIvMBufASQ6y1nUNejPHduLTX8qUuxhNZhQxdquJk51AnP5s+USHIGH+//SxjbDy3
M+3ou1gKOLm1DIqDgsH54/3nPKvq8uZpVa6vF6oKvb3zBkOqsScYpmR+HiZNfOikVj97mZHv05Ld
9fuXunyltLegCuMKZWGGCvH2lSZJCh9VBclLkzbt51qZX1Tmu7cVx3sRDvFAh09r8n89pLOLJXuD
QyqiYsxJZ79jC7oEgJ+Mn7POSm45syHvMmTNNi92HlykxreyYtuHv2serxRAL18tV0b8CLOGghhf
99vnXWhOTkU5pC81tZkDFHkwn8bYJo9xC37/yjoI1IC/7s3EaNLpQ/+J74RRxLf79nKo9WzOUJn3
zPZDtieYUEqy21oKoQiQEHb3S/fIIsJ/4+spUGVDUHZkC56HiGwmIK7rIktOc98bIKnNRvvpS1lk
uy7LxJPyAxHvLBBXaPO1PINdSpUpvSFLvLNKgr+9HhnM0KcdEKIUnS1AgzEjbRLi9FEpxKdP7MaN
gaxLrCoPxeoV5ZRV2Mb02K9Qn7DXyO84DKqrMloynvzUiEx8lHQwSwB/GU7fJR6TZZsMuvxhMCHg
OnDzNonmvLNGJOBV8dC1A8xuNtY6nLS0an/5nU2Ddx66pr93+k77kjv2ODzAduw+IWHUXn0M/D/K
xbDyLVD55cl1RGxHyZg6/Z1uDc6zjQ/0ByxUDp+irZDfj5SWI/jlCNMz08QkWc5Jeq8sMyPqSS/n
/KYXef08xMaAsaHqFmeD9meImgDsxE1C86kKh14seoR+WImt7k5LcvDmWY+0Vfz+SU6GFuwxTza/
Ve4XjIqSBI596esqfak4uWu/WnOU9ROatXzDtrKedk6Q1/ptTJnlDjlPqYUUdvvf/BcqL5tM9SNw
R2Vt7X7IqpCizfhRU3TIP9dtU920HevCDfx5y99mKkZNNKfG8MViTa+3wOmJOqKA142QXMHWhg0w
WTbO/LmLk7R1IKCaBd7ch7lMFpgwOn2uJ5/T0rTz9Xpu70j5NrOPTpcLuYk57U1RZyRWeZgm9mph
mgKdiBy7dg5tXQkjouJY1+FQD7m9dzIhhns5UzuJ3KU3xk+eI4v4hiDM0Ry3ixlnC7raxg+ar8IE
MxY6Mqk+DbD5i82cjMN+nP0UCEK9kqIssyQpPWcrmobsT2crTM2AAyqpocu0yeraf6V4H7g/ZAv8
c0NwWv9RJmuztTdzL0eF71b1Zu6N2b4TPobaI4jh7NuQWJq7q9EWcpQfrQExwdio/EfCMvU5sQb5
VZSIzkNNb6odfLnAecizxL9HlOJVWxkjd3ql/F03G0p3M7p9swG+7/H9p2EGLz4DjD84P5n8++40
OGp6GDT0zhsAqjQNBia3IRRuT1csqy3jFWFwrz8V/eKCbfEy1332Y4r+YPQEFad2DPQDh0FmEWoC
hZJDmPepxO1TZDJ7hAQwTbugTxPvYz1OxLiHpmenKuRWZx05hqCFFDmpVlm7CbIKqIkO5tuhyfjY
GDeFmKBHdNwR2CvLuc/Ttn9tKzX8WHl+P0uDjztCb29Pd90YdF8r4j2zuyoe8/o4zVVDpNXsuqGd
5ZN3LDrhiKM+xdoa4F1lr86Azeln3PrQSWQ5IBM2h9z8IW368IeiQZsSYomoy41CIJdtjJS+4BHA
bOlQ3FDCPgEapr1cWK3qf8QdwfQ3Yy+T5YVmfmkcKjmTx0k/Syv2spiEgz6lARLN9wja2We1OBDd
OdFerNuC/K90LEhnzLIm0oH/jhuDnfnE3OCRGK2PfmwftXTIkxvPiyubN2jmM6QDYcZU8MrM2PRx
i1R2mbw53+S1k2U7tqvYwye7bF7poOOjGJyYuIwQ1LG1EBdqW/NWy00ULquD52NvxcNwP8aU0yJh
+FULLhInLMo/0/2kYgnfPrbb9n7grQ7ORs5AjW/JKDeWHXp89P+2ZuBHnhyn2eb4nsqosIlXicD3
5u5z4A6SiTnIIV5EE4HKZJ/UBeSfihSDLX+BKfcu8R6/Cpr4v5a8qT5ahtENhzHgB3qIe0SK0KF1
pIh6VmsU4z2n+9aMaNMeoHp7I3uptjQj4CBWejP3ugY3Je3LydvAtq/NvQYb3z+lzdT+rlWQYz8q
a+2XRgbRCJ85cORWWrF3LdbvXJnNlsj3PKCvbADp3XOafbuQek3TgwEb5YufpOl07FTlH1NJchKe
OhppZeg0nfs7KYLskWKXppGuwGg0Kr2l/TRANtySV1Q4UYmIlmqPtMUvw2tb6sAqbvBdBj0Qujxr
1R3OARH88y4Lg+W6fWSzg9ThHD6YgEppQPO0LwIDY8N6NQTbqTT8UHP1UdvaOBc2WZmgcnp/d3d5
hPijAsceTc/+sikUtLrGi+ubF4vABJb2oK3Fvh98+MAL6n1m3B4nQJSNs3pVxSDxwyy4RK7cxeUG
mq2zueIBiS+gQ3D226FBK0qFreFlAXX9HbdeCtMtRV8/pLUWQYzXj+8/9uWmFhEQp30qF/S72UO/
/VhsC2MlXkDrGTVActelTt5sEFdWT5Mzd88jvEVyW+pB/fNzclmgYAjyKLZcoGmWthNmlyjrWaUB
W7clTXcsKf5DUS7iwXXrl39/Ss5ClIR9olMuDt2QO+fKMjvrGcRj93Wac4AzeTLgABGUfAen6g5S
6uW/VlPo4bu4mSmk4aMCSfv23dYNMDZQL+WLM3AcCZNAkodWi/ERR1BPLtDcaGFPd41IhM6/FkR4
+T0DBIGHh8VttUOey08yoVdUzkb/eVANgHgAndBnTczIreWk3WYo7OzQLRQXMRcs8WelYvNabes/
bgGeA0opDoVrUNh5CY9uAlb2onrpp0ILZ1WQHq2M1RudyKChRb5UYaIr77UKtGAkG8kZr/icL4cT
UyGeLLSlWI3t89MTlVx9LKTXvXDMsfY0FVUfup1h36Atr547s70K1eInfXOIwX1L2ZYfHcs6ZaWz
n1zqXa5BqjVfjMHO7qUifEFltnNDZ0feAL4er1RdLhupFA7RQzgUddaS6XnB0qtJrCdaIn5xatxj
dJDcnoUqQDgSDhoAm52qM/cjdAvvg+0OUHxNS9WP6Lbta5lwl0WQ9VZ4biYRxjX2ubefu+c0vSXz
MX6xq0ER/GdXD74vG4KWKgjjRlllO9OotI1K9PhLacZllBmt9TWdB+O58ReSst4f9P9xQ+g4WUtY
DFcpj3d2opzRoPs+89sHg/CnO51WyBf01CnRT0j3U+I/u2wjUTJRHjOX+SZJDA4kRcBocMxG/97j
g9u/f0sXIwIXjWMYaKvX3+rCclrEQSBbIy3pwOjtFHae5n/ru1J9tdPFuWOyeJ2dzjqAttCPGGKd
a8rP8/GA5hQMKK339fIrRO/tTxTMZuyUQ9meNJk16Q207rZ88poK8AAI+4XaYeMQdvD+Q58vMVyU
UYHx3kLVDrrp7GeoklVeXfr+U0F22M++59S87/hTc29CWlFbdxLtsLOUkO2Vaf+8Jsn8ByoEzRik
0lVQfzYB6UOLZE2jkI+MJfge98K9b2oM4tvcDFSwdRZYR6Xra3bUud2cXllaL3Qmq1DTJ8eUOAkE
gIg73r5tFHstFmMnOdWVnL5NpkbKSLWIJrK6sviCGbrfB3AVT0GtQ80iwuxjM4xL6LMBv1a7upgn
uBeK63Q1VtfeWup+ey+ajO0OrUN5MqA63fjkAG85ReWHmLzMW8tIWjccgiCJSVrrxD72l+LT2C6x
dXj/W/iP+2BC4gyKspTXcoG7zTPDGhTF4tM86tWxnWfxYLeTxzkQidIP3MXGN8+euhcLJfovCpQJ
USrOx/dv4vKzcKlrYephzqQ4d65nCwoCjOCLOKdhpMUZudWQ1yCfbf1jq/f2vEltfE4wpbIK3p/p
Deb2/etfDggWQ5zxeCwgHSPqfftbDIS251iKphPJYuJUGJPYLd4QRGYMpLC0lHbkFV3bV6/f+t8r
E1vplcdgoVPDyqSf1+djzbHGRiTDqeuXIYBSVgVNqEpHO1LZya/McxfzDJfh3bL5QeDCEFjnwb/q
8RmqgRZelHGCrYlJALs3tQrRxb+zSY93iWVfs2mdT6zrcyExB8BAB211w729YCemTuWkjpzsZQkO
07hU9246ZfMDsovxyHdcfKKT7Wyp4XqMsKVM/Ss/6n89MrM6Gx1c//hpzwaYXc94NHWpnxYSPeMd
Na9xfkiGxNjFENCMY0kLr7xihLr4kHlqlPW8PaLJTI58b586Q18iumLWT06CGj1y+gWATAGpLdJ9
7Ml3VJHEKxXBWER2Hac/3/+M/+Odr2sJUzrFFjbWZ0/s9pIxU7XWiTWt7kOSBNrPDUijXdGTn3hg
9cr3VUqVChCyF8Xw+4/v38DFJ22t0jm6aBiQaZ0G6+v56yuj2dDos2aap4X+T7+xM6T/x8IgkLYN
4iS7cjD9cxR6M4KoWRs6E5fJY9OYPnveLq1I1SR74lRhmydUS2KLXbCZ2+oOKUJf74euIMhMxGlv
EfTgIsusHYAv3xGTWNBQk3G0DkOFzgxjeVbshmAsSysc7RTxUiTtpoMv1s164xGAjguIXlmOvSx3
OCU12FHwHnZwyMRMUF+4uChay4ijKmrcsUspiWdNg1Wnm/zM2UzOuunvA7t/zEYsY1daAxd6XMYb
3TYOjcwl9PrOs7K7MetruknuqZwnSk5jfcLYj/22j4kcrYeY7Xyald7tkDX1tpt6tbcbt/oGcmR+
JRdv3KMd1a/d1PoDnP1Aq06ZHcbqXKNR8/Z7AKgJMYRAvpNRUezew+lrg7tBM8VgRKVfaXteeEOV
cTRksG166CT7hFkse86NproWZHUxyYMixx6CHpgDARDWsxkJ7VvaLlO9nEyzSkui39J4AyMBDqVn
NM6WBBcV5kVsXTkQ/NdlCXEJKCKw5/HP9xyg3z3wZLVx8upMd46a27po1euUqrWUzajddciidp3s
+yuNqv8YjKxnq1GcFY0T5/rP/xqMU0s8Bbo+/YQYrfjttv6ySVswmIiHAl1eecrziIr1ZLV6+OhN
oQzCqHK2p2SxqyAvjPopxjPyJUEjNEQD57KKQl+ZblAKLPkt8n21SYfGM7dYhWlYGFXeHg00xnd+
683jUzbq7utoFpYZSm2lnE1Jq29at8/nrWroRrwMCLTh1aZt5m2IaZSHDFPciBGtqYKNrbIS80g7
rtp3Y+6zkBDyAFP8+9Pc2cqCIAOQEasbOzcqJnxTb98sKIyUAifLmieQFey8mbezC0w5PpUdVXe0
sn1bX9mnnf2af65JN5/3yPzu8Qu9vSbgOQHXNtY4Fvh5fz/rEnqWDSn0YRbD1/ef7/Ja+MOYwFm/
qJdc+H886ciSwn9wVLBSfqhJxNsB4DU7Bm/Wn/71WpT2eJFM0xgZOI68fS6RlJqfeCq98bHm1OE4
kQ9pwdFtNz3q92s1xctfjgomWiLvzyJpees//2tMrKA8F9FofGzKwD6Uwdw96fksN2zA/I1piu7K
GPyP6+HXArfE/oNXer4gkqSoi9xO3SOrzhgSd5QeRr2GSdJLEolzOqH/WK9cxUJckcIKGhoT2cfZ
Exr0ZadlWJxjJZ1PmS+NJ701uhuMhSpCFjxe2VeuP89fM/z/Lsf7pP8OKVA/11kUPe4pHtLBoqmh
MVlcO9Qcvd5aQ2GEsa7Nh0z0yyYZgnIfB5bYvf/1nJ/o/lyfYySvF0WijUzv7Q8qXLhcWl/6R5oT
6ZeU4NrbBJHcF13Y4gtGrP7g1IFZkJhU+XeCVNJ9TG//Riy2fuVWzrZ+/7sT5j4WPEpsF0BkxxIy
myh5HitovBuyceYfQBO8XQv67jE3+mIIGwCyB7oexa/338LleMVnCRibE3WAH/Gcm7Uw/3eZU7pH
Dd/vTU99d5uRw/zi1fKaffS/PmjKaHxkOm54ZHJn7zuI0YgrLtVUdrNTQ1ZvpF/RC1CD2rszIa7v
P9rZ6vnnrQZ+wHulQsPyvT76XwMWxBYmnNngc6ZHaoVK5t2tTx03MjqdCKM5zouIt3otS+XyMbF2
rjZLJicWsz+7rb8uO1QtXAs8VEePPOTX0WgRfC4Dinyr0yPQiMaV5fPyMXHd/6lSIrOg9Hm2egZL
ZrtkphIMU9o0/FRmbrCAoLKNq9gJZZyUT9pgduOVHfTlh8Nl2ZhQkuZJidB9+3aTKtbXWddmOhyz
vZFI5+h39LUpBbmnf/0hQaetLk8EvCiHz/1i+ZDF3dgL+zjLVv/dYbn8HOeULOn+u+TSsgot95Rk
6+lf3yxHTxNHBeU1BiWf0NtHhKdHSCrF/aObVum9NEHDRJUWOHe9mI07bQpw1PtudmW1vvh+1qtS
yuC75ZIX7jgPYXYnhtE/IqLxnqgrsRM3aeF/Q1JTE3he2P6VK178lFj9cbDYXJf5h4n/7XNO9Gpi
fyJ1nTRgk2SMSqSHbNbjMC0b/dpmhP0Of93bef/tz2m9vZwgErdWXQck0bXUs3AqwrCa1oX1YQgY
cOHUBkUQ2nHfOg91LSjewibqjpLJqT/q1TjFsL0zB+/5aCo4DhYimBYPAOYkEOnmUoZdlYsZczWE
ga1lTe5TknuW2lj6rH9g8Z46rBrJrJECkSjjmJHRNzzpFuF822WMhfxsdi52UCW01n8a8bCUW3xN
jXOwZ1m1m5lMM/N1NT2NkY37w75ZzNord2hUdNQWbbOMnzrM0dYLi5tBuIaA+R/qLclXYVWU8cfa
rtZ6aUUPfluTe/6pqg0tQQGRDQ+NRRR2ZPCwD8iSRHorlZLPWj5NSHwytyQTa7TlC5Gw7jfPFN5L
b8fId9g/aCjyEus3jt36u+6MnRYB9K/qULMRSYZNCWMw7OluH7lNu9+xvy/kFmBoNtwkQ0ee0iJM
98F3Bcb7Flvho5fpyfOawvSlYrMIDYPXF3oYJ25y9DlpZFH1qiNAdL74aBhVMYaqUPYrYMg2hclv
LHJLmmRv7f2hmm4HMWk/WvTY5lZp0jE2KDJ6FfLvDbdgn33QjKIlKXmsy+Y28+YgRhldWOO9NwZS
hnlH3si9Hzd1HgFz0Aj+cVOTtGbcifh1YLq/DLJN4r0Yi/S+pT3VhjqGmB9F4lCMr1BaAcFItB+5
Z5DQ4ZtW+SUpc8A6oWpbKj0aod7pnVOKsnxy6QFq3wtLLjedSPzguwoKke/wZUixGUdtxNEnmym4
0ZpOv6M1QHWgm2cpwgQxFtwTZzbkY+URIRIKsyntneHWrK6tbhCAmCKUf0wwcjrRKEcJDzQdk2JP
AFc3RZlPUO+Pxhjz5h4fNCBbaSNB/t2RfplGDslHBF6K3kJ7Zgnnd0MxvNwzZ7R3Xgdz1ApF3xnO
Y+xMDQHn7lJjPoL8tAHAEQ+f9LKdZiOyMUXd9dS6uwEzkyEVcRzzpP0SMlhOtt/2y7cBbdRcbQlC
F98bUsX7L+Yca98a1TN6pNOiHQybmGgwAlY4tZUhPQiTDmDdDnVP9E6qJy8ytbxqU2jzWN56BPbS
YC9cfS6YsbNCj/pl6VBjpEWhvTAax/a5NGtSgEEgAuZOu9b7UfSmRkT3Mnrtjiwg/Gohi3f6uci1
JEUHjTYo5GN2fui0POWh7BUsKXKd1mSsxHzp3XGxDhOQy6e8HQzvxu20RkZ1Npe/WplJmxjbRmpb
6tNy5N66sv8Mxk715MRmggDUPgUANTsEGSZ1reShWoxgQRRmY6qFctDPt+Ug7e6nlwHi+jlqdtM8
pUWTOtj6jXhsDn5P9SeyxdAeq7of5L6aRzWHYHrhnWuBQsUERNJp7mAs2+VjoaYSzqBlzT/hlAbT
psyYsgEPzpkWjh1A4C1v1uyeCDSw/Q1kNONz26rqKXM0198lLVK3cDaR73CALrB7whkYXiqX8jTQ
Q9yHYdp0Q3JPXWkiDd3rweUZFmnmv/j8U/+2SHTv3k9qYoBcotmDI0Kc5GMFZhiYn5fwfwgshebc
cxOsZ4TdtztIzeVNa1OOCCmhmbdCW2H3oupLEXWd1pJVTm4bMr5e6p8CsWjtRhGkA1oqm4YyJPRd
HH2rpabWk5IliXZfQO5SPiODh1gL376TMnG/VmLyHyGAoGzq7GGgA13aY771Rt7D91blE767ZkjG
aBoRcUVYQQtQ3e4UW2HryS7ZNU47JBTg2gzYHQkiVAlSlf/SEN78VpjQvk+unn5wW0s60Xq+rcPG
CKaf45Az+1iwDW/zPkmfF7cGFT4GiomjTNPgk6aNFmncqZ7LPdie5ZjzmTahEdfx5ykpJQodf8i+
ToWn33sSyeRGW5rhPjULP4lSpFDj1h+06RgEXf1aathbQzWbjRf6vdZ/ShAk/Kby0nlR7XZSbmOs
QlRHJi/7SaYE8tS29upgLTyWTELAx7V034z2slsaow/2NInKedO3o2ZE06DzIy1dXzwiJfKziJ3W
fDIpZaeoUp2hfAzSYvrUW0l5yjPEjFjJXVk/2jkW9ZNla8G8irSIYDtOALR/9/OactRahSxO5bQ4
t3OvqMdr2lx9beJ++qKn0il2Okwkc0f7tb1L10YzfQoEWd1cuEaoBleCWcEtn+xx2rt3XmVoZuhN
dfWh7BLtF/A1Qx4nVKNwkiS2hNAGdc7Bm1jVCIWvKyLyPutyJ+uEU3LcN0TkqRhW88EaebmEvGfq
Hm6SbbPg2OIe+i4d9LjRwXZIJ7hxCxaIjYtJUhzbWKruaHHy67cUnQYd52CgUQ7KB0LWy7yTd1Y2
lm1UrGY7NJoUlSKnMwMjxNbm/B9lZ9Ybt9Ft0V9EgPPwyp67JcuSNVh+ITzIxXkskkX++ruo+xJ1
G2p8SZAAQRA2yWIN5+y99njrEKhxN3LIbtapXna4I7rCliHKmeQmD0SACBUPvHVjA0T8k7aRwRIH
txl0/FjIFCuH1T34he0NHIySPN1w8O/femQtr9IC77Sh5Sr3nGj1EuQcDVrMgE52XyT48cMp0/Mh
NIhUhWoa8LJ2yTj0DxntEbAySIbupqr22GPRtXkNMvK578rc9seQACOQawZnljJUHVsYVpyygvCJ
plQL7cyQHtNQYPz27KQcYayP8lZqfvtTQ+6R3Vj62L0ZBfWkEDtvV3zTgcoI3mnpv1iAUbqVMRbD
W6oZKjv0BN+VexMzrjjxX1jBqkan6oWdSY6zT55yevLjbvzjoQhH/+A2jnw2KpnVG9G1er+CpWkZ
ezd5z+aZJ7CGiW1Ic5fMvnxw0Dcm3CBnwnVnRdAIkihqI+onpIpPfe3Wx7glATiU7IGtN1WXMtkh
VUCdixBz2ARVh9SVXePwNrCeyG3lq8UeJZSwb51sdOEpCk98D+xubMPGbcwUdRXbk5UjQG2E5gAl
5qAqGAo7TfcRz7bIw5NTb0woLhHAReU+z8Z4A1+RHM3c66xngnnnaoNJvqUw2U/sy4Jgnr5B+FXN
LlFsIzeUnF2KTuzT0CdryvH2RRBkD1qiYSoSyOX9VT17/tdUGMZEOoFh3NaBVYljhyFKhdZk2Nm+
z4T/FgdoX2FQtYO7LVSZVqsiRh7P+gpZfo1klbceVHEpj+AWCthgiO/jlwayUBtWUW/s9HJO9bU7
scFbI3pb7meaiWRStWsUtxHo32jX1ERWIv6NkvSQRcLkQxyJQgmpOkLpLafERaJNFlf14ELSGY8x
g16HntZEj94ca21oasLoYQ0H1R8SbrIHQzlsBR1MdP5xNKH+9mPOB5ChdzjpucsbImSeci+70z7f
kDKsWWHXKGYip5zZ0uVNSsy8TfuMzEivZ9Cv3QSLwTKoQRAYhBtvStuP9W+JqjzjazCT5Buihk+a
UA/kSCwz6J7FMKf8tZq77M6tTJJSSZSV625i4gC1UEm+365GXPjoyD7o1n5c8wu82SmeSpTN1qNe
G9GIvLSUfAAohYMtGuqKFpPVxcaBk31vYFSraqnuzJFk74PpYEkPMf0WMRN4XBPyPbSjCNEskYO0
cP3YZXsm+uUQI373Uvmtaqly+INYG0OeVlsSGbxg0zW9dp8FVWH98GP+z2GdmG2EjaFxtXUNHU37
KmvbYGvAzIXsu625bNObRXUL67Rjm1Lk2kMDZunRxzSdnJyml5AdNJh7WiuZv3FXJ2qVabKsbkw6
ptnBtgfdCo2g4s1VxjjhcqAihAe7lPV4a3cF2xmKjKlGxHnG1ssRTel9Q+WivUJmtaIf2EXaLxJA
uNxpXaP7V7pL/6qZ0F+mBkUBmdPvWfECNgspm1LYBzF0x3nI5TfTaMxV1Gv2Vi+mv92gmVeqne8F
kfNjr8sZm+YmHXtQzh+PvSNaxoZgNetAB9ZLbywU7dYaI3wMe5jY5mTpQ9B7QC3bmMcoZhoK63Ew
95mjteaW7CKwqy57kqdMxJjaBVO4F1LLTf7QZ+AtuIaIb/Q27lvIMIn7aAe9Xd5APjd+U1wrt+YU
T/Gt52S8PIkRQVv3Q0/oeKdx2HyovTQxT6YaC3UDHyFD3WLnAw+jy9JVrlflnQ+FAMWdRh6Y+pHV
te2E1ezbfwEuIS43ith/gv4cTTdVo5wXVxqWFZYsIX8BCXEIDNxIS7bSnjXMcqZfJye+0YZOc9L6
4GGzUZKiUeUtIcnKLf0dWXy1PCZYLObDFCe63FIamk+TO5rl1iD5zdjEk5s9TYHfx0+1hpF6zZEQ
Bp7dZ1YazpOMrvQbLgoXREkt3WJSY6hZX3DpqKd1o7fIw7WgtB9GvN03WZGYBeLhXFGiFt7vSVbt
Llb94+cVsMsKDdZWOmRUo9C90ob8OHYEJ3vUVVV6DKR7RCcQvcFqD7aWMaL3//xSF+UnKKWAGoFo
U7lZREYfL0VajYLQlbkHlRAOjxDeP2GrmlY1OIHHKLomq/1HFZ7rUbmkLeYFJkCJj9dDwV3TB4ic
g4t0ZW8mc/pVm+E8rPPWnZ7NFpGrx0A5mUlPjuQQeewBkfrYRz3R5rfP7/3iBbs+zTlWLkQuC1Xx
7N7ZFpqBxBhwIP1v2Ld1b25T5S9enQDlOAni7Y+uN3+lcRR5V2qN/7q0i1cOjNGiODkP8TFI+aZh
qLsHSyz7Oo4vW7YK7RaEHGuiisr+u8djOnmZNmw/v+t/vQJaAEgrF5UrN3/2Ciy7AYPiTe6BdgiA
JBzsXsjUENXr2tcwi2VEZeGTaVojNCQM5TDrFDgsyar5BaRtrq7Mzv8YgjjF+BOcDU7JdzzXfyro
yGPqQeD0OUzz0O3qsQyataY0/dirvE6opKVq2Hz+DP7x+LkkdAScoEtR+6yVCBABF001OgenL8x1
0sdiNzpwYOPEjo+mMald16LiAthVPHx+5X8sRfT3kTrxbaNyeH85/7nZzlDg5xVdikBKH6WRSH9S
dR3oPgdIx0ihXOIQ5uJ/H26wIFAxLp8eH93yPP5zVcssIrHUz4isiH3tZ54HVrwdzCBbjaY3VmvK
KWJl96TfbuNpDq4FkvzrcS9dJ/4AlMCE+vHy+JZmCQSFm8b8uC0RYZ18NY1fm1F6Jcy3Nvot8Jjv
oev4xZWF+LLtiNgAVJhlmDom1fd1+j+3XipKqRQ46KtCbfPCtGFSWnFQJ0kzwF6ThiluupVCLwM5
eHBvQQbnV+bYi+kcOCaz69KyXpC453Mewe5W0JGscCA709wWRLEeqri9ybxyviIqu/y2PSwo4OwR
lPsLGets19F5Y01WPfNKT0132FoliFpWSJ/CWRHbeXMDTSbJwpboLW8bNFna3KM0lvF2zlL/ZhyM
4Vpb7l3O8WEjRIODyEKD+6YgxKT/8eW7GBANUgbxMdWNszNbNvGhza5/5+bBfCK2uk2PMZ3or17e
yPzU67gBT3bp2tOpmE2YfyjSKf4ZSbvRkCFeezkXHyQNfgYl0z/zITrzszZl4HcswX6fHvN6oB7r
psOWhmizxuZrvs12tRkA7lzDeF18EFyUliFwFBQaAAiWEfOfQTl3dkf/IcuO8FGARLSuML8gvWlO
sRD5fOhw6PXUUKY03gvgbu7/Oh1weVo/yEmRwjlkH3y8vKM3JmuuTS7RKF0mdt8gkZCmG+UlsBr7
FF8ikhEnGjaacIdvn8+Al/dOdNP7Ztz1kTmcCyt486M504U+RKIlZMSsjSKEL0ZrAUH5UQcKcEDF
MzarRu/1v59f+xzsijed7jDTAXMCTgf9fDbAwWNNdQG6WZ/K6Qk4TlvudEMqTl4preoOS1N9o8oG
fUmHxTV6JrgGtQLa7sKikEBS79qW2KjFaiaIL/9p+Ko2T3iChL7Litbau32mvn/+oy/Wx2W1IBJg
6dm922E+vq26HDVqf3bNlim6cSlSfJ+I1tiaTvtnUIF9DbF4MVstl4PrizSEYrN9LpU0BkVrtnHr
Qy7gmNsUVv+S7pJtZQnA7H/t2S/XopPEUMQ5yAU/3pqOWy5VVVMfhJ10D1kviYzRNUzSoTSAGG1G
f9Afk+QqHuFynuSJoiSi6WohXaIO+fHCPY45ZsbBOLRBMagjVVVzI61yuE3Yer0C/hxvW5jqZQib
ljR7MIPdW1shA10VyFOvSH8unjgSUhRihE5S9UeRefYU6kmj0CIb62AAiH7paJfe2ZawgkMR2EP5
vwF5dSJzSIhmMBkuUAXG1Mc7J3thhMiLDIfiFmw+YpdbY58w8PyDZiJXgE/UZlgJGpJ7rphJLgYy
ZCaOVOxrCWNdapAfL93IqklKDrmH2VW5GZp8O7dWSW+qMoc7t/ZuP/9uLh8rl0OuAPPD5wh3vs8V
5L4qamrDoU3dcV3LKf3aMpnu1Jhf219dLCLcGa10l8M+ihd08x/vzLHBQSZzORzMRE93hW1GmzRD
S1QISp0kr5hfCkPI//lNUsygusxbxHh6sW9GBkK0BUyJQ9CXo7/GPpYPqyHX6fTQuLTzvZib5i1t
CpUfPn+yF1M4mJxFxbnsn7GjnMfJ11RrPB+z1QH5WPRig+O7p1xrOhsrGvTuOCUeSVxEL2l4boMo
MbefX/7yab9ruDgeY0Bd4HYfn3ZfkIfN6cQ+kHEXNKHUvTjM7bw6yjEzNzj33xojklemqsvRhM7R
Y75g9+ywjTv7bhJskOnEWnqokjo75oYzwNFj99yuNOpL0f7zW7z4VLBQ47xylywDVJUX1aMABXZq
eO2pbuqxCP2kpoMFxYb+oVuOb1R2ecL/8yUX0xPqPBDWuAKWp/6fPUlSxj4slFGekOcZdDrHnN5b
nrJBQEarxLEWjbxyl8sz+7A1hE2NSJsNEO5eFuWziY/kiTJiIPUnHTKnsYulJ/tDLWkYvn1+b+ea
d0TVnLaXCQ9tORc83+W1tP5BruvqlDZowg7gMtxylVC6Tf6ITrnffAficbCaKcxBXiwT/1Vn/Ba3
9FPSr3Rpx+R3VXqjGxIo7Y1XzgeXLxtQJltQ7LZsT1A8fXzyWucNCra8fqoLipOhScBJaKIjuPdJ
vdoX3fS/FraIFEXhBHKJx8+u92weJgEPH6gKaN7mSnnHzpvtL7Jx/pInHO9E5Br9fdpY+j4dxmvm
oouvKMCkD2qbsyiAQhwwH2/ViEeHyBLPOmHDGFzYIdi7weOoyC1uiKy6xlO4HGDLrSKopcCFqOv8
tD1LixgynFkny69a+1nzKj3fwll36isjeZlyPo5kTtYWUTj02jAMnHMn/dKhLwtC6pSzo0mmjayr
AXCJ3mcvhTP56qAhumrvQXkVw283sqvXzwf4+fUXkyY2dRjriMlc7Kkfn+uQCL1lKYxPSmjFq5WZ
NpF9jolZsu/IiW+r9OcIaWZna0Mu1p9f+3w6fr/2Ul1g/bPhDp6doDLVaF1kcm2skGmYtHFzpAVC
R9Gr5+9yLMpnFbfq5fOLnn8zy0UZwRwqkRJzjDhbcfnYoVznbXJKIj77MEHT9GCPDUE/UmEKTumv
iysT5Ln/kXWWIimLDkd5Epo5uX18yMgdsRbBGTqRkhlvujqODmOTya+Wl8i1C89/TyxbverJ5DVW
rUSs5vVucOVp/+NNL7UEhPA6seuYZT7+iBRdS9PRrTpZsbBeAvp0d1qlipM/2AjUnChVx8DTxrUT
IH39/Jm/L6z/HeXLA+AgghCUzY5PpM3Ha3coeIzZkukpppuY7zM6wIpuKM2ssCS85anN0XPRe2vJ
WZ3reT7UU6xFq0xoNM7lOJCH1JrTtp9QV6HYx2lVEFxcI9Y+0UpIf+KFupZ/wNGFH3X2o7G081Ew
NNmtnE85fcmB023L+djCcfniqpGHo43IVkP4w74ZJrK0jg7xAkB+G2R+X9NUiL9db/kpscJZ6T21
LCiPpdl0b8i6xidLJSLfg8JxtdB0WSxuAhSLySuEXUjcUVAl0U1hCbBGA83mG/Q2hXiOGzt+U4me
BRt4z+OzJeUwbKPJbPcT7VwU37XQ/sZ1pIzbhnY2DIAOdnBzR4Oiv8FQC/MqpHpXpuuu62FkT/To
s61qmtoRyP1m3dxhLrChUgrdKX4WVWNsmFW1+EczN1P3BRZ03zAqkcKsFvDM116VQ/VUSUcQGT8Z
vZCbwuocfW9DNH2LyXS4M+K5/1Eq0FMEVZnDk6D9BJxyTtRfORq1hpqzzRoSPy1OigFT3hDatkxO
OJYde9Pn3ritIodK00zIzta0Yj86BkFLHCZUmCiLEdYM+WOF6CW9aw0J8NrqnfbLiO0XWYLXx85+
dGYZ7/yKTg+JC8rTCIposuK2zbPoYDuof4AEuU1/P7mNMlYGDil4LzlyuK1AbybWjUd69yYR1APW
iV6MTyM+t/LOhkNerapyJs9P9wf3NNlOE62cvqcoHCSzPGR1hzNyqtRwkoR3Yhwi4OtHSdSuh/+j
Udk6pePZrwUppK+E0tp6mI54AOldx+pXrxHnGSZIx978EVvvlwHyE8iQ3DQfgn5qxRcyY/Lptmae
KMNqaLBZZrNCp1JM0jq5KZQ2qHh+220SegQ/3CDqsMLP2ZJV603dbhYJ+CF6+LEVErgabL0RuuXO
iGyGCLJ7kOHK78iHaIcBmTYjzVwRvOvrW3BObbHHsq8L6DwjHl+jbOSfYRLNb12vnXQz0JPPv9pe
VGc3MywpY6cNTmPcBlFjUZfpXf95hutUH4IBqQsuw7G/T+bcMm6oIua/PRX3cGFmk87JLh3qjrHG
gRCmERmDb7D7RH2qZSDRBMJH/oG8wxd/UT3E2b0zFp7669DpyzYlKT3RupgJq91boqmJCAZIgkCB
6tRu5OTBKVVZ09feSotkY1uNkIcpUKLYpGJGJQqhv6nXmd103TqKVIVOAKynfVD2QJkd1YFuPPDh
atY3WITIN7whJq0dD7f9m3bsmK/FsCiesqS0zXDucymfEEKZL37MtPcVz7LcdFWuG49J3KM1izCv
uuvJY2b5noIS5Sg9kXYTHE0x23+AzTAeUPvo7crL5uJ+nmF7FLmIszXOO+eJUpzKnkzOb/lTaXuq
C3Mqn90Btps1bQeh5a228u1qNHDLoIUb1iTHBOVPpuvuJ33C+UdppPofHapTQsIz0psfssvaiv5J
5+8ISAuMdWZFzbCLDEB7SBNI/cRrivoaw8LAfwhwTbRHo6MWA5Ky0x/yTC3lQSWdm1EvMK51qnca
8HtFVJ4aEuzmlT0I4lvnziIPxdPJgAYT1t+prqG03ejtXLxqdFIQghJWx/fhDA2Er9Fo6xt6qFG/
0RsPRLGuXGpvJsSkI5FprCYWC8NPnOe1ALIbEPrcctI7wWVR7WauRs/BmF07xL7DVFebKp0j8i6m
sV1R2CRzBClc9X2wJ8SfUD/b71NQ89FGnGdfrEQEr2k/2PatZ4pgrQNT6Y8aDN5dUMGbWA2i64s9
FaMK7E9OEfdYz2aS7VCYsrspaq021SoF1IbkE1bXA6zHyT5WBFvGBxNG/aFx5r66r2lh12ZI4nts
rJFSJreBnfXTsWdhP5Kjkhrrso1Kd7Po4Z+DHD3mmq3a6AO1M0YgilNlvcaF0YhdHaCG3nFiS721
jzhFX+GO7+w71+i0SIQTmg49C4OhrL4FBcvbC1Qos/xa953XHVu/RSZEOntd3DXMO9q+imvxFnWO
MZtous3B3sjCsNXaGiXy4wkpJHmI9OF9zL5m8AJkLJlX+lQUHvHY4NfXyHBdUh4EAvoDcnZ/3Ccx
8Lk1Mm2Jfirtqf3cTVJG1ZcOltl4ovQ1o6EulgjCNKySspOvox7XyWEMzO4m94MsI7WjVcdCj3P9
YQiUTXqDDfIyaUytX0+urA1200NzsGB/xmvO92ZxqIdBpkvczhisHc4t37CABk92Mdo2PMfJi18i
tqTj10VM9soEUv2SVqzdzkli5cd4Msz2u0OVY9zEUB1AYEZaYaz9urGzR9RbBpBmP4p3QOREssHO
LYyfHB00YsVNIK6LI+ag9QWhikXuVkOLqrA2HTRAyex1+B+Tud6pvp5rvmQAIfJmNifhfVnSjtq3
3o29tzivqmpLFcyWe32W8s/UCfTAVV27qAwiO6UVbNAArtaLjgJREyeL3ewUbfuLSilIPNfP7beg
4qesgknFBuAeyotr5QrH+F3HrlHeBHMA5TE0EGXnL1HDOD0QFWjEfwlmN+0wo9X8onIsb3uRzBBN
/bwY9gbv0D9YWuI85wa1yX5TTDo1ASrA8clzJuVs2rLVrP2keY29gpJk5ieizMefiZeQB546mq6d
4sbNxcnuvVysApHY3k00+PoOCCuHMHCbif6kKz3YTbR1qhDRiV5swX9V5S/BPCFWZQW+LvS8yYtW
Ck2Ju8tZT43t8jqBAnZRkIQQY7UduE/Hw2tB1esLM5RI1roQ1SYeJBW5QpvmjEyUuJPuujYAYWIc
94tnzUpRZdZab0fborRY8BuSHraoasxxbSalGe/AI07plj3igCAxkYzdAQTqdFtOaKVXGpld/cYQ
uSCXQkrnhYCUSaygKyJZaI3GSzdjFeS/mqlJjG0eDAgXJb76rW/HwPASv4rYoQUNql1LC55IX/K6
X15KMkjGnlrv/3qVh1SskinWxEFPqB8Osemnt609GyYsLEj/t2QA5c5h8vxknUdF4my0WVngPq3S
nUJj9DqH6OjaijZsgSfUb17m2ihPNS/5sXBU2OvGo7rLKKFC1kQW2a+T0h/8L9Rjuviu8Mq0/zYN
WrkryLNgS0dHK9jBAvVKpJOVmJDONZ2PrzqsA/iUMkTJ6X3Fy5PVt21CxeSBClL6XFNHKfcqaCW7
rdoxm/Vo1dN3rRrQuIe1mxfmaqBlXu+1Th+8dZsAN9ngRUO93zjI1IYS6/ZqJNND4Y1FVgZts4m1
8beZVCRJe3Vl2RsGNyI13ywmCpPUsldMOIX7I8vsrN1ETTpmzFSU9tbK9Dp33yTkjAupdWLVjFZ3
m1hu537xavxnQUiWgFOfKlKRbdDQ6IJXMfsywqq1FILlnNsWnYrRD8pblOY1yWXg9hqCAtkcFzej
R7YGYzbXEFkgtV523BT57xukQg6bR7vR4EwiyWNmdosCbr3Wdo+qLZ1sbVR+KTYJgYuUU1XZ37mQ
jqbf46zBFsWWMh4aPWtR2xF3ENyKKJ/HDiiRFplf62Ds7mdd9NkN9oqgxVrQBa0ocRJVun4zF0b8
w9WcuD1EfTAxb1EZMcHqyWwOsVuw98SF2pEG49sM0VD4ueaFQdWgGwCvG1tbVtS+WPspPZE16KtS
rEsx5ns3gjdxG+uD8wshfk17XQZevNOyfNgnVqDqMG2zLAslMhz9ZpxHzVqh9U/a9YIHKbZFwn5t
pZDZPHLpAsRxM83VMWlad9wxiBoH+1Kq9FXUBVZ2N+XdrO2cziioGNYxeTCDGgJiBxK2SzZMX+O5
mBfNaA4pLDsSwDPFT4pcoW6DwLbeu8Cw9Q0cZg54wCOkvaoyxJdrp6rAHIe0grQoCZ0maCAL8Y9y
NWipV7AVkdn4y9fYkIS59B21EUGQ62vMZcC+HExr04H9iCn382KmnpvAbUOXKn2EApZeIhk9loQU
xJHR3HQJxgMnMzL/tgyEPW94yniTY73lpCHr2X0sXJPd5+JDEaduKjpYjtLF29RLhe0nL1TCZFWJ
zZj7c/xoD120Ddjli3Ldj0H77EXmkB4bkoYejWTyQEZN+GJlKFMs76FZ92m1UUmZq9XQ9m2+74aG
f7/UhX1gw4ZWsNlpkfUjru2dGARMhvq9SFznNZondJ5kFhBhhDaUnTNItloV4SBn6XCI1BIDvDZz
RBUmlpNnNwBVvO5Wc83q1ieMxtyLzvdJSMOwxD4XhaGEyBkrnfdWTNlqGNrou+sj/wld/GeEBnEq
DF3UJc2qJlDPO4oYZdUmU8PwY+oh8II+NlUHmEOLePoIrt1nQprhhYzuCGiXJd3faJaay7Uhq+Ct
ZQbJCN7TXdn+llmVvjaFbqvnIq+w5OlLBmI5JtZvfCDNdOt1qFl3wA/FDzI2humoF74/gSKvMnnf
Ra08FnZrVOt4LKxxn0nT3Bo1ScWohUk0OhaVJyodwf5cEgEyB7GzFs5UsZBZSY8Wgmqg5j/qlju0
x5Hz18+GbIm/deLiJcl9u7V3pGpEW8VCVpAa6ejzuuwtbXDD2koaIoLqucMGxP4cGaTZ4fMLBXLv
e8NUmb5FEJrPx5IKs9x6c1WrNYcaZ1yhBamepqJBNIq2wg2mTdFkzKS6M9svHgnbagMGxag3BsJz
Y91YibnqacgXL1XGTWyLGCTaNxPtcvfUaLJx18lcwI8RM8kmWwjIvgdJ2Zn9lYkFjSCvzlXqC4sw
sB9m7sI5DBSnOfk6OgqzJtOUYsJMPRM9zpxnR1vy8/GKMIuJlUipFe+yjEDBME3RdgM0DsyYXIYi
K8ovYymMkU0ilO4NBx29Wlgg9njbZ213j0+kS3euW5rObvEZHEdyN/X3pDg+2nQ2mt1skAuP6qPU
69uMj+dnmzBRrK2AfNRtSrzdhImgIa1nE1lxob4EbiO9ZxZaw3sSicF2P0RQ1P40IkDjXxuMwsaN
31FzXRE23My3GJ8M9N/w0vCnek3wi5mVdaysVFyTq8xuMtSbCal22+GK2eQ9hL+tSoX+0iHZ1Fdt
HyOgjoj6Ru06jeLNFanUOce5mhShbSSRVl6pMl7WdC0HFAzFbHRjNu3Tj5W+1pgzxpjengxSu4a7
1DVg9WPCQdOPn7LetR71iIeCkdvtPy8yXl4ZlQOR4UTveuiXzv30rpV2fppV+cki6XHbNiUTkabh
AYUnnspdVzX5cEztFirZ5xe+0ATQbsOC7NEgd2nyBcZZdVNmGIuEyZVRhbCF46QNzL4RtUlPXAgd
R5ZX/BIqw8BhQnAI3dZ0Vz1Flj/GIIorzet//hqagMjmUEbSxj3rlHSeckbb0bJT4SO/YLmf5yMl
Q6jnTl/XTw36Y3maspamFc6PH6kXUxJAvoKNzsCF8fmzuSg6M3nwFztz9lwO+IGPw0FTUx4HphQ3
yeDkz2Y+pwdIrFbILJZj/slqtTclOXLEocvN55e+KPRbaKRQadKZJAPCP4+zbvhAexsVytHLquK7
2bfRVrMtnB+2NZwwX15LI7+4VQY+YcXoUWBxY9U662YYMUz20pqy4xg3FVl8o3PnNJVxO/MbGQJL
LWqUL3yM8bU3vrQsPhSqufLCYjGMpU5NQ/DjQ1YuB+PWDvJjp1C0b7LJb9N7y+knhQPzXcbQC2/l
TmhiVn6sSoI0CD6Nt14JMWXSW/xB7tSDR2+zoQxeUk3p8y5jdrK3jpun8a4HFm0fct/IynWEz+ha
g+Ts0b2DnUC5kQLCbZDkcfYBGall9S02h/s6DcSGGBsXzyFujhC7Z72Hp5+X4UyczV+tjO0rI/S9
jP+fp/d+cc9D0AOlbmmaL63A/7SvbUICs44+1D0tmqQDER9kUbPibDK0B1w7ufWtG9Jxp1D067do
UcvbAFx3TmXK0U8inv1pI+hROJtY05ziNu2G8Y4VxzevzKxn4/n9dyJHpdeL7HBp+H78newV54hN
p3HfTp7+bJZRmq4QWPerQtPyck29Jvn2+Rd0+VoWYTUCGGQiS3zV2RULzARGkbfmPYKoWdz15dQ9
sXpjFFUeNSxIsrrxCgEgFgfL6+znz69+Nqq5X9q8YFH4O8IJ/7xnNMnBqukrmfc9Gh1wcobzm5Lf
sNJK3d5rTeGvAVkHW5QGBeFP7nxlXFw+bkNHzwBK2qDjjPXg4+PmLm2KQrN1jwNfboZqsck7hfkU
EBFsrPAby/nKhHXWb3q/Yf5Gc/I9zyo4G4ikRfZBpBESFiWCPOfMs0k8qVI48DbVrCut/LPV8v8v
xkYJVRUPmYb+x9ubJvo+XV0693KKI/+L8qT2l+AIZP2scQr2VxY/FrSaDp+/1H/dI4gd/kLDCi37
7B55pKlWMNbutUDLfmmaT5SAHC3vaBNeeY3E9a97XPLBPFpdNHrPVSImuRSjpEJxj7RZtGGqNO3e
HSL9jrhNUa9iuK/rquvVFbXaebv3/dnSTuSCBHm7qHE+PlsTp25rVpF9X4sZDMBkxwin+96rV05C
ubMsi+5Pp08mOHot2ZSzIzaQYM3Xzx/1v38GumR0IWxLkJd9/BlaRY1LaZ59P1iaQSqalW1d8p9J
HhOldjIwRR/ddKp/45ryv6Awj0BQJ9fQhOfbkeVhINVBKsnCyDxhnj0M11nUexCteAld3xyMiegf
nOeWCDbMt2RrDm3sfp0zzFwQMDNSW4JxnJcJJaZRHNvNdP/5c/nHh81ZFGMdyjuAXueqA85FZZ61
mX3PGSA5cmyOt5Jcr03qBdmNjOr2yrx9OeRpn+kLew50mI90+eNriFO99jKnjzjXQyEMaYLUL3q+
9Ihp+rdX5pDLSRMy6iKI5djH/vt8JQWdFdNnqLN7A9tyfyfbdLZ2qhuHteVqcbGhdkSVrIyb5pVT
T/49oPaCevvzJ3z53WHEcJlWFkwZr/Zs3ZDW5GgVJ9X7isbEL35Pv0rH0cIPXxX+vItw+56yaJyu
qAwuXizzNKMdID3qPmJczx40BplhELjtHjLVqnIb0EeDsn5w6LZ025pExCu3eXk9rJg0NEjSQBqL
8vnji6XqTIU4MaP7KqMEdaDIVz4C9uhy8pJEJzcZ3oQrys1/XpIH6ttMaWz2zi5ZzhhSRtia950j
6x7yk5PsmtwLynXtlGrc6bNrZ1ce6/vx5cMGCdU9RxwiaoFJIyo8m7NjN3eDvCrEQ26Ywl3ESWX7
nagmf35UnbLTddsZQXc0myC/9cAeT5spEFO5pHcXChxT0zabYXQxkn4+zC7GOr2yRQPu4dDh4zrf
ngTx5NSQZgPEUbJ/ytqx+E7qE4oIvVu6XEOT6T9hVvT5fTkU5SYovOR/M6DRElmsOTa6NNDicKDP
BvoAh6qypkk8DKk20q5NzNeoInLTl63IVhlHHPvKmFv+j2fvAisWAzyglLrkiX4ccyoKtNzgcdyT
sj5rp8rKi0Ne+z5fswKMR7W8tjGjFXG2WpwM14jyF3OZTX4AGj+MJ3ggSNn4ePncGGSmiNx6iBsZ
pdsx8/JdV2M03tF4uarAubhXbI7LfZJbYDreubp9AN5VRuikHlJNk4caU8rj7DTWD2E739GEprRG
qgqyb7GYLj8fWpdr5/JOiRQlVxRflH1+basimNcjPvQhJR3nmTBgBBJTpR/kqLX/R9l59LiNpGH4
FxFgDlcqSx3carXThXB77GLO+dfvQ+/FohoiDC/msB5MqYoVvvCGb6ZvZJja0fOvIV0KyrPB7x4d
oYXD/sHBm1yCJ2w/cGmMimYHj/4uWBCM5l60qhd4GOZaXSM+ICTj2Y4HTAOwUid6CRDXh/qJPa+3
R+ol6l2l6MJ0Nai+CkdbHceFbf/HvOF6F2L1ARkH5QWwgTcBTlpnatqC4yaK42nf1IpEdz8rc6t1
41IegjUm9YO3y326USfbpGS9qqmmbWAICLG3c2nE9CvsvHBFZz3Ehg4c2hcUxGzwVHD7dVcn33yh
1S0728Zy+t94Kbafarzmx3NXcAWuPFMu8o2f1+H7wpefMKzzuVEwAPJJJZBnbLboYRiNilW3nDA8
IkrwPxqpM669h5prBvH8QJi7XtHxc0Ay4BQPKp1Vq4weLLlNFm7em3cUmC0/ZEJlAksEP3d92hqe
HctEQv1liDQj2XuxJhD6UUqLdkQnWpdqMqm4MMvw9f4ifDAwjxruOeiUkosYszWgVoHwDFfQi2OU
iryT1Fh8DTAtbHdgc/sVatvtBW0BaVw4drfXCxEZ+DAKRdRuqOFdT5iLQAsB0okzXVHIXTLqaDTX
J9ECQ+nDf6Q8cnubQG6htU6mtWyl2fLaIKgg8kTi3MSx+OV7VhXt6jbU6meQfjTRBkyD0lUaUix9
QC3Nz16BbUj5WlOiQltXciEtnKuPbh3Slek5g3RCKDO7XiUhkMdpTf8cdKAHc17zpyaT8aNQNGo2
mKFDLgdbc6BeDk1hlNre7Qy/3t3/+n9g47Mj8McrY2JqQGeaMxbASfRtVQvnpZOaND/oEOhthF3g
pbgNJJ1xkwQZcHPk7Euav61lfBVGhQ1irsdhs+8zKfXePA1dBTQF4+FX32kdSDynsJ7Vxk8+jYrv
J26MCk6x8oY+fR2AfhhAlAajfsKrawjcRk/E4yj8+JfVEHg4ppNqD6WDqtdWUOIKXm0Z7vVKMisb
A0cDUy0o6BFm00j4euZRUcp4YzQiKOn/ScGwoodrKzsjo+ffxDZe6oanOxYq3rLnrLHDyYKfIQW8
famAFHKjcNDC1aTtAaY+qCp7y46tfNexh0g5NU4XyrQfhvRTMYTt8IDeJKKRTSaBX5aVUdZ+0LvS
h2NV6+qwoahvKuvWt2nl0Lgdn/WMNyx3UsVx0TEK3u5/vD9Z3fzj0Yjj5TC4vUxrFgW3TRbTJje9
l1pPh/+GtCvGHdRt01xrGKnSsgRt2rj9UKMbklR20ryrPGXCRWkmibdRhQaYW4K2egJFIyjR2lnz
E3dK5AcjL6uWVCS0KWCZ/VwKELZCzk++wE++PvJB2reRIhzpxR9TpIREk2rVKgN1KDO24funFmRb
8SzqSrZ3EqzAcqN7SEBuqsQDnpjjl0pSRQmzLVwJ5TKa7qrZ7Ju4Qlxq7DTlffRk9oEW0yBTujB6
tRI51Dd4f8o9TT38yDYZbOFnI+9MfCojE1RsWyVhBbayVwt2eQsS0HWUnkirYL3c3G+HAtJfsmiw
8NFiGChy2lT4rOntv14MmYKMnEN8egkSinI/eOi6DtwT5pfCLVGL07+mKd71iA4NqfxklbVzdAJZ
yo74/cqdsfLaOj9mVH2WctjbvAO5acScJqFi1J/nghdmDS7BRJPoHPmFUz6DTB6/0Uppg6dyiI09
IojVwjt8OyLV2ImkBT8NTuW8duP3GkyIyEnOAUw42fUKlYAmsVCTFNXw0g1ZtPD2fDQgUG+uO5o5
1KKnv/+rDAwOF66RV+XnxOxskAmNFqF2Fwf/5V5ZImlVefk/dqx4gCwZ+xqKm3ia3FaeYxgXiEg1
+RmsYUULPbG+VbE2KqsmScOV1iRR4cKpcvb3r4jbvIn4hpyVfwDXvgkrkqyXbCOw0nMHwst6CkoV
jF3o9MV/hk61G8StPTqYKrea7Y4G/WKE4mifLPH7P1hwTjzZG3Q89ETmZKLWagO1JII5o1YHdWqS
MOM+9L+ZOqqSGYCzhXD6g/E0SrlIbmPOQRd99rjWvUDUCtXtcwZ8f5dk3ncnxf0S69lqh/SQf76/
yh885kwNejLbhu4MOjHXGyrFjojOrVacvSislW04+LQibaTSPIJkkLkl8Ya/IcZR1FNLPZlHCU3b
AB2zro7W93/MR3OHOsv1aNnK1BG7/i0yBik50qXlWXhetxPqmD9okQISCVm0Z/B02JLcH/APz/D6
Xp8oj8SQnOKpMzWbfUW33aE+n57NQK+ytQdS+Z0CWe/sx9yilh6CHbFdcIsMLSNlHbjkzNkzmvpp
CuSBVtlKhXKHg7acItRmZoq1y5wev0D8wSNS7ELT83UlUjldyc2o1cQMjgncxG60b5BJItQYSjn1
3c7GjXothVllfHJ6S//nGN1i/1Lhc3RUKuhxXq+sA9ZS6806PhdlE19AoZrbOJESBtS6Y56P0YF3
73B/cT9IDGmHkH9NoSIkpXlJMVFjEwzwaJ11DD/PfM5ybam99r3oSnVnSlX4RfVDpJudhpUWAkHD
AmAOumUAXNAe9pXhn88WXSLVmToXtgnFZ7a/APYGVoXG4RlUQ4So7mAC5ykCrwfzaqsPeYTF3cLC
327pqZxM530i6NG/mwUOfpB3UdhG1jluw1TCeh1nVxZheAtCOVJWTl32C6HVbXbCiBrAhqngRwVm
ulf/eiG6PsjsuGbEyBvHb34A/iuewPguWIMlnSFYDPzXrg6QQa2c/I/3j2uLeV6P5hlRQZDnO9zS
1tj88PW6Arljh3EcvlOGQVkJnorfIgGa1RCl+7QDCsO3bYT+xsmOna8YzQGKdDlRxXACaiuVLyiT
hfHeyMxY/sV5q0zccMLWXmdRZ4sftYrVAaHxGBircMxMiCB+Ko69HJbhg2zXxFsYrfeYm4OUvggE
YPUnycRs1c2NGIwZ4NWw0X5QoDIUYhIVEhfYLsp38RorBGk4ItGhPqoiqYxmBd8W6b8cED2weKTZ
1TeJHI2HIPd7vDutdtzGtL2TlZFo3jbTzBIJUrkEpCSFnvXFarX2aQroo31phsbW6Hq/XhcwfdJ1
x3mM8QQSDuLDktz7qBU4eiq/NYUGjhT0FzoFeVeOL7ZUONYmNpz23delEIiikcnPSd3Jr0pvKIOJ
NqTeeocwzCYJDV9A+7IDxXhJbK9C40GNlS+IoMHdodPvfQqzvtMhnmhVuQbQoP4iHjW0zynHMDtl
woAf0UZj8T76efmjRDXJ2sElqU6cZ0lyQ1Xk4CmjbAguZUbDVeua+CsCAcVLoAsgn/SRvHMSUZDC
dhWl2aSlTLcG11KdMFsFNRQglXc2G6F99kTXXiIr8n62kYN8LNX3NDm0qhBfcydxflGaVLyNVdeF
eE0z2pyrJCIPcOMsrLRVCKw9fkq11uueQrnL3q3aIosaFPQQ3EJzfIDCcRXbrt8ATd8N1AvzdeBU
cr0rorR6H4e8tE++4oeFa0i2CuSlDxx/S5KIRKo9erXzYlnORAmTE/NkY/fxRrkzC7eV7qQnwjTb
WZWmXcDRL/02WA3BULyYY4rgLm6AogbMZeY5ydl0AVgORGjUPxrnO+ox2Y8mV7voiUn563Fo7WYz
dp5/9OIuUV29k5vudbBRTVyPYzX0mxK9z1+55+kV4Z7cjavMs5r4DRiwpL4VItP6FRBJBU07u/Te
O5309hU0G+QuW46kYgXsF6w/TL0gpiAzAOcHLD+MqzwHGYim72jUbHO6bT/KmnbIqqLhDdFIIqLi
eIEKB2SLZsm6od2ebUPA+ORiUDChplKCk1ehXMBLM9VW+dqmddJ9UwAlqs8ChHnzqrH8X6ngZO27
7lvIe4J7QwYEiY64e5Bbpcy+w2HMGsTaeY0R3i/zDmmetrJ+NpUIu9+VH+jmU+VQON5iZ5MOYKrt
+pjJgdO7YzzmcMRkfEyNqHKec90rDbS/S+jwTQy4G99QHxxoN0C8EyBDAu8JWU8jOfIvxhvsgIre
XIHKozwZEytNdtDECnsbmmvwOTEif4VObF4f4rGAvwKRYRiB82M2jNBnMlrrYdQL64zDngDoJkWV
vZYSGYeSuiy653IcR0wZZEnamW0IutxPEf1f18LUsEBohqDdpk4dJScVRRKsiYVdiYM5OsN4afXc
KZ+Yr5e9hWHYk03GJa55CljaT3pdC2WjJ3Xyq5YcxV94Kqen8PpeV1EsIDBEuQWU3Ly2plEuySO5
G86yUI0XD1vSibjh4RPXenV31EdgeTsv9qIlQMPN80WjCpa3TC8HsD3cuusHBeScgMTGG23GqfRf
lIlLTckiAIUMZ2sh/Lt5nCdOOWki3b8pf5uz2mW96YURa/Y5hSq6zfIxefdJbQrXGwzjrNblsBDg
3kbbNCRoU00zA24GiOJ6diOVpRilZf81NTp7g7Ga/IRMb/pf45vKk1JW/REXA22njEY7rCq78Qps
QfSv9wOzeWZFkxvICrVLbvWpaTYty18RQkCXM/EzK3lVBy1TXZgKWHQ0WfAOBD/coiFDKoXMdtk/
1mWHt2OZNP/cksKaCYI5tWuTwrw1V8zDNCVEsUKOX5W8KbytHKo9mv0NXYqo5OE9+jQFFvLJ2xa/
gc4IASkzJqEl37metiLBGNO5Jc6VFsDHMVDHDuFaQkcuiA2cXMlB2sLkWA9VXL3nGQLilLsHlOV0
ir3/GhcSFU9G7OQ6BKMYvl3/mBDHg0SoaX+28YZdDbhirXqE2nUAyrX14tSSWIB7fHCu6AFOOqBT
f/9GcQUEsAXOXBvOBoBpdJXhHida1H1G4hU6yP0NNr88pg1Gg59yiIO4K7yW68khXQBxD9+FV3Dt
qlg7Ey3AguoXPTtWWD+g6Vt+ogGZ/Lo/7FR3+vvOYljEH+k6gqqlNj2HUvpd3g5lqeavdo0YxLOX
puwnDmL1ZURMYJeLNhPrJCXfetTsJvlyf/T5Ak+jc7DRLCDDAt04215EdzhkYMz4ShEIFb8kzayX
KFbbg1nB31i4SOY3F8hhSlwIIBKRI+o39wq0IFhqcIitV7WrZTQKdGdyDlF7e0MfTX3XRe77C0Pe
tNNo5ZOWo3CFsSX80HkNdAg6vEhKp7gkkoZYupvIgwFTw0ytkLCsSMQedGSnfM7knlideH6E2hD1
2nsmVFqfJRI4A7S2yBo35Nlogoo+tMOtxyI9IJJt8sBqQqpWfmL3j2TY7aQIbBb5qs7CWLzyIMkD
irkYRbtx0/fm6/3vd7tpmZ6KwsikjTapEl1v2ib0go5spr7Uok/OE1rxoSRDuER1P6ykvjJPCPr7
v+8PegPrZEB6SDaFVOo9SOJOe/qvuzhphJ2PdppdEtlBBx1KSiJWjRWIkzAaCxUz9GixdQkTgbBm
aVhHtAzbfY4TibbDjbvFmsNshnxHQtvvcbSIQSrDU+vP93/nVAe5PlqoNQMZximII43G+PXPDAwg
MVFRqa9Dmea4KFMtqXdaXKsL1+LtIWIch2UlC6fYOJdrhr0iqDhr6mtbVOGAlL/1nwHmLFgprUyb
498nxXU4aWMC0ORFvJ6UmUS5Xumm+iqlUrCmxZb6B2vUimHh5floUn+PM1s8sP1h3Mme+ko2UACy
dkAiuGlbDd6avg9QsvvT+mi4SbZMA1SItue8PZf3pZX39qi9BvS/J7YtGvdGEP/Emihdqo7e7gtK
3yp1Bm5ehpwDEAIU8C0/UMk1vKj71km5Z7otdc23f50SdX3bov7M+ZwkZq+/VFHIahnSRb6IvlAy
gpV65OGk27YKwlJ9vz/YzTNCNZBnC1AHUncEKbMCiqmLRrGLKLhoWYT6PLwZ553UD7dyu9GHB3Bi
wcUIwvz3qNv6klbWzS00DQ4EccLoI045R54CF9Cg8w7+hbwJeUb444m2Rq/LcUOsD71dnUfpQfHM
caFY99GkcYMlBgYOR4Qwu/0CFJ6CyirDi1+XHs0cp9A3aIGIyxiO+SWLpsS+a2QzcNERMf/5OQPC
QCEFEB5ECFC3s9GtERCLlhfxBYtYOtddlK6sPpV+6BXamY1fLVXlbo7INB7BNZsWeC/STtf7CXSn
5ycACy/YLtvS0e+UJN/2jReDn4nSYUnT6OaUaGjPA76y2BCqrdmzi0Y1Swsfv6a9wECvE2onif6f
M+ZLhrd/6uNXt7RGCQPEMqGljKjMPKiE1QqbqUiGix1QIPkOg1az1iNy6OE6LNvmEb46vGAV0SYP
7i2NVrT+zaLAxstwhmOM7ReUPLOrxr0XGNDJayMf7E3UYhTgk/cO5XgsoO2VF9v28z2cWyTUQWSj
Lw1nLkZdV5XI6xHcJaevd2oUI5gR5qn5ljVl+MMPsED61/cCnV9ejD+6ZMAk5t2SkljOqj2/uYzw
UMFj9NZXBTOIXWE2SyLfN3uGrUL8oxlTjHeLeuhGVXQGAdAFucD64vuRo6IMUJ2bHtjs9v4VdBtr
oSA3dcbZoeC7KFZfb1AQtwHJo1pemhFO+M7rq3hvdbqjrXQvqMvfjlyH0KKjcTR2vtbkr2D+0bvw
xp5yh+JVSQZwd0ROCc8mS3oZ5AQ/EKuoemADrdDzTaiL8WcobHoRldmovw3itT3dgyHfSnWE8Wko
+VWBpAaaQguIlpurBqsSpG30iTJBoHyT+9GRjQIzaS4KrB/sa8tcIFmQN596tcy+DCqucLqW9LuQ
uvPCdrkJm6evN6mlA9PDK3keoytOgrZOMTQX3OEQh1XinNa53id4kJWBXFS7xBdjsDDozZU+nUba
h1CHwMsAlbr+lk1h80jman1RCqXpdxI9TVApeVhra8K17ikNJ/2EKvrnp4RxaSCimEc0AB1n9miW
JUoRgVa2F1WrQnTjoko+QvA92DB0vrVkyAGxo7pUU7k5JlN0OJEqEXS2iOBmwU7r92WItLZ0SRuq
mm7qAORAvEWKk63XWXG+uX9SbrJ6upYW8BGI2zweXOuzWYI2AteWwoAfQKufgoJmNCqM4QO1vseg
zHYmSljPVVhVT5TqjH3DlJ+KEk2B+79jVlOZtPN4POUJpyXTTZ3LDstIA9a8md6xktVi63mDsgaT
myFuBaB8qApr3SKmsIN0is5XWwcLyzDb2H+Gp5xgGBMID9Dj7AENvbjqMnpBR1WL0l2WonIeKQlk
aG7qL1AXnIXxZnua4g38VQcCK7XdSWB6+vu/0pZ89Fh0aYyPAwxyE756p5pnfPVsedLEs6qfCSJ4
PmorhLwL18dHQ1OrY2/zzoHCm73d+TiA8KlFjGBrIj/BWEyCFXC/4U1CUyJc0Qj5LWR/WJjwfJ/9
mfFEBpoQQKSd6mxfJx5WsqU9JGj4yIPmEqNkO3tIw7MP+BV6f2HmO975IFgbtWo/RUkLqzqXdPOn
WQK7v7/bPvw1MHjBGwPE43qZfW+ADp1vj2Z8rCtp6hv1ibdpm1i76BI1MBdbGXWST3DGz3LUhVND
Ia/CFcaBY/is0aRbUPieXel/FmfCKJJyTCqh87TNzLumlRM5OVL5/xVQ8NiMaYnAAvBM020EDlyW
iuyS7KsoIdxfCoOd9lfMMw1NWMUioIFII38eW8VYt8gluJ+j5BvF3vSVjC5XZ73Tzhdv94eag9b+
jMUDMpkbTLD0+SlTVPRK2ibKjpXlJwdNiyVjTUsreBn8KMsuVV9m34RsSf4WYbE8wPezVsRXqUZa
5qTHFOVwjw0zww2csvjVma311mh+pGxlpZOH1/s/9qN1oaKADYMKyvymDRwXY90GEbbU3aAMl6oQ
n8OhbB6ps3gLV9+HI018WP5QEFVn7xtidoUtpSI/0sRUt6MpLLTO/DLfJLnoooXI6IOdxpUzmUuQ
caIlPP39XxePU1XoqmlKfsRfVEN4xUq6/oCIs3gC8q4gkNhqyStgFT3HejWxu4WN/sFc0dqd2DSU
kKds5Xp4nINHvzGj/FgXSfgMTNT8VI0V3S650/b3P+DtTBlIUSGVAq6mQjy7YqWsbPVqSNujwH9t
HdWYRlGnMA6lpsaPkmT6j3I90gAUSxrGs2wFvBVsAg4VPRhmSKR7PUdQArLloQeFapwdPCQN+xmd
EktfWMqbexziMVUeg4OE/gYZ0vUwtR2YgUqn/DhasbLpa4xSU1GOO1kaJFpnZbXvRfHl/prevNI6
L8dU/Sf6nALs2SVuVlZk5aaRH5E8DTANrONikwWmfpF7THxQrMisT1leGggEegJFiKiM6//u/4QP
pg1znL7Hn7ofuLLraVcoKPkq0kYHCl0W6ocd2BdlIj+E9qTNnUEloryZtgu76fajTnwsYC/A1hl5
3niS0yg0OmQejpnSI0yqtFL0otXoh96f3e3DxN4hZSH9BK8+ua9cT08KciTh8Gw8+g565G9UjPFJ
HBHOyz6XI+hUdwjCAICBEyjSIbLVtIaeg8yPa9sxltL7vMGo7Xz/R91+9ck9AFF7xKsRSp8TVMp8
cFqEXNpj3Ji9q9ZGASJXB6DOLZNqLsbU0S8v9LoNIuX5QavRlb7/A24Xnx9A1gEdnmWBKzNbFCo5
amPE3VGRhfafNkhaAzJBH//5RNlTmQEmDhG4SQR+PQyZezlUsFuOtGj7b7EWfyaFpCNQ9PmDXSO1
3vFOHu5PjeoQ/9WrBxh2ApkxMYhF7wPQ0fWoQV7D1jTV/jiwaz/h3JLnKz6G3MDvyZAbkhB5vwRW
raE4U+NKfcA5FJNWQzGHtWdoQnV7tmvwZASSf0xb3RvcHnYFttVGFxLaoXpgrROl9+QVclfI7pRA
9pGexaxRJ+yqsH6yKFy9yrioZ6s+qZVTPdn/4q7U223i+qMXPydl6+evESA7zEDRKhtXVls3F+GY
lEQDBCbyV/TiSnDnXRDoFx2RyOaZA2Xv0wA0/XcFUV/n19gqVUSfDgnVTRNAFnygYO4obtmbJXVP
pUDdMDB9gBMILdHLy6Ws/lJ7Iv+MpbEDvM3ItB+qKlcDekbAnaBWAztK1+bknbLKC1xoKJM18S7v
8zr9Qswp/UoRKHT2k40SSkgsS+Z6do1yTpv0v/2sdx5AIoJKYO/VNvKZ1ujsWrlBy0MYSvvg9KBX
gWh45ZseDtElaq2wx57Sc1CbbSujRTW0jPpdhmvbBZdfdBmReeJ8jEg2oAGOjYD/ZVR7T92FjR72
v6AC+MWm7+U2RrYIvdcDMFw83iqjQ761tDTpEdXG9jVEDKz4FnRO+8kDtuqtS91AL7S1RjE+5/aU
d2tqaXWf1NyPJBeQZvDqoToSrYTpxdFGLyiVH5SixrqoCAE7r6sAkqRLmTIpf7NIqMoVeeqnqya0
J1vjxLK/e3HcZAvRzZ9UZra/KdtRCybeAAgx58+OqK/BSTbKo6118mffhlGEE3M+VWSTSvuqok5K
fyjEGftRi61e9VZmqk0bLG/kZzBbAlVqr256vKeASm6TmtkfQn/UgtA1SWHQCnS0fFy6iKea4vxn
82tpKYEUxwlx9rwC2BDtIAfV0WrQYjVxFoNIoYYZ+qhN8+YFVn+OBjvDBKFMniockfYwoJVjHZX2
dyORxuFf43SKRw6MgekBgp7pzN69NtbTpKYSemww+1jR/0ZhaJA6Y+0IZanhModZEMIQ805mNVMf
D/7xtDh/RYm4UiLMaqXVkePNh+L9wbI50yvnJxWE9lMCunlV2iTJFozhs98X/taLKVUt7J3p6pt9
AzoIXJlc/OQo81TVIVFsKJ7iGFMN5g5x3/YxKatgE2vZP1a2wMpw+UIGBKlHHE7j4nrGKtJJhByd
fkxKtXiJoxQ521YM3Axx5hfKqs39/Ov9q/8mkoEZQF7BIkOypR4wf25ySq9doRZHXfGNF7ziswOc
FelRzZLxlwRLbOVE+RJE/DbAgHtHoYcYHPwM9MfZcxO2qQpeatBPiK2jDoy+p/l9pPWOzJkZ1j+x
+6zE1giMqlwR3A7vHRBuH4hWLQWTbLW88ObeFF4gPMI2AU4CyxSM72ynjTGMOyEs41SJUTuMJCzb
OtaltaI2EtJwuNrcX/Tp2F5tKbw36Bbzh6/MJp9Nf2xNq9RLXz+VrWFseA+6n2GslsoWxJCWbWS7
Cl8EqOPwEZ9uzVnY0DeffBqdguKkm/CnSXW9y/Sh8nsFwfSTZ3CIG7D1FPvL7lQaBrqaqKcln8BH
SvJC0vfBIqOLQlIyGWxBOpptbqPoNbttbPWE6LGzShQ7KD8DAQh+xj7I+s8hLeXz/WW+CRlpJtBs
pEQNYJw7a7bMg49XmuR4yglAqfrZRrZgq6BKu6sGS/uJQ5GDNjuK7mj26epOp7SXL8B1PvjOlG4h
MU0yNOSAswKP6CrKtQDrT2Ugsq9J32ivUhlLa+hG0j5KevkQm6J4zOWsLhY+8s2thUbABKGBxwpY
isrK9UdWmxpaF/HEKRrqoXJxvxovaulADASSsATJv72qGQ1FDNj6E4GeGP16NF3TYIdzF584rJPq
mpRtokKuVdcnxl2n3Gt7ycnTXwWSp684J6ndoVf78J+X+/pXzOast0HljZ2sIPvuiS8gz7kycbzX
kB/3+vEbinP6CuCJgNflpCLb399tH604XXQFaAX/w8Hxeg2GBFXVtGfFaUFaqyLqbdTEVUnem6Ra
S+2I250FuoKWJ8IIUxL8h+r419soEjORzcJUT77cRdqpkW3AcOhmHHCyMQO0g/X6pydFY/AYe1mz
ZM93e5Sp0QHxxJOQVIUe+/VUtdAfMiymzJM0egj+C1Qwh/XQBMOzlVsBeAjVWKgXfzgi0AG2LHUj
UtPrEW18CZyMWulJS5N8E+NtWbmynCovgGvNDezZJaDhB1+T/J4SEy/ypDA5XaJ/LbDeKJ7cxZ11
KpTYOWmwO5NNIqFChhZ+XSxsnQ++psYzCICVti8Wr9Pf/zWYKckG3RYLpRrTdJ4RTzJfERgdj2o7
Fm4kp13u1kYUrMHuWgup3808Ca1gTpnENdjP3BRwuhYN0zIZs1OYCb3aylEvExlHY55B8ymQp75/
SG6+I5VudiwXgoqsA/zT65nK2AsQ2sgFM43yNQr5wQHVpIiWj+aDHOvTf11ZCHFcgw59BnJRXp7r
8ZArsMSIwwTgmVDa5nAQV1i61ysfrYmNkkXKlwhc8psSt9rL/ZneLuyk/MRsJ61O7sXZBqJZZrSG
OpSnOqzVF9kctedISqJViIJxvhBP3LzozNKeWqFTpskumo3lJ9zsTqCXpwZoyMEQdXSkcYh0c9Ei
ZqiQC7oQ3JaquB98Swffc2hDE/WbP9drK2j/JqnocZZN8OdZVV0gXcrCcF5blHM3qO43C5vn9pmh
RUjvlV4JVwFYu9kVOyIeBnlFqU+Sp8OC0wKv/GnKoaWwZWGpxejNB3r42TOM5Buc7bA8mLLh+Q51
qSCjk/OvX5hGNOaAKCSawF7mvwY7AY6Wbw8nBNisrZxMJldi+EnYtnTf3sbL0DtpyFBL5t5lsWfb
OKuTxi8tZTwJagjJQR1NkvNW9oqd2qVUdtOeKvm614S1KQBRlBd5JJxBHzzTh8HFDSwP3+5P/ubK
4hehcwfeTieERQ3++uMjv9DqPm4Mp7yvhY0ltVLFKy8gRTph/gCB2geHEayEnwb1LiXzti/3f8Dt
nuei5NaaAK2EHvMYeoD/ImiW9SeACOJzb6OItaKLEZv7sQhUfRtgINh9N2pbWywmqMztr/CdRw9S
Hpg8MrU/3Tvteu5cWLVBvoBKpWMU4ykG9+Rbp6ipkNl1JYx4CgSpukxEPyClRs1GiDELz5gwRM6r
EpZ24yChZdRoFTM1a5GxOW2Gv38elw7Ff8LsCaGhUJa//nn9NAREsg4hg8HRK5yiQZhyQnwcEfZ2
JnXPAL8xWqc03yPxshk9CryxOxZWkR2k2q8bt+bOGJeO72zLsFpsGQIkbgyCBsgT17/LG1NHwvoK
/yUKeYPbUcKu9j6IqnJdmlZ3agdjeESLxSi3YMAxVb+/YeaHaBqf4uafLJ5wHPro9fgV3VSFdVEf
ClvLdwmfweQxkPrxZ5taYqfmbR9vnSEG2eXGCiwCfJdDeVg7NQqZipYvurpPZ+TqQ/GDyE4mxURi
Go719Q9CGlDyfMi7DzE+I/vaopjo+lhILD0PszyIiQMKpFOCjTm3yM2jG9fOYFZxbj1YsYRpDWYn
feS2RmRZqzjFnnCDZFlmrlIMxRJ3GE0vWBV9ZSX/dl/+/2dMvQsqDpPW0OwSa2hkF1om2Q+RgZOB
m0j8aLcsgqp1ndRA1v3+977dbsya3gUEHVqMqBRer64TG4Age9N+aIDUb+1oULKDLnn4gWUolhVx
0K8tSTHBVvmtvfBSfTS2QXTMXCd5wnlVJWiKJO/b2H6QyPTDQ0rpij6U16kHH2qMtMfGXTiuHwzp
K9BGc0keenY3TisNrgDVBdoIBHVzsJKOmVw7kJA+SFViHHXRpqAAfWM7Skq1KodB2sPFWwoHPpiz
g+Mk5RPaM8QEs+OlcOEbkVw7D6TjYbGO8UzNXBpJwxr0TngSVYfOPQZ2L1rZKUuCxR/NmGwXaSV8
j6lMzgbH+Q5mIsWmB45pvrFaJ94Poac9wo37UqV+u6GCbm/vbzDl5lzBMVDpfBJEkPryta93GILv
oh/HYXiUI6GF6yHUK/tdkz3lkhk6CrPCaJ3EDZS2NS+pjA7s177M6VDShwk+JXZsvCL9EcfncWz1
fhUbYjAsd+itVHxBK8Yrc+QP0exAXS8fdmhhj0vY+VmMqkydaW4Eyo5UAJF5nD3iZWtLGSoR2gOI
wQwlxVBBCsQpncdGDgZp4TzOPxGFGFotpDcKGSMvzOz6l9VkhPVrKCeBsc9GAc1GEynr0IVtx11H
ffvctMZSGeT2E02kdvIaB8zuZCd8/Yl6f4xzXfLNx8YKIbuquVJZF3q3SiOvrFBL8kudaHJNU8rr
aXZh7ltj4VI1mtYuKKfPjweTlg1gOyT77BgO6PUvQU8C0xvq/I8DDjMYMjrSOK7zTOlacytJQ7fL
C6ur9kMK4fe7GuQOXiX39+ufxvjf7w0VP7Sl6Z6S6aHUO09JQFOicVgV8gNiJDSN+ci52I8hIvVu
2BSWtPbEGJ3CQZYR2aYL8FZ2KdekO2iVMD53WYdm2ipy6Og9lR5XAAph8KPGVSUXjue52IH3zT6d
5HOe8ewwe1xkGOiSC983N7GCUsaK+pGvvSReB+S179v+q5EDpzxYXiNDP67Kpt0JI8najdB9zV/V
qiyeK0J8f4tuYs3/ETslTuNoDlSlm3qwFAoadOhz4w+T1i75g6RjMNaweI5f9ZecjLPOXRqKUbSW
jMrCk6nVDGxY9K6LlZdYFv2hFI7onxWtUssN/p+avu6w6bG+hd04XiBc0JlS/CRaUoO/ORCwi7mn
/6RQVGOtKb/6K+vHCMryERv1HwSeiMrWUFu0pwpNeqpwyFkbcPGzPcHkUlV0lrZx+rirpi2Iyjot
37nwkzaKDlGE3HmwtQIGOlTnQ5VmzDEdevMF9b/4HzsojEjAR+ViuoAJdPTZ1k+dUJMiNXQemtSw
155F2aapjQ5Qu5UvIVdvorxJ4MeitgCLj24NSfH1qkY97bGqzP1HcG7j/zg7rx63jbWPfyIC7OWW
atvX9nol2zeEHSfsddg//fubPTcWJYjwiwTBOUjg0QynPOVftLsUGWzbj2gmG/5Ma3OiJqeWLuoN
UyuNjxwMFJ0WCfJtLBXA5CnOVk7+5YLzi0A60UaWa+AsngkRuLS/wyF8LtzG+jXhWvpOik6rXUjz
Bq3FTmbloDPF83POgFx7cG1oGtpLGCvRHgoIuhE+l5bRPuoMu6elGT/Yw2itBNWXLwgtDAIM6G+y
7ru8UrqoD8izbLQ/wTC+dHo8vih1g1hpLdZYSsurHB1YSnH0DUiDacYto2VYoSEqe639mHlxrexa
UXu7vg0s259sjrevVK13P6B14DdmNH73isn5dHtdl/E6SE2gGSiRUmmR7giLrTUOTVfVTdY9q5Fj
l9tMGF72BKcmn37eHuiDW3v2BRnJ5cFy/1cTXFJbINnadYoDKelQ2RcbMRu4EQ+REWyrPDA+TeWE
cXs9aVVEEoe11yZE0l7Z8+5SA/dFjMbHV62zq+Y513uN3CLrBix6zBLvRxeOa5DjE2Z7x5Z8vfAN
AC2oeHjoBazEwRdbn3l4QKB0idUC2bwIMLSm6SjNhuKZ6kj70AnsmqENaA8BugX/dY2yhtG5Mh6P
G5sR3gys+GVEpvVCazQ7Es9oAJWbzAzyn7xU+uSnRv4pr0r77vaHutj+VKKh4EtIkmNTelvcbJhf
Wz3haIvOSI0IY2wjJzba6fyTzK/7enusi+dCjsVzAaKPs03n9PxiAwfjJS4alM9q3ejPGg4De89N
gkctrPW96KzxPz2C5PqXg9KORloLqA/XNmMukqgBU9gBcz31OXTmeeN1Vorm4ZAetK4CXwfEx9n0
aZn+uD3qxUGToxK1Ib5CaYnm9PlUg6nUsXJs1edKm0EUKlY8fQdlGN3fHubi64GcIiZit4AndLmg
z4ep6JGZhmJpz07jYk6mFyYCHjwun/XB0Xa3x7rYmYwlNyQVfmZFDe98LFMlvozxnHseY7N44Azo
e+Rn5wcr9hTLD+yiOt4e8NrkZM1QBy4IXnIZXVRqTB0s6bE8nISn+uxevCBngFb3gghgbZ984IPP
bixSel4CnngWSFKMz+c3uUWdOpOVvsxBaLow1SgPb0cv6Wj3ah3Es7o2PFzQreZYVnb6DQBQKqhM
1rYFT1FNDgrVRnWjh2P7xQCpBIvajsdXtY6zAY0ay1F+9FR6hW8GZZX9I0YkXXZT42T9DwI3zNL3
WVdhvddnXX4ckJj60owGMaKaT+D9cVmMqxOgWGXW97fXWb9caB1NCqC28nSi7ru4A4ImGsEzhNqz
ndqq8MghGnceNjbpGm492MnD3EUS6pVaGz4UiFKbnxKjwl00MYn96ZCKvHtoULDS79N4dCk1JZYz
+nmeimznCMrXCNDpenoshzyPil1DF314yrN+hP8yhXXaRL4V62X3pcR6ZPxOJKzF20Dgx7Fy2y3r
77Lj5/BpuQoAxNDTXhwYqsw5qJU0eRehmHdmFoM0MyOBQ14QNIjZVnMknjC0rgI/qdIRRSs0VHHd
sMVfUlc+fgnwfWBI8qLn15xvN2ksjJ7WmLwb0FnTbQTr8zDEc3TQqrn55vWTsYPdvsYevBDDo5kE
mw9xUlDHEGyX1DPRNnMfj072nhZx9VqXYwo9RM2N+2Yo58QPFFOJ/Sjqa4DrbW0fGrdynl2ng0VD
6FDvoDihPnh7Ay4JDayFQfudVoSMi4gwF18lCTyYB2FVvVd5EbV+SIF56wijc3whTCrSUd05WGoq
mRNuq2Jq6jtMRfV0l2Wl8tUd6+R3jUXeP7nSIocIrwTdQj2LuoOg/7nSoV/iTPmtFCB5LtlFEPdA
m55/N9wbLTHX0fRGDasu8NOEygyMOEbi2SGEHPwepETiiyCjUlVipasgp2Zl/5m9kn/j24jpkVJF
eaRcoK+hGBZX9Mdvk4mDhMFCCzEXVxgWDjQvO298aydHPAYzmZcurFj166LK7y1WdK2DdHVEqfJH
YURFy1D++z8ywML0RF8o3fiWxQH0mrSLgicPa9gU0k1cxH41Gtkav/j6mFR7oEybgAhkneKPMbu0
JyR0xvEtRr7hC3f5hL9GNZy0KU22soX63+3tuah7fKwqjRpZdwYHQ63pfDypj9ryHcc3c7YeQlGI
kmZRNr3rlaPUqMoouGUGnvhUN6sks2tD8ybJpEHWI5d5kD3msYts+PSGIJC461yIPt5sW/+UlSr2
aWeZ92ofuu95Ybbvtye9eBM+Jg1yGcoO0pmySXQ+aTvXAtcVjIwjYvrZHEgbQDxjS6+EurEi8nVl
LAhtFtVe6t0wdxZHKqxqb8rNaX5LO01800a3fQwcpe225ozUw0o8eGX3MBi8KdBU6Ch+lET/2D1Q
QPqUfuD0hsYrolItDqIaEvFdV/lC7aLnJq29tTrJ1TFhsVDE1+lgfMi//jHm0ALiGrHtfePy+Gds
3KHauGj3KfsybUyd9oyo2u1ffz+L+j1MRxi3BGyLNdXoJoPsbZgmPO23Si9fC5Eax2yaft0eSP5B
f4RNcqOcDbQ4jW7zEZrO0xvXc7zBVxSbimbSN02XO+8BQpl3tZVY/9we9GJBATcAaUGhgrIE/3MR
sVh1NrsZ2OGvVhNb+GlHAz7UAYW9eh8TXBG7AOkP7m4P+gG1+HOqCMJRm5dXPzhaYL2L/AURiFnL
HKd6T0ZJ+mpnBHJQrAdS7NMyzz+VNRpC96Ge6Hd1pAllT06lqfeFrnfeISRMqh9m7eSQ1J5wQnQ+
maBT9jrv/VM96Ju6tTaZ0+OVGNhOhFHhaE/qYaoNcOmzYiENA5EaZmlHBzB6C81gvAPTXzcbssXC
9sMqCWG6Gp7xyQhpHN8hC98c+zijjM+jM3xLPLLv3/g/h/PPIhmr32U/uU+j3gPPRDg9Eoe60t10
ZdGW1SxKWOCCKKsin80NSrnw/CIxq94Jptqu3htcVrN9FCaGA/llGoOD1vRIP1SVpXTbxJj7X9AV
86OSWYPjR6mlt3fNVCAsfvszLvcOKHqVUqUU2qHiaiyrh2pVRcJxg/ZdAz9p+nFb4lgQFApye5i/
pttcNMPKYbyIuuSYNAypMBmgJZH8PV+EcPSGeijL/n0otG7wYzyKcfnqzazYVMMMjcPR0v63Rz7l
bmpXkKxi6zbu56o3sYjQ5hLytoPK/mpBfXF45e8iF6ehTa2BgtriaRurobWNYKjenbbPn8O5C+4o
uIazfNBW0SZXFl4Sc3lFIR/Jesr5IoB/tpGFx8jatCLjVxB07j9maAzhVrTtkPqR4w75yu5bXk7M
j8yR9aYCAI5gCTIURgtZ1Km7d2wU503jFfWR9oK6h745/NNwI5aPmd2Xw4o1ibzzzi4KeHWIc0gA
A5wZDsD5THMRW3bZm8pXA5sIcdBb23k1Old816C9mBi+mygiBYUDZm1OyrWP+kF1Oh+ejS3V/BAN
Yp0/juQfz00TxGjpTb3zVc1kimqNbjZ+nxOac1sLnEL7TtmveHTzwWLLlcG7q1FDuJtgD5O+mm36
Mw+N2DsMJrfsYbIi8eZOCT6mqS40sZvNHnAMPC6z2ML80BME1JrC3syic5s7M6hHZSB38MQwHrAu
iXVrhxlAp/haqg3ddqwo/O6dTvXe3SkmbZ6DokGzhRbCTjH7KD2kJTvBj+yu7nZDGOhYI2Wx0j6P
Y+SB/ECh7F/SOLf6d0imyXybkHKrPltiMhm3h5WFE66KUlDzbAcYZv3+y9uD/QuZAqtKqaFBAHH+
aWO1c2p3Dr2vGqSf9sExlfArKsr5Y0XHy94hnlau9TgvNjHNaCD2bCfSVtkZPx+y1ueyDGJ85Mci
rm2/TSLztZ2KrNvlJOQorwXGqALO0cpgf3uyV0fmrFKOpDVNieB85A5xa00J+uKdV2/gpGDorrZ6
90r/Q0UvZKL2nwUiXLmgP/gof+5fSciFWgArV0IAAFucD+ukgoeY1+99JCC0943QrBPWD473UKNW
5uyRsBt6SgpUQsZEUR+RroNy14EUih5Autnxg+eWU+Wrfdz+zJW+XAuulusCAkgqWHLCyab5tYvz
HeBSidJxqbx3qd2YvlPo1U90sppyF0zm+HO0puCtnjx3zcNvGSh/jEsvgpAO3CKh3fnCRE1PkXos
wqNiBdU7UtPGFiCS+znuo3J3+9NfVEr+N5aEgoPQpsgob/M/LpFp0Nyq1hTlvRkr8diKtvqJGWy+
U2IdTLpWx8Yux4/W2gi8iZJ7cgP7vrUcscb1WN6l8ndA7CQPAZXGm73Y/akJDBO7jeB96oHI0ezN
5m+ZwKGwrAaUkk0RmvGmCLtZf8pjnsqVzbh8tHirwDWh7oLSJKoOS1WBWXPTygma5AjxU002gPO7
TV8GwwmnYVEijKYEKyt/OWE5Ihc3zzGVmmUHIJQ2uYoXpcegHroHM7Wq7ZAPw0ueuQqdIYPXWQ1t
qJstrenD7a8uN+7ZyZPuXvhvULFGZARY//lHj/PcGVpU+491mKkHVQzqU5l1wd4128Ty1Wbod21i
WK9oaNNo1uxiJTm73ODMm6yeEJtk8AJhkUYTrNKpT4+QBodHsHbOwSosqBidqaw9k9fWWbb8SI6I
AnV3UXQSTpzGgRZnx3Guin0fScStYw6+YjfpAauz+TuwGTyO2ixdy0Ev7w8phgS+QAVQol80ebqa
Jh/c+/QotVP2OSC9NzXq6l1tAHaahVefAkXzVi7zKzsZdpy00UGQEUTXIgYdxzzrFGFlRzPVtMr3
RhMcAnhCpCDjOJE+iOaoRSsf9MpMZWIPYMOWtLRllVPRDPm6l/kx92L7oe3m9is7C5dnB+0tUh7D
/tbOypqq8ZVtRBEfUJBEBoE1XtzPSesFc2fMxREi8YMTu6GxGaiu7PQBM6yV43rlyEiWEtUZQKuX
oKAUsDJ5qpUfyyDof+TB6KGnjXsrfhvVfUTd+7GiLvUdfVXtOasQk/3rE8vwklcC/oLUdPFVWfxQ
qVubrwpiZIS507iF75YNVdy8K50v9dR3fgQVxNpGJKzbGsU2e+WOvPaRJTCTlxDrTRq+57dGG49U
q4O0OAYIrhz5L8Q2dRrPB4hUIrGQTKE/4q+9Qqi5cn6RMIRwAlaCSGzZuaxy5GuGKi6O82SHd7Y3
qvYOUWVxKCthh5tRMtLUwhuiTU2CdXvVr50lUqcPyVYgCsttTcaapBzW4uhMmqJuhrIYw20hxn8D
V3gZFmkTAOrbQ14k0lRaYEvRnmI3SZ+gxaYG4omIRWwkp0rRp47ScpMkh3hoo11ruYT5JX2mT2Go
KS9jT6RwIIC2HugLgs1k+yTZSo5zGSDI34NSMGkjuDCAhOdfXbci7BvaKD5NQWjk91U59MEBFD2V
Ec/EMA4BZRGPO8i3sbNTxzaptg0+DN0mphrmrnyQi1PILWr9L1BBqoaC9PmPgWEeuD2AEeJE2LdT
XjpP6HAHwaFLxmk84IeHql7RoKmy6Ww9AdDqKP+v30A1GGA4DzhN2fPfYEx462hZHp8aYc3bgfgR
Lnuc/UzT/uegzs57bOQJsIUgmjc0vaKVm+DiFLIEdLRkd5YWLZCl8+HLoRpKK0vCUwFKb8d5qRMf
mcFm27et913rlPpJpyj/t6UN6F70kmTMQPsZtdjFBVQiWj+LpFGOYROl2xIvI3UTI6ZwyHQvfs/N
0dkVLtCCMFLbJ7Mpk7t2StGbD9XhdWBjrtSSr20El24SRUl+ES/O+SqMJCQNcs3hyRh7rfejwtC2
41TO6t4oMKI08sl5CoO0uStRHdhybueVnXhxLbEesjch20Tkh8vkW7NGxLXsOTqldhx+LdrUOype
YT5ljpm92wix6ds4rrN/xhnV+9tXxMWtxNBIbNEslyredDnP5z7rE+YhFjtAG0V51xam4EtI5EMd
Tw9WX7mH2+Nd2XGko/SsqImC81mmCMYMMFizlfhEhDW8dWrWkorpKgbAlrqFDG9+ikJ2w+1Br0yS
vQ3zXmaH1Dbk+v+Rl6Ru2o7joCcnr3PsV2iBXCu1Zr9NqsDkRFmz1b42R0QzMWplbXlm5L//Y7iJ
1MAWlAVPiRKCzVZR1NCpOnR+HvXexg7VHK0U+JW3J2nxp57F4ZBMeMulFRzcxotXXakGfC1HNz0V
AHz3GLOhQd/N6kHDVnathXdthmDRJFqLhgER4vkMzU7w2OSVcuwdTHlGitVvlTZZm35OnDsByYKk
Vo0+357glVMimWC0KIkMZRP8fNA5shUDC2jlqHTQqmEzJ+nJwMZ3G2aIwRCtG/2mKEr90UlsZ+WE
XnlJJfiIZqWn0glihc8HL6oBfL9lB8ewROLZ1zF6afw2a/RoUwkt+GGTAqCJamVAcIlf202F7Dxl
2HGiw9lmw+H2Wsjhzj42FUJ68uS3fAQZoZ//nIjAcapaIzraQlHv7QmTbx9KiepusxbgwUqwdnF+
5GjsKxIQua+XynUNYLZUdGp0dJXY2wV9rh7qIH3oiqKr/QiNqrfbs1sbb/EqBsg+tRgkR8cuTON/
ZyfAGtip+yHfTJ39K8YJbQ08em1EgLNkkmTsRCaLz6vmSRU2woyOcV39DNF92vetk37F4lZlgkX8
7e8nKHt7FlKklPeXnTaawvidpWFyVFsRfzEbD21OJ2z2SkDXHIdF4Sb3t0e83DCkj2h98MDJ5oq1
uOdjOxwow1XJ0cbL0a+9XtN98Nez31e5uraaF9eDdP1G0RJ8N5oXYAXPd6eL7LxGzTU5ugl3nZIo
bYA8ltNW27HJp3nrOoFxr8HMy/a3Z3n5GRlYthclOZMDv3jJtUlPLWFb8TEaUV/YTJWH7oRixqm2
64FRvQ+aNlcrK3txLcnJ0k6EfsMBuQA6q0A3Zjfo0mPbtiXqRIjI+RZiXS+OMrpfA/BQvwOjybWN
mUX4u9+e8GVETZWLjq0EmFPgQ6P9fKlxJoxNJTXSI8FN8AOZ1/QzeCkjPCh5YP0qwZ0m2KWN+ifD
icjdxSTGnV6IeuV3XNleYKNQmJKBPXiJRSAZoGOeA3RNjjSm5n7XJFYa7tBvnWjSKc7X25O+iNfk
nIlXZQQJOnS5vRoeU+FVSnrkPQDT6xWj+NVM1G1drtB97FEywNK5rX4URRjQJkDK53j7F1zZZ+TO
HwE7pVV1WWDM42h205maU6J3nf65mqvokIa0hjZAlMO9OmeZ9rdBqixn8gSB2eRcXbTdNJoaqLdZ
6XGuu0ZssV6kfm27VfmmIFF45zYoRIWT03aonRn496EKEq3gmK4ca5rZ1BKBCiEjugxTszEFtZkr
2bEOqFP7leZkz32j9P+olJW9Hc2IwT3Z6VCunGpZuz9/7AA2cyfz9sKUootyvsfTpiSAa4LsmJtJ
InZJ0evTXd2Z+cpXvTI/Wq5kJpQjqNwu95XdeR3k/rA4ejHqaJCo83vpsbARbu9+ZTnC1zGz18TF
Lvq81KnlPib9gylF6Wnx2NXaCAs0SPIjpg5j+DMNzCo79KHeUYBSjPCNULIxtyrPevcLdbxhpinW
FM0m0PruXox1O++UekjWkqIrJxqxKoAa9EPJjZbRll0CsM+9ID9qBvaIu2rUHZ+2iNs/4lLejCsR
+pXRYGZBy2H5XQZcXmMmUIeu4ouWkejqz2FWO45PzdNJf1uBbsYrd/a14Uj+iWRw+kIDTO6EPyJ0
emJNqTYg6uy27dO9YpBjbah3if8Ux7K/374srmxf1o+9C44HxPxSMUETXaogNFwe88wy5kMUdMX4
ECRF+n57nKuTwqyXZB59Go7p+aSURC8TrobyOFVp9V3zFMePDUGXvNT6lRv4ypuHpBz1G5ghjjyV
50OJAYX8wW6Ko+3OXb8xtbp/nONcu8vmjNxd2NrXQS+SfTYb3d+plnHpk6yCQ6XDSP0SXsz50IWe
I5piTMVRrXNb9U27Yf+ngXMA4B2/dW2yZrhy5VbgtpO7hOiX5vxiwHECHIo6Ynl08JP84oV2thVk
YXfhnKXPUVDV4Y5+FFDO21/zyhMj1enBmpDecyMtllhr6zaejLo6FvpUb+yyi3eVkZZbYxKYvSrz
WkZxMR7fE9d6mAEungv8n/N1zaZQUHLJtKNJa/ix1EsBuAVOteNnVEk3AgvVtX7hxYZlFHnWKUFR
tIGzdT4kkvuU2bGUPIZzmOyjbBKvadTmkORHAZj69npeRkrsHJo2oCJxXPBAF52PlhltCcxb04+J
Nok3ZAeGT+6A9co+z4EgbYa0QoS917Rkr2UYqGl27dyDFvhbawu5gWFFUPiGISRDt/OfYdB2zHmF
jGNP5naHvPp4shTb8LlZi3tXWAd1cpNmbfJycmdPqBwVOCjnhaa8sVSPLrKhnMLU1JEM6bJTEvXJ
AdkO51M3CR0D83Gsf6mjMfojwtynomqS7YjI87OrBhbOLLXd+hjRjv/e/iSXW46nT8paSZ1LKiWL
L1Km6MSpnWUcFQi3v3oIXMHWRndV3xHthPldEzeAP26PebnnGBNGHRoBoMv0ZZunJVnHQ9o2jlXh
Oj+Tssxf6iHFbcKM1mhZF/c+a05Fjz4wyEP0CBYnWO+TWT6g5hHOgtlu2jAssm0zKGui5xcXFOPI
2i1XIsEhqjDnOyp0O9WsJ7jKapZVT7T1zR9oHzS+CDXx27KiNPM7mN0rT8C1jwfJEiwUgAZYpYv7
wlamsUz5Rce2U1OcEiwsvwk6m76nv+58GztvLlZ28bVvR48Z1yQ4RdLc93yiTVvTxggb7L7jynxS
QsesD9kwNpu67LFUvr1RLr8eHRMmRpTA5XRhmFC2tM5zrCqPTWzoyovTgDvbtY1Q7X9uD3TxlpI1
Ac7gC9KqMe0lQhTBIAAzs2UdYxiJASgomY97aK59ibjL9oUb6fZ2MGB5jGidZLvbo19uHkbnXrRR
MOSNW0qTUTVEibizrWMVa+NBKFV21wx1fVcWc7MNBYAV37Onen971MvNcz6qfv4lsxSCU6YrjKpO
/Vs0e8V9iYoXvAzd+i+pp/lwe7xra0wUy3VLmI7Xx+INb1otGTS7tI/o3mQ77CyiHaXE2K9tWJra
gMl4Emhkx168Zod1babMleIAXGgeO7nN/og0kx7H+bGb7WOoWhCbMlONN1Exi2ZXep34Ek1QpFeO
yfUhOSF0/ZBFW5bY+xHf97DJ7COa3uYdNMBgZ3YFMHwghTb4WFi2v24v77VNRJNRJSKku8e5OZ+k
MgFRTLFdPraV7Z56aF35fozrTt8kod5aOy0vaeq2og9Z8//P0AwLalJj/8uf9sf6jsyottBXOYLG
hxFWBM0nxGboHjaNJu6ViG8egtF3724PK6+as/cUggPlFllscjm4S1WndIL6l7RRfurrUL2z1BF1
frUt/3VpqbV+luUWqePgbG2tCP3cs/92PwMipA6NkC1WHtAPF7Pu+la1x1GpTl0c6v5kivakxVqH
uDkeTVWfG+9aMxmPTt5EKyPLP3kxcaC/YHJpbbDgS/SvUY4WrmxDfUrCpNgYQjN39dCXBwPx+Xtz
rsKHOM+a7V+vNsgmsEEIGgG1XbYb6qpyId2J5oQ1y3BqyrB+stC5O8Q9TWEvi7WdbUTVrhmn+os5
tMrKbXUZOtI9l91BepVAuvjs55usKkLLK1KjOdlzB9O+dRTvXxtU7vyqGtNsHhyCpdwPbUsRhC5x
Udwh15fa9+kUKCv39cUbyE+RJgmyIm9wrSxusmpMTT5AKk4wphAbQLkZs5gp/plog7XyAl44+SFC
rtIYZItT4uIpXAYWTeJRejebU5ZElbcJCWvfpsHptF1heOKpmTol3BHMBrs2TyIsx7WZcnmtCll+
imKokeao4PWX2hmle+4+qCWzkoUxbHzF+WRElhLsJxwIIr/DU04yrcs59vsh6dqNm0Ot3URlOr+h
epJ8vr2jLrcx8TfqHLLtK8vUixtrzsqhbkUgTnrWWttZCoGkttds40hp7tuueiGuq/5OEQNIE11e
mJsajzxa1EtYIJBIgJhO2J7MLHeYazfux5Fe0jw3Yqe61d/XhuWAEqkvOQtgyuVe+uNuBFvkNYHV
tyer081TJWg+cvkr+9BRlQcKhoBd+q5OdloyF/kmkmKCPtIwX/56qZkxbVDZDEA5cvEr+l4E5ahW
3QlcU/TKL/3eZXF4QPwp36noot4Frb4G5rp471GdtgB1cD8jQ4oaw/nMxzCBOzaa3SlDoyfelJxp
MCRWY/jdpJoPg5O7B0NPEWGn5vTt9nw/aG7nV6Ss9pBr8TfMaGs5uF4JSN19dqI6Hb0PqZrfuWPT
oY5chAV04VpM+zIcMdxo82h4GjWv+YFUS/Sf0lR9f98JrYM31yvl72GEDJ4EQbbvrLJEUrkLfaP6
FJV7VdG9uwRe3yHugHqvPKqXrxszIGEBPC5hYstqfjqpOCtkcXay0in53sLNemqzKsKLrUz7nZJp
2VbraCzACY78ejb0+9tLeBHB8Pkg9qJn8QEkX7I+kB7EAU0t81PlGtGnelCjl0jR6vtcbz2ArGj6
3R7vw7Bp8cmkXI/DB8OMTV9+si5LEWR0teJEE715ErqT3qFA0qOvikqZryAh8up5YfS11p2884N+
UpVNgbvp5xTa6kumO+Jtmpux84fEhG48O/WRUv28BXvvbTPLbrcAFpXP9DDTzi9F1mHFgpXlXWPo
+ZsBQ2zjTDOaJLnB+xZjYvKUphGZ1Mo05eOwnKYUtuDSk92qZUY6Kp7RIFOdnzxwyDaiApMzbCu7
KQu/tcTwA7yid+91qdn69OmMcNe0ODrfj3ZcGPspidx2k/dV/EvMlfLNmyOz2UNMQ89wrKh5SKDM
FPsZx+wBuE4NhkxHg6zSs2LNO3fpbCLvUurzUnlA4mXobJ4f8JoeT1NmQ0rYEzfNztQTY+NU+F1v
dIrGd5PjldMW8rj1Qi8jke+L5tznRhh8Da1y+iwGc/iJAhqWh3bgZek2yWd7r6tKtqmj/L/by764
jFCbI0AkbqBdBdLr4jJCSoQibIW+3JRG9ZuZ2LXqp4qq3dVeOKPgUKthcxc4Uj62QelnXoleFhGD
HB7eCSEqKwVweVllg8fnhl1QBc/I45QYdOldMABHx+8AHT9uwL+dLEprpJNULEm44FsuPozmSIeS
Un+u4HLTrs+inWNG+d5TkvgOzGF572WZs22ydFWmQL7Zf+xuJirrICaVFmIVqVF4PrRNLSvsoll/
ttsweWzGOr6H0W9v2sSDPhjVQ76tqlZ/bmvVuLMnt/XR5Bd/WbflV8gYkb8w6KZOsYQ4FpGamB00
vacA24FX0WXJZxypm12QltMGUmelraz4IpSRjET6JhJBSKcdDtkiSuu90unLqY2fvTyd/62b5PtA
8nCfjm2wybPW3MAXW0t/LvYUml4oDkmeGvEwdfHzpY5bVwkjESTPQ6nEj2E32r/onf2IPS//u6CJ
2aGeKyeGdQdLu6z5gBE2oRCo6fOclgmMRo2C+9YohgmZjTjsfkyq1f5lneljTAl7J8imVHohuN1V
vWjCIEifs6Qt7uewUzBGQeoC+yqYW7fPy7WVZGqAeRBUcijNnq9kH0GYjxI7fR4DxHjcUNN+GspQ
/DKKuE93fz8WfU2YjcgS8O0WZ7Nk9Dw0tZSzWaHJ0ljGNnDV7j7RlGQFjLZ4wT+W0CTm47XRoQ0s
p2VGPdD3IM+4dCq57Tv1OR7AHlsJFhS7JNTaNZfby2PAbcONw5iShbLM0QwjCR163ulzXGTJ0YoT
9+gCpKEmqSYtp7+cBz+cKqTwbi/qMjn831RNwiQg5RIBIpfijygb7+YsQzWFL+j10c/CSs1dn4kC
HG3itvtqmhzAYZ4Wb/LEnH8UtTMedXyAV77tImT7368gp8FH2kPlcnn5dZll9dMcs+CdOn5SWXkr
qn+n4dir9w3Yfj/V29nYYgsSbpCPXJPBvfje5DVUBSQUEOI27ZXzRZid0VPcbJhezTYr+0d0J812
R4s+qS1/MtQs5MbvrcBdKQws4wBCNdrmnB8kcKl/g308H7dt49psqrh5hRtSu7Zf1Er6Zhg11ieb
mnC67LFZinCxaEHdf9Gke9VjGVh5trGVHI92uEPJb+z3ytbv4fR6EJYgUw4PTm5l05MToKnuA5vt
fq1sGnmsz94qmNOyaC6FCmV3YPG7B6dCPLevuxf0SEIQ0BLibkd96Zegj91NKXCTc4QSPEaeprzF
aekdEk+v2s1Qq7W6Uc0y+toGbbiyi5Y0Sg1xGgg30OfoAtKRWdIyZgsaTKn0/UsfTx1uhkWWRZus
VezXsIrbdtebbfOOvFMkJt8dMUOk4meK7SgaN9locVWNn1NLkb8w1r3kVYNrqa3cmBc7nVySi5lc
EnEAMjwZbv1x3mIKxSWElPRFncbK3URU5/d0kZKXXGCvuy2TQZh7D6Y4ptZu0IiDHVnlmizjxW0D
/4snkO43ZG1WavEjXIv6QZI17YudI1/eRXr8y0pqVexwSte+TqRJ28J05tPtbXM5dVnykxEv6RHO
HosLvLW6hrzQbl/KRnT7sQ56oJ/JCL8XaXMn1jellSdbZarcz5Xt9Ct3+pXRJTqeqFuGsoCRzhe+
DOxhhILdvYSeiphnC61xT9Vs0A8x2inhz76M2k9oolbhZuiz0cP0A7XRz7eX4OKiIZal7uVw6gmn
L5iOZWhTZte89kVXbDiGSlT7bOPptwsId1PrSvP9r8cj1ZDiSLbjYuKyuN0bp5sz2zCTV6oYKpyk
qYE6SjGw+qTlWfmvDQw3Pdwe8qPveXY58EIjYc4ZJIJkljJm+GOH0/8t0djuiteQMNf1pzKYQsUn
qASn4hddgMkw9U5AYGNF9W2Xj4rd7Ql94ZHTh9Oto6WHev9kpJ0RYzVp1pE6rlwU8iec/0QT8D7C
zghb02O4CMvKIfLItOJXXUx5/jKKidZV0XTBMQ2owu5vr8jlzqNvwyrzsLD/SF/PF4ThE2sc6urV
c4oJ4SxliPindaIE3bzVrfsdFg++9lFvP0x1rKorEfYHvnkxW4jEZG6yKgHmZfFBmiRvcJcYotcS
fZzXtB8NY2Nj2Rp/Gu2gDp6j0Zy6Y0QVrNg6HSS+l6hPzcxHySX8LhrKwHeUHtwjF1oTbro58EKM
o0jH9pmak4GIabK0be9W0OyqMal033JKfTy4qV5+Yu4FUegMshe1odIwXwr2+TO6g8nn3GsUze/i
uPjcukh3HWpr6JqtM8bzuBV1WhS7oDSynDqXIfASzCpo8ShqKG9JGevJ5yh02l8BrgDzV1R4NNMP
Q4+dM2vWzD1Sp/rXTHECUD6gCx7seZwSWlhOkP0bdp2oHlNtqoz3/yPtvHbdRtJ2fUUEmMMplVaW
Y0v2CdHBzVjM+er/p9ZgAxYliFi9D8YYdDdcqmKFL7whj9V22nhGVhtbKzLDYNvMqDo/idbMhn2a
ysRHAqDK/YR+4fhUlnXvPBmiyd8QKyzjjTU6M70a/FGNxz7B6/3IFiq0/djPhvCBFlJlcpSwcb5k
g1pGa+X9G7uLdFVieyjLyofvcnfxmOR1lCfx0Wrb4Wmqi/Gbjq/ZS+CmiD3RXKl+KSlNJuQdtViw
zbIPAlp5dZEboa1BCscvANZ/+QvUVO043UQxqDd2X2oli76hgtFua0fNAsjyGFLFimq+mXEZ7NFl
VFfCqOsV4BTTRXpXT5BgjMvxs9qZkYTWg7fAiuJ6nxTeTAvaHaxsg7oPhS3fq2fbPCduV712UNGz
rde4c7rysr/Dxi7PGQkXdyy/g6sPbO/id1j2NBeeHh/jfJ4dH7fGWP3q1kbzMgx942I2LsQL77Jz
zjHFfILskZ1xnAvdLzOPv02foiyTb1ogCvuHlbVYiyVZgwzS2n3Az1j8TJI1qX9L1InM2eI6aqpq
Jr9At1zDb+Zp0pOghrjI0+QrUc9NzbNV/H3/BnwPZBdj0uBE2oI2lAQCL8aMBW4tntfnx76ZtWGn
qEP+LXabnD5yL5B3zyILu2U/1Zo4+T5HniE2eq4Mr4OWVFgBAiRNrR/3f9Oy0C2Lb6SS8Jdle4gy
xOLgWHNu68ogtE91UWfeWwkIvP00kcTrL6GaNMMWCodn+xmKf9HnyRot5dVJy4kGmlr0ka/XSZR9
w4mtGDZq2+PCoFdKm+7QY8nTP7ACGMpDK6bB+zaW3RTuCiSn32ptUscvUzeLcV8GRqiuBDm6jLwv
FhqACYmEofKu8cfywTeqLnW73DQ+JZ05P6pTOP/tdkVufHX0IDwYbeUlp7iqOJcoiMXekyesJns0
2649GYA8sy3E6fjFNjPTPNVZVL04A+WKAzZdnfKi5QgRfvesOJ6+CKfXlU2dO+KUBXrcP9z/Oktc
MfboZCq0QIBWIYgCSPPyMEX2kCcO/P2j2jiNjoMBvdutrRZF+KUfUDLwxYxkxIOIrQHj6gwmT5uh
QTKHEuiSBrD7t/Zow9m4/7uu7hp+CwhVKaRKoY4X7/JnxVHSd7nox2MO4VZ7UOAqvM0o1TwFSNps
0jwTP6rAiHFZcPrx2zy48UroIk/KxQfmBzA2JWTKsteXTB8kBUrH3ng0O4zq/BaG/D/CRhNuM2hh
8VVto1UpL3lvXQ5J3ZeCC3ApiXhcdv6MyCNsxCbmqIrY+Esd+qdJIh6lS4NP3xOJYHh7QbXRnKD4
1JDovlI6WePGXOfKsgOHkOA72ZikebHy46hXRktSckz1OdFBV1dmu1XyUX9SZi8LN72Sa+Oj2iPS
W1hTnz8bKKbGMIQqATIw5XLWTqMyG8krDY3e3CpDE1dbzcuSwR9oSg++NWlrFpjXFx+/WuK9KOvS
jeKTXe4XrQlwIKfhcmwaYM3bTO//4v0Q867o9PktaOe/HX5kuqVl5eyURhnHDQbun5XCpph/f+te
7xzQQ7QUibrfaZaLBTRjM+zKVC5gaTr7KHH/MYtW/6Ziq/qWZk3prbwzV40D8L90OdDngVcDU2zx
HM6xo456605HrnOM46Nm/kRr0TwAhgi/Rt1s+fPocT6crrbO96d6ld/S+uMSBBFsUr6z34tev6Ug
lOxryti9fZybvv2jD9ImRnU51JxdEGvKJ6PJ/o0BMP1xf9QbCwx+COIWOClCoWWGiaXh6JWN5Rxd
Vwj6bnGU7nvHnn+Itkleuyr+9/54V1kM5QMieiDWIH+l78Dl3mqcvm4GJbKO82xxE1b6+K1ra6my
l69ZNV1fe5dDLUK82U5rxS0S62jngo60G9W4YKgWMlNRFQ37wHPiQ+qJbAcKNzmil7PmQXodXNEJ
p0xI3d7hEqJedznZsMhSgUSfehyRb0kfTVGWzUMd1HPqd15VP7h5bEY7O3HF33mLLAAxA+rpj1lb
mW80o7W/jLlPPlc49HQb7CjjfY70zlr35HrfSZg9qq5czYD8l/UnpdfKkSBUP5bK0G5ddey2ql0P
34ZgGrtXXZmzQxA2evHRLgO+PhhPSCMt8jyAbJdrg8DrWCdE6Ed8YFX4l065aSLT+VxQaX2g0BA+
3t9474ilyxcBBgOlxHckK3+JPAm/nS8PlQuzLHvnOHGvaoeUsMJAjDSzNZS1w8x5iloVMVvAfeMj
6o/2tG/DxlN4keMW8wGjoqWaxHjHH1Le2iNZ1Di8GDNiPTtzMtVfKMu508Fp8/ah09Qp2IQOSqN+
5Y5OITaBribbQjcybzeTTFuHrtVwJdLjtNeoI5lu6usin3RfBM6M1iJIzfSz1VnmIUBmOzrnqjJ8
pSBY5z8nrdH/MI1Z4Wagj+MiZV0Oj1HbT8FTDSDzLIYq/xx3TRe8DKTJhV9jnxxOfj601q/7q3p9
nBHQQKuI8iCNB0Avl4tqNU3RFbXmHFv6ZdE2EBbwqxzlA7qeXResKTK9ywYsPyKxDGUQqtDSeeZy
vDY0FKVvVOsILgPjDaMwif5SWhN+jfDIwamcZj5oU4xgKel/X+wM8GrxY5nggx7Fjt7+HApBCJIU
s8h92fvddthIaX7sYeG1r50UTWynEcRt9xfq1i8nuCV+h89OPKIuVkqUNeIzQ9oegzB0+KFCj7b6
3JhHRE5r61todgpq6KOi/yvSLt2ltK/cT1rV5pVv55Gh7eIJwau6pFiwUdSu6FNfBQXR/al4RbFp
dDfPvrLi8DpWnsTra1QCthCEQT4cfe336P23cwMdvLMr3A6OHIkZ59Ui8tXcMZ6aoij92lO8bT5W
P71eTfe8IR9utZKVsrmA9GB4QGy9OLUY0rh5OnTtceLl/Kx5QfSzmBxnB/bRPMxTV/9RN30/rMz5
OgygUUBtgFyTF5lDdLnNEBNT5h71tGMzDkWwxcU02DogYx7KsQm2owRyPXI9igcRFrg+3d8q108y
KQQtAR5HaSW9HLwwCyt2raw+ijzTH9RqLOKNihIuaq+Tcs5DNf3z/oA3XgC8Xnik0MzExGO5NdH1
K2wxJf2xqIym346Ax9Da7kS4RSFm2EQ9ENOAVvf3+8PeWGTqHtLW14WCaS4Z+W1azbMbdcPRJVHK
zvwANJAdB0e07RA2ZfNPTd3Fes1nKy++ok7crtxdN8cHGggYkQufz335kbtayQnDiu7oKnqTAgTB
iLYzptg6TID4MnacPam+MjVufCgUS13r/NxadglRkQRMetHWYmsbOL2XGYLCRzwStAoWQhK7e9Pt
g89Grvc+yugK1e9RiVcKGzf2lwwyqSJIYgddsct50+jyegQkmPdcDY/6gFCBH6mF+pcexNymA+ic
lR194/IzOUoqsbVkWxBpXg6Z26lRsXuH4+g68fiUj0b+L3d8ZqBAZqfNc4ev1j+pbCEetMwL/h5q
p1cQjBn7YKMrvW0+G4OeKgclrxX8I0M83amPOTauIND0wkNrusn3WvSxvbu/R9+jgssHh18O/YVt
SgZCnHL5y1Gw0YtiyudjosXDZ3iB/OayycBp1UZQvoxhmiCfQ3l6M5uuiHaKTYC7nfu+rZ+bKIoL
mqEawC/wmEq6rdBaq/zJoye8id2q9B7KUhSNPzh1aTznWqGn57KDz70pstH5V51b7TRbo4R4U4f2
DkYxFKk/zCEuuvcner0pEC0ziI4o5UnM0iLRGjNHKw3U/I9s1eSh5lH6HpJ9vopEj7ecin4lHLtu
e1LG4vDRxwOCwWu+WNhWw5TYU+v+qLnosc8+DF2pXWlXTe8bLtIGj1yDZorrkzubP6MuHp45S5G3
s8I8SrZ6buH7aMWVcdILkJGfNXu2//romkjEG/chxT94y8uIUREokI0NkHPdizRwrFhFAuDz4qee
/HifJipWZ/dHvL4SGJHCNP1gzid34uVuQ8PVmwdlmI+tWSc+ys76Uzgq3wK35IIq1E79O+cmOtwf
9PrTUygxAP3wusLOW/KRYEEKt25b9QgDddrmeWr66VhHZzdTH4bRqb/dH06e9csTdTnc4voZaFAG
djCox34SkQ9ZvP0JLP0skkn/fn+k68gFJJGk15LYktUvg9PUNdEZq0v1WIqp2Tv9EDh7ak9W9lfT
OMTDCGWPdLUMs8EaakayahOP6eitGaHcmDB5tZRdk9pBV03cLhaeM0UBcqzaVCNUolQ6OMBQ3TV4
UK0cqxvfUkbiXO1A87hy5W/5LVgzUbIs8qEgPemz+QCkYjJ908pwLK0byBFtJbT9/UW+NSIPKAby
spFDEnA5YoQfE06yo3bUKiX/kjhpdECzdMw2oejC7Tw0a9HKjeWUpSkiJGoIBKWLi6MOGzwbhlw/
5v2MLJwprN79pGamN/lg2gJzJU+VF99iu8K7kVqsAGCdq84wple619eedixiLhihGF5yQLSq1leq
4NfRiEQT0t0gEJEZzqIwokTlDGgo1Y9DW3QbrTFpBGGxsBeY527IqtRHSAfJFgdK6sgf/oScEBIq
fJ0AdLmLT9iHhjFWlGaPaValT1EfB49GAPIEc/Fumwt9FTYq57JcU8gCkGgJYtisi08YVxQX8XHT
caHNzc0YJeOh8JruJc/C6EULEm/j4eP6uQU4/aoElbeJ627aZXotPqiqRgUCSCW1PqqcUmJsWSYm
ya5yA6LikSc5+zrXWvoPHurZg8m1O/i5Jsx5qym6q6yc01ubmOo0FDpZd7uqM3ZDiah+VWlHur7G
wRtcWHqKvIHweXBWnrGbY1loKFPUpE67zJkpQJlpwb8/WqhA/qwSpf6K8xuA6F6z1lggN8eSOApy
XbBpy4J3oeBuoo/MqzTE+E8fwIrekNP25p9FBwNh5czceC5BjKJOIQs7wAQW+0hLTG+uqaQeEzxG
H0xkI3ZmglmL16jzD5r9qG7Vc/z9/mm5NUUQIuCB3rfwsnBVlGbXdfWsHWPDJuwIU/VJ6FUmNjRe
6KD+h8FkFwO8PQXT5f5sG7ecEEnRj5CykvJZRbxiZ7hYWYUxBiwry3njKqcyAz4OkhY4q6vEc3C7
AT1krnLbSrxtinurSqLt6T8rpLC3XY+A/ccDHort8toj/OATLq6eORKRWSiZcUTntdrGTmHkPr4S
GIQldHW12nD2bOk1YacbnxAYGZUrHkhaC8uG2OTU3dDNJvdPXOo/eLYz7U/JKHngkTPNz/c/4Y1V
xV2UxxjuA4YISwaIS3bgzZNNfTWus8ch73+VzWBt24wKOfszNdbkjW6cCgaEgSaPBAHs4lQ4bl6O
MTWto22Uavd3DwlteKAGaXUH9nRA+RulEX3bWmE4f0yuSl6nHDdiAVCWMCaXKX2cWUlnm4lxVByl
/AR6S6QHx5igfgFaS3+SIQ35ZhbDf4l7bERGoYxSNKHiLr/4b3GPHaYt6puzcZwVXBrrBs7QTovn
4HUO3eqodlmxRpC9tYcI6khdUNPm6ZRf4bcRQ+nuZzSGfqRsrHyKDSdwtogiJOk+tWeRrizsjZ6c
jaEJ1VzQGiA1lmYbo1aqFAtV8WmuyQbdyBP21hEtZYNcmZ8I0OJ9r8FsHFrRPimGE8ZvUamET9RT
tC/3N/Q1WM6lPwb8iP/xB2SEy6m7RoY2pZZkn+LQ5lsXfWtg0JSP8ZeinsdnXpX2sUmm8rWb7CHY
ONbYb+1yrP8BN0nNOsmQUYNGn3xMaZzN9+5GgAIIwC6LK+zyZ2kodHWO1dafArggqR8HJWEFYK0X
EEDUg/VB+ZqCrcLWCSftlXvs/W68DGnYfGSzkvLDqVvKHYBiS6O4MVs2fflLUyYQ+JFlvVR55Bwi
LRVf8jrHlUGPTd/uwvoJAeB+5aK5PvcuQprA/4mO+XOZPFIaRwUgd8dPBDRJtxljMHAj5ZHPrWYn
no/IvuE3FZqqK2/U9QXHfqQ4K3W2CB6XQmJ52aKo7ZXDpykw+l+z67WPcIIa5TvwfZ5gywyd8MMv
FQhTiRohdHOl9NblpzYnUYeijdyjCLVDVKe67jdtUuwsQ7hfxFwFf97f8teHXaaRUIltGCMU7BZb
K5oRcA861TmSJxe/+r63qI/awWnAbfnr/aGuTxcCPQB8iJ9UBmIrL+YmQh7bPK3frE7Mj5055o9d
VTjpzhtE8GRmwXDso07dRS30eETzQ/27ZbRR4QtLi8+RMRV/I75ZtCs7/CoPwiAQ7CnCbXxn7qDF
q6LXQdUCeanfRKdXv0ZPHeE60csoHu7P/2o3SQdN8khTZzc70Csup996cW5qQTe9wepwh4OZR5wY
syVFt5ow/xXOtr3//xtxseBBYrfmVI7TGyKOYbNRXDN7CMK2eYnBwxziWD/cH2+5mTifsgMknc55
sqg3XM6wQj8YUlMsXsvcTB95lo3XwgiOWiTJ0feHkj/991vpfSisxRys9KjtLbsnWSWmPCyFeI2d
gB6XKYoBiF9WnAHRIt3htvafWlHk0ybVQmPlzCyvIzk2rRO4/hS4wXouzkzXWKM+dG6GIRg9qTir
bGiAwkWzodPKHQbUxq+8Fe6P+zNejPrOUuUxhuPBESLBWtwMPbKYiG/X5cnONOU8FaJ/QxG82RgB
AiVR0KQPpRWIlR20vP3/NyodfrxKaSsi1Xn5SUcK+OiRWsUJ4kn2OFaG8tAbcfcsJXBeVCOf/0hp
gTxUaF48jSG5QjwVycdn/k72hzuOTgrJ3uVvaEdBDR92/6luYEXzWiH9O7jZD0QexzfDmOjtG2bw
sTdXTpyiiKyLULWkcrG4FTQz4zaja3TqC7veDRTwYfcW02MU6d8jIIOPFt7Pfi6mfuU6WlwTDMyA
PDgmVEzgQcsYxCssFRfaYjixuMNj2xjhY0CJfTeW6p+idJuVfH1xkN6HI02R/hlkm5SDLhdXDxMM
7fOxP3nDRDBtA+aqJnfcFk5kbEMDxmnT6uLz4HXuykSXkZ8cGtkM2g8QCLmDl+dITeCqA0GYTmXg
9U+gMMXWUUxJ9ci072pA27UEZoJQQGXZfqK407aJBv2BrHtNk3xxcf3vlxD6oXJESYwe/uUiRONc
cYG04wm+gf6rpW37YBl1cgKda63M+j11/+3meh9L5r28u7yC1HEvx0r7WLEzq5lOXj96NPrjeYbG
3yP4u0lnx438rMxMy3eB0Hh+bJXzX12v4ZfU9ojsPUaFF32vYfOITRck1dEooe/RzRwN5SkVg/hp
WcgF+4mu5abPJ23hz3SB9f3+XXRrvahxgWDjkKAKspiD606VqbfWeGJNsemcSk0pcByfygOCj/XP
+4NdHwgueYhCsEwlYnnZpscKvphbivsnx4kDdMzqIN3NYgbRggo4LnCV7g5rMngy0L/8SLJiCAuC
8jb17aWGgxX2GYWgTjsJjHI3uqH0W62VlXWV+t5zVEfaIa+Qg26BP4YbHLrGTx+eNGKG1GLkCqPD
uuhaZSiy2gi366chHPRdotvFixA0bYdStf+N46L/cn+869eF2J7sh8KW1MxdlmP0oK7mCMDnSWnd
YGc7qQB5YRc7W6u9vRKW4dYFqrG9P+iNL4uhHcGn1AUiNlpMEt9gPADAbJ8oINSHINcy2Zxv36y5
LXc522nl7F1vW5oH0M5onUj1hKuHpPWUbEaL4hROWXpu5qZtfCPstM/T2Ftr+I5bW4h4lwaJ5ILA
ibg854h9GHWeNsbJyWsteig7ry39ARWd2ufeD8pd0YLuCM0hqXa49jifRKw4H6xCUXCXVXeIvDJE
gh0qf+RvuTytlBJBPMM+1Xqlxb6JQclhAqW5scJChWvYCNSJrFV1oqtHRbIYqVwSHUmtK1d+iN+G
FQrq3ZZVmad8Djrf1vo44irz9G2SKNbJQdfxGRj5dHBF0jx8cE/BKARiQumb1I0/Fu82J1oBBj5b
J4wWkp/4tiZP3hQ4n81Szyn54bT3H8aTVpzw0kntl4QfdxpdADyedTITM+fadsYy8Wmvxm8uHMZD
jVP4ygyvjiozJCiR3B4uCFqql4uLUlypBZxV8NPK8D0vi+RoYIOzV7S62mZR3oMXyO01lZQboxLV
UwWg0Ecjd4npSMU8ZDgoK6cpdr57URhsCk3rtiKw9Un66P0SatukKxfE1YHlCgaujeQxhkqyLH05
VWTpMxx5deXkZr34s2xt3kGjKr/3QJi+3/+O11tWDgUOiwCb6Npc3EVuqkKniwflFNix+lwOUXkw
xsg817TFvg6mibxV2+N8iYrtWlnz5tC4NQEHk4J0S/2Zoi87bYyj8Gwgqzt9yai2fPEsgU16puYg
+al/WHvNE+Ad80ELqpVU6uoWRiyXlEZK1ZO7sQSXizzBPQYcR1vcTMriXzefuqdxdKrPE+wYi+DL
XbPsujkg3ThHyr1K8u3lgCb0/sEr9eg8RiGN8l5H2Gos2x/oNOe+ombWyoG5sYukSjMjoc2Gs+ki
Wsna2hBzaHinqYxJgzvw0dpG6TA29QWF27Wq0a3hKJZBapac9yuCZ2/jSDxRNT01eMfvrAqMMP3b
QH3Q6yGrVk7IjbV877P9j9BA2ehyLbPSxX46mMPziLS+9tCNvbkH8eB6GwtZL2trN2W1kjHcmB9D
khgRitHYXbq/lKldEsDG4bmkjhPsYMoqX+usgCuBSfQ/90/lrenJRhhqnLS4weNeTi+y0dN1yik6
16lXbhN6UsccuZ9DO7XJXujGr/8wHIgK0NtUgLEevhyOjuwMWaWIzlU3J4geJ635pCd1uw8hsSp+
NI9reMybE5RNBQCKoI2v7CgSo6spOEfnTC/SdkPxL+6fmiR39G0950mKjRlwnJUTf+sL0h6S6Q7C
NLyWl9PsI1OZ08pRTgoVa/W1wjg632BlObV78HXW2pN84+ngcuPwEY5QM1nWEEocMCLhiegMxLaN
NsDOlXxfe51ymJOxKl8RE3yFXVysCLFdz1LnVPAsc/ZpZCxfZk0Agm4MEZ/dWi9pmILF2RT1yEut
TWvH8OZY3N3AcWi6XdX2AGql2OlV8RkIl/5o5a2x13NIBlhBFCsn/vZQkPrhE0oC0eI2q1uXdnBZ
My2IyMV2LFR9h2OQ/dlTg+bjdxlryFX9/waTT9dvgZw6lC4CHG50LpNhqGhg9lPrhzp89Qc3ye2V
i/p6ozAabTZYhthdQ46/HI2ORucpBlMrvd6cNl3oomUnzCz3o9Qt3oCRTM8518W3+6f+xopSAaEC
ocETobS3uEO1KowAS9vxGR5u/KBlnXemhlfs1EgBk/gfxpKZFh0FSf6Sv+W3BS3tVrcHFD7OHdP6
7pXGuMkCxyjB7Wfm5j+MJbul8mZBYVe/HKvSwXHXwxydJ2GYL3gkKq9ZO+ibYWrWMrlbSyj5LqQZ
0kFuafjgYfaAKJ4SnedoFJy1pjEb3+qGJtzwMDjRyipe35pSTNIkaJFtGXQrLmcGPrHsdDtNzjVd
20/2UHwfMPSTmpbat3joui/3F1L+dRfVAMkW/G24xbMw2UVESzmBqzLMyujT4BA8PsPg/XQbuzp6
YakW35qhtFzJbNR290dfmewyo1FgKeheEyZnG5gC9QAQ1AHR0ydlqGEtaOZax+/WeFybvPCcfIq3
8t//tkXzIHAHk/fv7CFT8Zx6ifI1dJ0eI93J+rNGdWGt+nZzQOnEAmxWp8292KfQHouc5yM+95MX
fFVp9b0WdlhuUKHIHme771Zazrc+J41EgOLUHoD0LD6nZ3ZG1bcWAS8FZTqHXdyrdHQR9dvlnZ7P
D15Xqc7zEI9zskEBc80N4NZ8IVJJ7wEJTF5Wz3rFacOgkjd4aQ6vLvqXX+vJqU4iV4t/WA3l4f4G
unU4AflShYB1IcV+Lj9olimxgcBefM7Kukf2oqPWYZhx8mgjGbkGubs5GNaH75JUpKeLiG10vR4V
BTU6F0rQdLQV++pRL8qpfBszY60xfl1Cpv8PsBAAKo8GJbHFXsW+Rxs6zDvPoihh0aMKjRrXOMaW
D29xbv0xrLKf8D8rmtYDnTZHDLHf6Vr6MpKIrQTGN54vEBpUtFlrUEZLHa48z7O+z0oODrh462iE
3gicKQq8PYxDL/C1voviB0prSCzc/8JLfr4MrAjkeKRAOkox78UnDlq44FnXpuck14NkWwXt9N20
kZKwm9QDKMu9z5/aRHm5iYvylEOkI3ZoLe9tmrv+tdXLYuX1kR96cWnCAJEtbCII2WC43HVGKZwC
A+zknAtLTJseeR0NzV87PNyf+43TBNIR5IhJ7k2pYDFOOGLyYkVzdtbNciRBV/FEmWeIDL47iflX
VzXO5/sj3rg/3jv0jlRildKklzPTU9netSJxzkIRPE+THY9Idsy68AN9/ieuPOVLE2iNH6eu8zF4
gPzO5K/YwBBkQi66ShfsKE/HGZlpo8/PVSO1cjQb4nyYKfnnKbJX7+YbXxFhOcrQnixigUa8nGuv
9o3oeo/VTUQ37IrKY/NW0KralS184zNKBBA9EURXuZkXYe2YaaGpRqU4l6mphn7a1N3WrKGS0P2v
MMq2G21lg966PGCmU2JCfoVu9RId3EGMrrNqFuc6DnQYkr3tT6gN/aK6GD61Zh4/UHxrN5humtZG
9uXQvZiTPQqX0/f7O+rGzeFS4yd+IquWKvmLVa70ECBdlJ+jWvcUSqVJsokLzpZvN845Vh3sgI1U
3d0fdbnkcCIMsAiIn3mw5ID4XI6KjUbnUC2dThVM6cehMOunJO64O8uh/+WkXrjWtL81ILw4CSzj
iuIpuhxwrnveImZKX81wn8cENFUxSEUg+i3dC3z9+IORvZwhmbzsn8g8cIk4gXsVCqzs9JOBj0T+
EIEv+qV3ltJsm3Re6+zJj/T7hScHo68n4S2MeoVSyqgM1ni3qqdgTrNkSyFVNF8UzwmjLRTrbF65
hW4tJhwSKQyPlwWQz8vFDPKCkMrV5lOUNa62xwNYZC/mWBt/OJ3nbsPUGNvt/Q0j/8rlDHlrKfqg
B8PTvhiy6iPNG3NMvdwYAdvIpq0BOTl/HvCKjjbFTAqvaoP4QdlmPnSxh3XD/R+wPCdyiYF+Un6W
gRNd8ss5V1YJz71MtBM4IwvgW6cbX4RFM04BtfhXr3TJp970sq/3R13egf8blbwUtIlspixOZzjj
RzW3CJZIXHvulzm5lg+iyFxZ3htfFCnE9yyUeOaqljcJE0JmGaun2RnM5mC1GGBtO5xB4kOc6Oq3
Xh/sNTW8m2PKKqw8Hhg8LEpBCjiVUPUK/SR0JDj2OPzShveRGI+TJ4S+rc6nLFcoP+6v6BWshCVl
PUEcoDzJmi71I1B/GKh8DcYpaebiU4QGy1YNyi5HMb0a+L/A3Qcz+aL1EzIS9TjMz3Ak7BWIx40D
S3P8vdwPGQ6iz+VuSoxG61J0ZakLO1m9aVw7eESywXJ8K7PXJDOWQYOcMQwpIEtSjQw51MvBsOYb
K8DwxikNptl7UjWl2paj/tx6aa3tRsujdtMYTvFSeYjf3F/uGxuYC+IdyggRmqf8cuy4FF5Jo9o8
9ZPRiS1uFom589qweLw/zo3NxNuNxrbk1Uuw/eU4kLorshfDBCxk1R7mPUl0wG49MM/DNCc/6I9V
3kpuc3NZ30VXZIZ+BbOvU4VeeBwwtWEIp0MTAncjcWyRHwwMQ3lpUSNCDXE0g3M2zGsQlhsXoi3P
K9gV+gtoIFxOGM37nK7DyPtiBPafJbCt+jDCK0r3WNYMTzBt8ulRotS/WG1IMoD6otd+/BW3aTLD
cgeejvqv/Pi/petRMJZ9Z6XaCbeVJH2eFB1VeAP5XO8ocETRXnLdHddSnZsTp1aHJj+Y5CtOVxyW
lVOCTDiVsMjSNyUYxbZRcWjfGVk/OJswjmcZAOeFtbX4jyu/VCLt/PHtZv72I/TLmSt6PESzVuqn
StWg91qm+CEoj+zsHMEbkj5jZXvfeH24JYhfaIPSX152tSsnQmxk8PSTroDE4FXOQH/rk/4taWkS
7qYsnP4Ro2cHK+/CrXF5ToiOqdk7UAMv59lOWetqfWqcIqR6/4ysVkclVKiKso+FlYp9MCXuT71L
1uDwt44zjzy5PGBkwAOLnYUkFzyZ0jROlJibnZIY3j7otDjzdXuOd7C315z1bk0ULhBwH+JR6bVz
OVHcQOjQ1Y15cguteUm9oX8tnCJxMZ1PXbFX8jwKNyFlqzVL05sDw1oDYAgw90qnL1VGN3fqwjgp
MEz3MabKPnyh+tVTBxSZyzgosMie9Cj7D18WkAI6zNQuoA0uHgVhjr1mhrVxsgujeRunbvzSi55+
j15VqhQ1jKDx2nDA1iSnbz19wGBkBsntBaD0cqW1KiriIVYBpxhAOrcYt7rtQR3NZvBVeBhronU3
1xeYiSQKk+EsP6zVZuEA2sc82V2UndJSmT/NuN6h8qvPJWe1joxdgVpocbh/Q9ycJhezdPAAeLcE
N856GhXgNHkd3EjTt9o003+KYy8ftmNGGWdzf7hb00TghDCKlxz8prw1f7uK0aacRqsW5kmNzTdF
cb03x+27PUvc7DNjnpH8VaYf98e8NUWprybVRiiEL3MqLVTqoOuJpMCt198NpZrVPfi0bE8hrhEr
+/X2YMCTUDpDQGZ5AzpqgqF877BtKsX5hSGinm3moQcpak5qO+7vT+3WI0N+AzSM0gP4v8XpwDUj
7jS7sU+5ZgXPetkVYluMxWtV12elTLKDxq3oPmk6ArMiCMqV4W98TW4iuHu8cJTBlzbH4Ifw5nMK
+9RM42gflD5ATmRWTEwD83GuH2ylVtOtKeJpTV3xxsTfJcmpLZGdky9f7qMgGRy7z1xGtsxhMyst
3hqoVbR+Wwb/EmTYCdrKOhWuYQTj7iOjY66p+N6cPMKaKnErgfqyNpCUTVKYQnVOha0mh15oGPAq
I72NyLNmFJS5Kva0UT+oigjAkByLj01VnrQdefrLmWsujb62dJ1TNRhqvKssI0UvpvL+hX7b6X5p
D8bKV7611hK9JS9+NLVNuRC/ndnJmFU+c+ycOmUIu26TjUn0V9klIkIFsguUvZFPjXLwzLlw/K52
9G81/6RcidBvPLXSg14CBSUwcfkQjLo+qVOdOKekFrU/twPyv9UY1b6VBF9ERrFxZcBb3/f3ARex
Ew5wrYJCq31SO6VIdi2YkS8x3Jf+IYDVvXXxbMt9SVWtdvcP9Y0rhASeRiEoQ9C1VyIHejOOGcYl
JwhkZemjeaY9023Kk40Ztt3HJA7etxMwHFzY2FbARxYHydDHDNZmgLh7WpuBj3A4LLXc7T8ohPG/
cQBRQaCi3cotfLmJcnKMhLiF5M7Rq7nwSyPvP0djicFdPBpTffr4GkrsBkIz0NOo/1wOZ6pZE4jZ
sE7FFHXdUxy5TrMJSpvGZ1Ll7op1540US5ZaIEPwrAGgWiyiY4aJylVvney88FSeT1BN+tCqX/P/
4+w8duRGsjX8RATozZbMzMoqquSlqu4NoWn1BL0L+qe/H3U3ShaRhKYXgx6oocgIhjnmN0XhfLO8
Xv2A8BwKGfp4pC23OzRoe2QjKPi8MWiwcd+Ry2ibLxNvLkh2Q5WPZmaWKWZc1dQ+6c1Qlv4Qz8lP
hf9/pO60t1eBuYOL43/cNzpeidcOMus65wWZ9szHQy/9Wx0aM5gbpz3Ae789j4Cp8Idi+/DcEBLe
flL08eRoJpr+EmHgNgZKJeufsTWh1YghkNWfXTXJU19tSrqx9zfT26sHUifz45GlQEod5HZkV5n6
biSReClLW5waLRLFKbELU/8iK6O+4uISD/+9P+TbdWVISNScSgBclPRuh9SMohGjNYDRbYr+nVDM
pAgacthARaX1qLu8Zim3RUsQ2AiCQZ9eWcbbAEn1FoideWK/6EOV/KNh3SMvIvea/iD421tHqH3I
+a14NQLd20lNOmRU4TKO5S5tiVWBkyyndHZQNbKNyjlldjS5l/sLubNrgLtQDAXCudolrefnt8fL
7R1bWlnrvdBxNZqLbCqaUmmD8wNIHRmFtTu4/0pHa45KlW9fTbJgyi2kw6vE6tY8hkWc6emCGY0q
BDiCSR3EJaG7mVxcCd+uQND/NI/akqDoGPfmqZj67KgGsbPgv/+GbWuq0WVulkIkr6WlZh+E7JL0
nCE6Vp3cvq8Ck2A/+uOrcE3+wbavhfdV+Haz3qPb9YMFUpcnZ4lDIzYHI2gSLzN820XkWhZpjQTn
XHTfo7TrD679t7fhOjpSpCZaZhQg1gX57WsnqEPiYzqKVz2ytK8zhQAo6Dy2X9vOBHMzlelHQtTq
SyIK448Df+xZOEBQYXi0ad3cDm000s5z01ZeJkpCoak081OROcqXDjzQw/09vfdZdSJfIgQUG9HO
uB0qz2S+lFMmXittbDHsGAWuJdF8wjvniz551tf7w+0cIRRzISOTz3gujanb4cDBqMUwZ8pLjvga
Eg5aP83ngsVPziZSAJPw2xksmnAm+6CXu3MxrXR2hsX0i9x4E4LJXsyKA1v1lTr7bF+yYUQ+FQ2k
P1RBIzhZPTtXBwL+jfLK+jt+2zaDgUZsE1vJq4aZ+wOPzOQveK085O4yyIfEUiix31/TvU/Ik0Iv
jO4qRjebY7LKFXrpZCSvHaTF8ZIAECgfkK1HFxsWgdM+4qnRfLo/5t53pDdEAE8/l7RlcziKLMIq
1AQprHeG825c1CkolEgNUMX2Ptk9ppnSLOyDvbpOZPO2rLVfqmOsLn35zaAKgsep3rjiNYYFOyFj
WlWPemIUn2QLZfH+BHfHcldwiQnAjjr77WdMqc8poIpAzedj8xGblzqIxkJ6p6of1fJgYnt7k7CL
rwfnA9T85lSUjoZutBcnrzj9FT9ULauQosyTpjz9+aRAiRCjr7IuQJRuJyVj7MqNrPBe8sQZLllV
OVFgdIghP1rzIo+scfaWkK0By21tT1Axvx3NsGoLwXnVoxw0qs65kavRvNmpZXKWqRH/vD+3vTUk
maXBztQAhKx//tu5m6LaiXMijReL9v57tJiBAAGKao+cOPeeBR7iX4Arrs2trsBK38JcKI9e6HpY
xdUTDvatkPyeFw0Ya+EnbjmAhMrb5Icgw2vP96e5FwpQHSFtpWqL28lmUVV1cCHGNMpLtnhugdC7
HM613lRhJQeI6ZPXXFji5AET80yei1KW3+7/gL2TDzsAaAxoUKof22hSxFmNw4jyEvcYE+OsNj9n
5CzvSmvJaT7YdIVaBELuD7rTwQRSDkwS1QioHmiL3n5ds9QwFY8S70UTyFc/V1Ub+RKPauMhp2qj
+1EZFcL102HR9ZB+WYEfUiRN5M4X+e/Bb1lP4/YawguPkAB0EEWbzUsiKLsOtVdFLxh9cA21LPcV
0nwdBUOudU/q4IkHoWUd7uGz9aCACS4C0lLtHNE1m4PcaRBwtcoj3s3eM4D0HKcNHRqwWZtLBGl9
a6EHGEGpqgoTX8ccVd46UxMo3rPorwrKVI/3l2J3SI74Ksa7psebr1JoSi/0ynRepm4xDTZj0z3z
80b3bJiTQWgWF9b3+0P+4qBsVh/Yzi/oHfBVcqnbnVA3SV4WY2+/2Evtai+x6sn5ws5QMB0DkCh9
OBa64VepUmDthKnTOyc31L+yZYo+RZ6adA8ZRp2PXhNN5auh9Eho3f+FOxcEP2sltpHDr9HA7Q9E
e8yLDEtE9HHqFIvDuei9YCaPfulwDcJwpdat4mwZuWt9tGppHGXxOx+Fp5EC7uolS0C42QfTMmeu
VHLxOk/Seqb83p/s1i0DMyV1QCdmPoJDbgaEdLqi+Gm00xAFprLV7cnKxvToN+bPc7eooV65L5op
YzxplndjUWdf7i/v5v75/9EgKMLjItR5U0HMUoVdYXXFs62O2EcLhNV1f8ZIKzrXmgBXUAvzaWmg
kx9817cDQ7El/aP9uh6vrdx1E0d5kplT8ZxG8fwk0upb3ze0XfUi0q5JNiUf0jqfrvdn+3ZtqaQB
haG9CWESTubtZioGrhWrFOWzQAWg8Kvc8GhuJOY0nkorMi6WM8rq4LLdmyi3G2WgtcdNgHc75tCI
SE/VpHwmb9AuRi69q2rgnidwUPwoZzuncDAeDbq+W78daz4rYETud5oqK6thy54Q8TBjTVGXz81s
yPOQLJp5FqJfntMWK+jg/qqud8Tvg60qCsjxrs84TBTc4G5nKJskwpfT8s5CK0fogvjnpX5eqNOf
qmEzEAguRqKkBzh3qyIDXjqCSis9FGMQXopm0/w8enLwV6++D+AmjkhY2+3ya7xVSwE9diCG26M4
IkShjLXjndOqdi6yZGeWFVKPozFOAZKzf8b5Qq+F6a0KfcyMcoi52Z0aCvBurOjeOXfr5u9E6Zoz
rOHkIaYqcsAi2PlkVAKYF4VsAD1bWoYmuSqRCMb1pADkUAm9C0qC5YMkcXN3MyEedjQraYmYqOdu
aclWM6aRUU7eeeoEXR/w02czxhkFfY/iYiuI8lXeuDygpaWf/3RLMjLPNyEdETP783ZLYjpa6JE9
eOdhbfzb4Oyx4hT6wdF+u4q3o2w2vi480Td95525x7TQQlXoEtsYhtyfy9tduI6y7r/VbJgE8XYu
2agZdWm0HvwOdfVMHc1AVPF8ca2uP8MS9P6HWYFlpqJKmsHbu9mGhuo2rYnz5VkuTnpJFoyF9THX
L38+K1JB9jmwEOwTN6OgkFO3HUHmuV1c+5ohXBv7rV4656Uy5rON4Hz0p/Mi+Vx7NhQtqFEjg3u7
jqqDnMPUadllGdzqubPn5jlW4Bvcn9f25l3N9PC0AdO/gk3Jdm9HEZlmd0aGp12z6E2g2ryhU1um
Z1RnjvLPLXGCnsaK/qbEv6KuyZ42+0+xa0WROtZgUjTpt5y+9wMdDWUJCmK9v82i7z5y/ydnQ7px
7HeVFX3oaEn/KwrZYyqGgvIRa2/72K2/iL4OTgWs8SqOdDv7eslxDYnG7OLFsngsDFk+TXVcnmjS
Yg1hL9rTjFT/wWW2t+S/D7oeoN9y1SwRVVvrc3aBAt1eOjR2TpGCQ/yQmkd4td2haHBQkieSIHi5
HcpqWV0lZigTDAryafgXT0HTzeV1gFJan/98L8EQIjIDN4WWzma0Psp6xehzHHxkEuccD45KQDwl
7Ytrqs2Rmumbi4aPZxEerY4T2EFuC0IDzkFzV5TZpamU5L2K4F+gLjju0k6uLkXqjAcX295i/mJw
r+gwntj1ev3tuwnaw4Op8wrMZqOjMjxOZyNxylMjiMrur+SblwgONfh2/qFVTvdmc1L02NRF6Q3R
2Swd4X4bNET3rhYAm/bRzLHCoHMuI733CR3x7xqaEUvB+79gZ7IgHSl+Q7kh090WOgD5GcJJe+Ws
R6P1M2rtVDtNhVF/jKyEqv/9wXa+JIxYpkk4QUa9JfmoYhl5l1Qiiaya7JNRJjhndU5NTz5FTBpp
LsR06j997WET0hOj6s3hIKxf74bfPmeZZx0a0TK/zGPhBDoiV6d61PvLQt/pI3u2P3WijYMlQ4/p
/nS3Xxfhxv8/JWg3wjLaOkp0kY3h22L0YYFHy/KwmsP8nXiA0hLXHii+m4v0Alsv2jDNYrRP74++
/bKrbCTAaBBiaB1jMrvZWwAfhBPh+Buqheu2IF685h+w8MZ56DXj4Misf9fvofavsXAJovWIRuUb
tinpp8wKGQ+hkCiPnNuhMDUUwefmMTcSvTt5TZamn11bIL6XlsJ5R8hA/eT+hLeXPD9irVWvYplr
qrqNU41YyTOYtWM4qE51jTxdfPLS2f0M7sb7tExKd7EK3ft8f9DtlmYkECakNevmcoHZ3O6ujl+z
OLWcwrgBK/avrDIvVy9gF4wOdKe2dD9KrpH4oLN9NOr657/taTeLDR3B9TEc23TJvmuLk1uncUZF
88WE3TQGpNXj1/szfbufKEWCtieh4q4gUb0dU1Uqa6A9iFqAIhf3XBrJMJywOMw0303keAT/2Jki
kgVEezwyHJ1tUjXUVjWWozeH8HzshwGs97fM5N0egIzWQT+nyVGI9Hb/YDAGNpeaik00tr2MFQgG
jRsnS6gt3BRgkbuxhnXfaY+qUBX7OvAcvEdqwDtogG45cwgL0oAEMkojwkahYYsWwPqktaJkHsNO
aMo3F+xh7ydF4mirXMlH3W2cqzZgrfQxkpGdXloz1r5FioV2aAq+58hZ9u2ttYIzUMmj+rwiBDc5
CioRXVUO8RQ2aS/+wuNQPGWV+m8/VsoXDpXzARme9DPP1ZFm0ttLZA0ZV1EhZJNWrbPbDbakfSEb
pRlDanbThZaPOAmqX99rqwNwH8fpp3Fw82czWuQHRbPBdN3f4LsTRxMH0t5qeLatPkfDoLWWw2eg
rjXg7mF7qNU0Qzr5YmjtJYhFkn9vjCb/155l9f3+4Dubz9JXTCAROqZZW7IxapmijyYmn8cLuqTS
zJ5bb9KBx81DdxrhLeHnqbYHqf3uqCRxqxQ+7vTbSH2i8o30ujOGMUjh82w6c+jgK3LS1Yyeu2t0
5QN3Zvbt/ly3df51w4PKWSXqaeJQXto8TZmm0mfHEDV0I6w3Zm9ST1aTJhWFy9j7WERTch6qSVys
zPqgrJGfhqPkw/0fsTt1EFA8WeSxb2gmYMC4NbGwCJU4Gn54qfF3HKtx6tttoXyO4qT53Cmxd7k/
6Bo63r6TTBzJgDUPAYq5Ve1R56RbtM6dePBb0K+g3mq/7OLo5/1h9uZGWOnQ0KQ2jDrB7UkC2LLq
x+eI68up5fZy5gyJX4Xu5qQnjggMmWkfZqzC/1AM8teHpZzorvcZxNvtETbnfIqypGAXO3V9iYou
+jg27ddSFuXBzt07rIxjm7SKyei2IlakiGqvy2EKaxRsvspmnr8h9uReFZHr48Vx5v6D0FeZzYh+
08GFvfMS8taDSUJdk6ty+xWjBataarZzqOOsgKAVV4Y+pFX7ZCygp6/3v+XOrUh1lgvBoGCKENLm
qQcl5y4ikXOotYNODlIbp9js9EdS7P5hSIqfSOIa/7Wn9KtppPU/9wff2Ui/iuA0foBU0G643Ug2
SfwyaM4SmkM0Rxdiyr5U/aRuIhHArPDid+WQ9OrJGZPlCL6784UBWIFq1TidkHE3kVVvpDJ1IeaH
GmZTio8jZLy8M5c5Cd3OpbbQpvjHq52iNn6aDKVy8Br8alxvzirXIoJCZNW/oDO3c+/NLEKdUeEr
e+7ASKVnKYg3W4N8LvVkQdxLmfMqDhoAImUgFkeoj+WipfWJAoStB0Waxs3ZXE0k/lZL+vxhluTV
qddHRx0OfuzOvYJTOpL7NKyhSWwjiKVxPcQq9ClU23F+dc3IDBy1Sf+0B8S9jWoVEkHgZNf2+2Y7
DFbeWVpczCGlhdQ5a4tanE2j93o/sou0fJisXj3I3na2/6r3t0KNqUO/ATNANq/TVJ+X0KMshL8q
Mqfvl9RR35fI03/oOk2ANsBguHnMYnv8kbQQ5k73D8HOcQeaBm6DpisViG0fwSxKT+msVOUnDPIi
1axPvkZ4ezZ+bEG+/8Oq0brG3Jxrh5e7hWzqdtuls9e5rVqoYW5X83Nt9Ni/zxBktMdSgA0+uEb3
Djghz0q4XEfbojfwVknyKCnV0DXE+JC65vQ5wQ7lu2r06nVyp8HvkSg6yF72vqmDGzcXN9kTWcXt
FHkxp0orYjWEF50FsvXMJ4keoQ/tsDhPSDbwTCG9oUDc/hAZjTh4hPfm/EtRixL8WrzeDB+PTgzn
RtNCipDOP0W/OO/oDMVPqG1pVUCEHVcne14tc+7vo/Xv3V4ohBocHooRbwu9rqLHQOYHLbRrY0Tn
uiqXvH/f8lLLSxG5SmcGeo0c93/vD7t3j67qsqsCNbS0X9nHb7niZADF0RUOZqxkxkkzYuOLO6tt
oCmxfQJ8n8IFp7to5FN+wAXfi/NovXFoaTBSsN/yQCyVbkc6yiUcKF8lQb8eHUldoNWcr7mX9SlQ
DlAgf3V9McbvhFY5gZpNuuYXRqT9sY/geoZXSTrQxIREb1rmZmlygIZ6CeOyxRY3w0ywicbYn1W4
efPYdv6oDu3DOCJi1MMZOUWVqcIfj+ODjbCX8HnwA8HWrPVojIJvDwAWGiJ1UaEnlR6aH3Nv1z+w
ElUCKUVyTebJQLPfxgnB7Vuq6Av2D09eRxlFGwUn8v722DkNcABItFdFj7Wbc/tbYl7A1B11vlEx
d1eLytyZ22YZT4ox1O/1TK3wUS7jI42EnV2JSAy3HCSDVUh7E6LmsV2VdNfncPYUqQZaW2H6kFHZ
EefKdktw66XEl9SFiX1KTY2q4cG8d251apD0eH6xsd5IfRgK9e1+JtuPZ9W81NHS+Eizla9u4WgH
l+zuXCmLUTtZi71bsX0TFsVA6483DI/ucJbpFLqcSJTLufCedYkjsS/nNCs+1b1hNA/3P/DuKVx1
99fWLfiNrS6EgqiJVFSNL4xmeIAIpPVe07Ks8l1RJ/DpqwbGtV1/sAqTFHuitu6jDhQdpdd7C/4L
5vyLNAAf7Xaj5WrVaJZcN72pYZZZzslJ1LOO/HKiHEx5JxyilEMxhfY4Fnxb7JaBoVSPsKIakmzp
nxo7l2c90bRP9xd25xm7GWVzckTTAsvoGKXDPealm/LoFYlZ96K1bneOtN794pRR/ujYTXsy8NZ5
uT/89uDCEmCL8hdiAk2TYsuPIhJMrMld5jBrI+/ZdfLmNWum9EWdiyTlJdG9Ei16wzyIT7azhkSJ
tMgvVSnQYG+aPwU9n1Y3YgegfoGUnwCp4/lG0swPWdHV/Qk6WE2htW6+NB2Mt1OeUf06oKBtt9L6
G9bwEysAsuk3d5anjdKbM80JZzcd3NPaMzVPWpuC8gAP6Rzpi75dabqZoCGRWVpZwdtcM/f0KW0i
dMcEEf+3okiboIAsFtqLN36aMWg+O4l7pKS1jRbWOa61Zdaaz2xv72Xh9mltlqUbZuCPAg9NasuH
Ueh8qUzcvhbYOfL8pxsKwDycHsjzfF5y+dsD2tSSTxfXbjhHM7Shvuuh26ltaPWKTE6tIqsvmjeW
y+V/GJZrCY8YuC9EhLfDZr1VWWYeu6FIdetRM/rJCIhBvU993OunopydAK+B6eg62t4RrO8Ktlrb
wjSIePxuh62M3FaB1LOH4PhlfurEnncqbBPPq/vz29msDER7AKAgklnbPNZs+6gTInfDwqEAU2Yo
AjWRpT8W+HweXAm7Q62iO/qqfUBZ5HZOsmrMxBtTN7SWPn4GL6/7adfUwaiL6mCz7A3Fe0ZiTPdw
BepvhlpFwtIm9sK6t5pnTc3HCzAo62UcnCNByp2TwFzW/u+Kj6DBczsUSaG3KNiih70ihg/t4nD8
dC8Kx0jEH2V9qMOytzPAsiOqTXV5RYHcjjdpVZmmTquFaZJ1r7Jbsn8iPR4OFnDnUrGBUdL0pQAF
HXPzemgUcQpBVBe6TjWqwVxICdLE6azHGhWP6MGwovIBWzD3CJ6xc4FDzaGaRLb3q0x3Oz0nkoPQ
+8wIa9h1KI6xDZ+Qwxqv0lK0KACAqD8Utjq/6+ciVoLIKuKjC3UbEK1nj24d7wfcXpZgU0eoSvaO
J2w9HPsGTePFdKoTavf5pS2moQ9cO6+JElJUURY9p790/0Durbyj8mpSINVJTzZbd+Q6aExTGKET
S+w+p7q9DiUHJFHi9sucKK4vMfQ+iPn3NtV6s66TRol7e17A3iiUs2ItNIwOLihtu/8kXdX8dX9q
b2I9VhbcNKVliBhwCd806crKje0o0cOy9NKnkibN2e4kxohKh+NRPzpA25T6fbN6ROTdvFQnmXju
9/u/YmeBMT6C1rYq2hngdG93mG6Vrr4UnhZOljmY4lzAXzCDNmsKLSgmY8q680D/SuhBNZSckeD+
8Du7a6WLIt26cpytbXaVGEM/2FI1w34U4jkpXO2rqDrnEld93gXzMhX/Gk6pnFy3P6pK71xV1BTW
4j634vohbmfOe1LJOWvMEEK3rK5JX/VWIDPdezXkZNXxuelGVRcHV8nOXbwa6mEoSKgLqnBz7Uei
QVNH78xwQgXhHFmL/IzykYt3o3GkJr9zeZDHkMsgosH1tUVwOEsu6rGu9VAx0rK6dC3yeaehFbVp
AbAdijKISSisD6OplMmXBkP3x3KssZm4/4l3ThPitHxclpoPvV3nwi1aoiNPx+Lcyz2/S8z87Dq1
uRxspZ3viQgwX3J1h8TgahMkuPOou9JMjLBDePG/FQUphCSsRp6FdEe/jwd50FrYOTqEIhQ80U4l
HtreTQs057zSSyMcRhWrmjGjDSiXT8lQuw+gi8d3S+oVB+W4vUlyXhBaoEj0Fu9k6kOPEntshLm0
vas7DiZ4IzCxmtWbZxLjIxD47ng0eNlBJODUP24PSWrmRK9Da4RJaiYnJzKnIFFbZAoRFIVK6fWP
9zfLzn1AccNa4721kuytv+e3AljGS5D2S22HeTToVeVTM/amv+J4dvsz5vHaJK6R9Gj2RnUeK9Nl
zNXiCOS5czFT9QdfheQvlXNw8Lc/ossQbo673A7dxnTrOtAKLa6/jUXvEGK0SaO+Q592GPRz56Vl
+hXgyNzX2MVVc+/n0ZQdhb9vF4W0CaE3CutUfpFPvP09k1c72Vw1dlhSYc/PopL9U5ZaA8ZIZvYp
c7Luk4vM9XfXKP+H55+xV73GtV1BJLBZi6lf4IKzucIxX4YpWE30Ml/0VebAbK/q4R2U8GQIKL9p
wpdg3f+9vyHe3perqwi5zgqJBc2yuaUXvau0RInMEO3/yvQXmEao8SwoADWqcSRH9vbGXAfz0AFd
rUff8Ha7VOclRKUxdMpkPruwIy9ZEztXY5RfCECi756FK3ppxOUDouGwpe/PdXd41phyJ1LIlNpu
vzPSw7UlemmGjDe/A5FGJ62wos9jrM2neo7q93EPHPY0Onk9+SaaZfpBuLW72sgprKvATb3tTXmt
mTjO4vAcW0XxdVbzz1Ifq8dkmo4O+t5IaJUT+QBdIXrf7Ol2qdLGjl0zVJr4mgs7+kcg4nQxhyn+
w4oe+JAVMYHSG7VLvuzmCuO5bUpMVSygKp6sP0L3LZ3xAmqgmD4WcS/G+ITNuPcKnlMV4TL1xff7
n3V3qh6K5eRDq5bX9rMaWZpbjW2F2TIaYZvL6bMaN70fN86RfNTbt3Zt+IHopmeCnLa+/vnv1+ec
GX01eFaoCGk3QUVAn5yFbZQv96e0fp3f2yPrmhJW8NSiyMAn3J5Kxexqs26ckHw5vmju9Am1jSH2
s0iF6BctR4WsvSWkdoauCNcfxZb1z3+bl6h5C5ue8SJzmCdfSoNsqBvL8moPZX2wYdbv8WZyq1re
yhZc1aVvB1Oa2mlIc5ywcnP7uy28sQ29xe6Ln/gCm+0PfUTj02+jrjIf/3xZuWB0DGVppL+R+0Fc
Y0TKI7LDVqVl7ruW4gZ1ZVmBUuRp5mtV9p//YUD6kZw/Oi1cr7dTbY1Gdyvh2iEud3V3dXMjbyGE
5+LD0BbeeIYudVQr21tdgDVsH8Ju4EybTzk0g2sMs2IT8dfNR/SLhmvsNPYHq+7z65IIVQa5m5R/
nsYCFUPlAncIogokhm5nyr2Z4UnODnJaE2cVUJEkrG2Wv0uTOj1pVjfP5zFSli9Tr/6hoQzPNhUR
sJEIXRC68Zjejq1XaAKjh+uGZaT0AVYNyjkp4uQyNmoUgKQvD7bRzmmBPoESD1xo9Du2N16vq5XU
VMajqGs9AtBz3w1oB/49Gq52UN3duQjYPUBd6Azxam0rn85EEms2M5U5uzbOUNzVM4AbE88AbYBd
5BwRi3bHo/JIeIbIMi2p26VMhzyynYgCZNkNzeM0Kt77xS7q/yzqLN8X2XAEC99bSmrJSN2gxsqe
XX/PbxcPogxOhN2BDcCyLE9y6niN8T/4BntcOYL3v2k1Et7xRvH203ReKbybPZqWRS1zT3hhNDTW
BUsT5WvhpstZls18Sa22DUzFyLhlnRk75pyalO+ghPNCUdY4yG3ehpz8lLXjx/bh0dwCS+2EGJs+
iMdzpSQB5KP4pZwtbTgvSZc/2tpsfMcSVFQXzKjLH/cvJW19kW8v4JXUBQofr2IwpltCud66Qh8V
6YX5oqtQbMtS+qPjyR9STYbcn8xieDS9oj8rUaX0voXWE20wrzPz02wO7kvZxuUHR3GPzjHX1Gb/
rZ7JIPRJvFZ3xLUkeLsfRFPXWdUqw7nSUGA7VVaWGQHlsa4LYrwWkEEqIjU/DfPsfGotEn2/a+eJ
7mFfKfJhwLKqPFmK139DZd8yzn0MDiDwjJ68ysgrqz3ZWms+RZkRWQgMJ6kRTEh3v8QK8tkneCfz
8n3t81y1OleUYLSi1JiDlMB16oI09ezeDFAuy7U+mFBFFb2P1IGWLsEgEQl/ny5qmb3Q7WqHH0LV
m+RS2sQIV/grKbpjdWpb0Xel19sO/YbCcKYxcHNlFok/uW07/jtU6yJf7XkYFdvHdGccv5qrbewz
JjRuf4kXHrW/KC1U84c6qcrk0ahNxXu1xthxr5E600T0JU+ANvheM0TyoYIb2MLmXIRXPNVtPvS+
kwpbPNpqbYpADm6kfbTcBsRrVvdDHcSJmOwFWUgikNcGcIgBGyTD5iZR57z3NXNJ68e51eFuebPb
Jiiij03xbnbrwfwQCyQkQlj4ZvKgmzJ3Ay/TC2fxoToX16b21PyxhHE6fQOaMRUBhtxtdNa92TZf
ZdbO2TVxKfWeDRzlZ78TpGsXpZWRe+4KQysC2j+iObW20OWnsUeX9WdEQcl4VkZLm56hAee4L3nW
XLTvlQlqnY90iJ1/7G07Xn5aSpshH4Zzcvzc9UmhXKZMUbtPjsA74yGzHfYbVP6VTaUVkAhC0G2D
mB6Bvy5e0Ob55L52laimf2lrT5rtc2tn3VNud4X8Z4loLdensRvnxDqP8K3NoGoyj5OlGUuT574b
lwKVzVUPudeDiR4b6h1JBWfrm953ET0dnseuevbyuY5OIibt6/zcqISS+p4Sm+67xS5pr6FD2I1X
HdIQ/9mSY7aUBHSE7Dh5jpbOaZ8TBQpaHtT2bKBMj6SOtlwn+lm5xiQ49++FsTbcA6PLbBEH9VjY
zctcTVr+lE6IWV5KnJ7M7Lz0aKJeralC7uBMLN1qSUCZ1e1GH2HWMR7hCC8g605FyyEt/FKiEPlU
eg5k4oUmSfWY9Zn0Pmp1YqR2oPVanrwfIiHkT4GDSYKoW5pKBF/topcyGBcJ6Mf0Gjt7tZVI4WLy
xpElDuhLIHYfaFVMv+7UW4tWnq10mZZzqYBI9aceE5QfSgHpD3yiVj23w5xWfqRlneevdKPieyZR
ITx3dS3rZ488lwJ30dbZd2oyrvKIy1JXX5aG5p4eGDruIu8dWpzLKRqkqb/rLbuxHmfXIZU65RUA
kgd9jorm76igSfBUFra7fBnzAT3VQJllr/npuGTiJ1LjPbAeVUOrg3g2bdRFDXRFteUD9PsS1BPq
v0rlL8uiRtxVbi/qa6o2Tv8INSzNnycVD/OP0pqlHEG7isgLp1ZYi19UqWP+zCpdCgyp0nFI/cTw
lBWOOjhq9DMyC2X+YdRV3X7XBDqhT23WxdlnkYhGXak4QvnboepkUncvqH433mJ6H6NW7dWnGEbl
EqaKLXX9Ma5mJ6p9WdE8OOmicwCbFpYNXqLJ68L+OzYaRfyT9ENrgRCidXmO0YnvH7K6VpuL3g8Y
HfFx2/qfGqmJ9tmerFXa3jYzlbNQR3E8/qcXZbZcoIa5ae5rvTUMVzEiSMEzg+DQP9T3VYyCWpSF
5s+oG/EfGW4SZddWn23nklGtEx9q2fTDey1ulOFRrWUxfWeDOHaACAA6jHZryvphsLWpucb6oMbX
uavX7V620/CfuXKcdAnbTtB6QhZZSx+7rhqjMJkTBM2CslZoCOmiTbQfAwAG+Zi6Tdlfpk6Nph9l
zYMSuICRuty3q1Wq6GyINp2QAqldKb8vXmVaXRA1JswNVcSm+je00Np6KuN5xhA3nwoxvOpGi/zD
6PIoaBeenaJ/8Grbq6VP5RnGdQzhonOCesGGJ0ijcayvvIFN8xVhjEq+gpRT5+ps95Fs/p5mtg+P
xSRLhyQH/FL9QdcSa37MXCBo7x07prYJ/T6KrvR9p9IL4k7Y1WOh9onyyNiO/WUZ5zH5FgtO9SOa
fc50rfFDAGJuWdWc+LnpJe+Gzo46MlPp5j8sW7HHsKcPUqQns8tm6zsdgCx/xbhztPUTD8EcXQsL
qELFo5lJ7SFrrLkf/Zmatv3QA/npPlNjNqsTEXtFbbKtrdrGQnuoyVa8BqDgx5m6dnkuU8wXUny7
isr1tbFKnI9pTRT93KTFUpyzwVWMzgexLJJTAeVaCUrFtWXvd+hVqX6PsEh1jee+5bFogO8GfFsM
CIb/4+jMmuTUlSD8i4hgX15Zumf32GPPGfuF8MoqQCCB0K+/X98Xx4mwfdzTIFVVZlam6ML4rvFA
aHI9IEt9zAhMbKvBOef2exTP2fkQxGYNj8oEIjkeEL6n2Xe97U73pdkzX1cxW9trcLeuSZ3lZlNs
FOWjjLGrKl3O6fSShEf7Tbsohp+0DWvnupOQ2LUViuEuWXKr487+HLZjGf9tq3T5hDNId/Z6Nqu0
73PfhkNfLEzMFoMdUdM7mlDxTAO9ZeaTVVmAoeumYZd+BY69eclSJ039VmNbcLHCkQp52Wba68Re
ov/SdGc7P8KdseBasvNRd0Xm3b6REQXlH26lyVSK3KcSXwOWMk/frms+WTvK1146PKrzGKexQF5D
kruzZNG/sR26t2Rd253KHWAbo/W+0Z81Rj8O5qx/y26DhXcI95DV2SbOUmDpH32P+jTtXpZlSgcM
rtJ1uuppoAF38cBgz7nx5YXFzkhc8ODywUPl0mZ8Vu1NL8daRwn/GnLn6zmTjJcvu9r/dLh0Rjm2
vt2PNaib9zU4XWSNTbKTwCD0+BYETR19MqM9+goRiMZVZ1DunF1ZdgmHiz4TqZ/MINbmDtsnlJuy
o4w+iHE63gyBLOZVytTJvtfT4HU5O8PxlxAA2fniEGpy/JZCxG/e7OHgSdtXv5424nGaYI+8R9cV
+s/AAtxApOQSvm1qDl5Xz9owzyY/k4/nMQ/leVsEundnclfyJTGqL4WnYjphGUa0dn4DYHw2pzdf
uW2b6G7xNxPmbEVsbwssQEdR4Gv6u86hXIuEcIKzJIJIN+UcLu1bvfNCFoTqirdulsufIU1VffUz
PZ8/rEiC8c9p8fsqzgRn2SxvF881ZRyh/qnaA+byBw2mzj47g5yPd+VvkUK52xhxZ7HNmQqXYDTx
RJ+0gGRvA83MSjGX9Ou1TD5T3jr34YCcDMssPUOdrysesxfCdT0r8qDpk3812i2Gs4zx8NqgXVmu
sqdbLo5zrgc0AXuoX/0VCvFJe8txfIQEImDhjl3hVOGU22R3wwxpQBNlm+ba67gJolIKP+b1iQKT
VCpsk4fQnDHdssc1+LTvGiM5EjOcuKO9y+I5x47V/TIOo/nbu5PY8XuLwq9D4BCzQwkLyelK9/38
ZOvTy5iiQtoEsj3smXWlxdxgKaJR4n42nPvePkAvY/veS2/DtzZtkuVuZr88+075FFHVU6WcK2Sa
sXVuXXd1ymNmIQyuOhXTdQjSrX5p1yFosAFfk6k6FncLrv0RunOBW2u0XnCt6Y7n7Vw1jNIybfNP
UBM9Vk4yUOKagOvsu+zt7OMi6XkdSwqHye6a4Ajm/4Jwj6+yXlakPyI4tcjFYIa2yo64O16ZLJKj
pGdMe6Sa0rP3/sLiKNPiXg9D/ejOad9wrIM+eeAGQeqaR2u6xkU/SH1pkPKTZXNkYuEb9RXct29E
XYbjSJgPq3atvFoWtVQeps0g/ptXN9gvwg0WWyba6LMkn7ve8zMjrP7eWKb7yh/XZSz7ZWAdMRii
5vxqjzVxP/QyzmdBMNA4uRwhWqzmjrnqNOqrBUVFSIFCOzuQ9m6eEjp3+rgZu8eoNvgYvzp7QKk9
inZiAgWYj+Ejxj11HxI1eiFBMXJLyROc2yahgWXt/Ena3cOPi6uoK6bQLH87NQSShUH/PJ9jgaXg
C7PzFP5qeaKCvLW05X3bPcUM14T8U1s2ITP1jI7fMMz347LXmiHIYL/1kSKS5+ytTvBxhkFn7j1Z
j5A1fnsE916j1fqw+EETF216DlPeuVv2FmPx+m0I4vNHRC/r5kbuo8onfS4puyneOVac4mAthvhs
0p/jROpG4Wg4FzZSR5uP2zIE94Edw8+CeQugZPMyeX9Ojpyv5NMFcY5xyJmWyzpvKu8M2XhlnWYk
NDnmNGkxL/P+SQ8eMiGvNSgbxr721eMwhyf3AStiGBg7cV+eXrC2+Rw7bnRnuqEJinZewg8Qj6y7
zF2qgqIhylYWEmudpertgoYrSNskzE024Kw5pQLzRd8RlDkr2JPdtsmN89BX6T/CSZrvU4upZJ6E
bfzPXbPmV2wTnAmPHiuqIFuJsUrC+nyOnJsywR2jPaHnII66WrKwIYVoaaKPA0L4X2tIzSnaQMuz
iLNd/BiSMWR06rgGSkTjM9PP0k/1ve1dLYt0RkHsB2MXofgEUSlV2NHtJ1kTkpyF18KviOQumQ+Q
zCYnKmf9Gq8MJ3nnm7ivzDAmDgq5ZByKg+1Rdm4PPSyl46jN4S5N9OfpEGtW1KAYT85uwGh2ob2t
kuHZTPeWJtPJg+3U5GiEZ62L2V9FlwurJ6/oGE7a4pjXLME40LSfJkMyRB5LTdzSzgzyKR7am+S8
jgyOqfzQWMPUnXrykp7tW0OWwgeLwMx9Ry0t6IA0WBA22IR81X4/z8WRhMNvxrOZLWFnPdc7czt7
T7tce6/wZNcRL75j34tP4Oa9poEdsEdws/3VCcNBlx15t5qDlKZPB240z6xNjEuRcUEeXL7b8s/f
+tit6lWPC9ZKznxVgjsaB/C934pkGF2KpanbJh8bxmJCRTKYU5tNk8q3ePX/Od0UiMLbsFEpeMsI
5tuHWX0J+WRehdaraSvlnsaWbXdiqTcAWiT50GnxdZl8c+SpWagO7UZDXzZx5/0WgWvIUZw9ry97
gEc+S9PHlGaEVK86MD33Quy0P2dfTQNrvYPr5Ay0qN0jPR4lHaVqLnipymekVqCg6dFHDHSGjYcK
86p4L4MWs/ciTVT83zEzZKu0wTeaC0O9w5NPUR5ENvC5nW1g8Mpz0VcePdLA2mxYlWWb4gH3W0qD
k9qWmcALel3zHd86ON80YVvOKv6TOLcVVeGfXeEPify7HCfnxvXeh3ZLb5Nt9IvURu+HGdKjzNYT
Wx23nvoXvQO2cJvU6VeJV2l3WYOYgtui+JG5RHcDBjLb4EPVmTeyShEtjOVgB3ccsyngopSeyLdj
Iyq9D2SYlIQ2nQ3/70NUmDMtbPkHONXlCJfao/RsM498O5SJfDOeR+oGiUjs9E5nTA+aJHN0E9TH
R06o184eauPtMk+W3m8wEJyFKL0pdV/iblOYN4+uL3Mk05lfNHGf/QmDuWOXjYvvo/PxtM7jOsFz
MVn3+TP9jxoAcAQZnWc8s+Tp0w0cnxEv1ggETj6W5ORKkJVgnEqhToemZ1nkUSTdaMJPcY2il2/E
8y9s94NwecKN6jLqpu4XHYPP5o3Uzp9j3oaowk83fpsoyqKYdbswX5OB+s/t1awq4KfzB4Gaei6F
ZmrLVctmWmETWoQ3hMuN+NQmymwvsxvIh2SPu7euX1Odz63XP2uK9HSxKTLfh1FJPuSkE2+GXcAo
vGomUf8jIFT1RW+WMaK5D2AeQ/r4uwEwMSmGsWMPj4XwuM55t+xcCACJ9oKcbZwvIbjTeQE/ZGiZ
49HNF7lZ6vq8120Rhs6giiZih7eiuVj7xxGcuatcGJXsq7vbGlwzPkYGRdF/nIfTpZXE75KZf1GC
WBDt9p/jzgnde58TcxQsxk76NwaoKKPncQ1J+ZVA/Pe1Zgfhru5sP95n9AJLWdMVvS2B7YFdcGlC
ZDH5ElSYKVkV8twSZvTFD59P2HQvNxMeD2itCVW7EqwYn+VJuDp/RBFXck8vYlwSAB1rcjfAIaOA
MIVr8qazb+8Wg0NckXaRcnkwIb876mNfSOg6TvHsOHZS5R6GnGBfi969c3tEgN26xMN1dlXfQ4Og
OSpYeXSzgol873II9na7Cqknxq9sPaKPJOoxtE428KBiVMQJ5cChSv1eOhNBKDjMnkXfpIkopzTC
QzO36dSlvADu7N3g4P83Tdp+tcw0w+fU+sc78rVuKZaFILXrpFS7Pbc96Pp1ajRG/CC8fi5JD+pg
oHZi84rdOh7LWHMd/wv9hQI34f4icuIKGIEn7c+ce6Q9TnUwFZnC+pt/v2RKyuuE7OK9QXMpir1h
nVv60WwvdaTX93XIBpWfvGl9STAJWbFoO9O4otIDGQbz1iZVmIjkk3AS8JqoPZR7GWIshguu+6VK
ss4ZCqiF84svnfTDbZy0f0gbq71XQu8E/Y1P81axnbyRfkT2d/B8Q21l6XentfcJgqwvHTsbW3ls
LZLRQXAoL54lnavgSOujyFpm33uWUOpX6apGVnqJvC/U3Kwpa+FOH9uhI5nbm23LY+fqKKymUDL6
ZEcQfBlBS7t88Sbn15BMciL/lkuABWq9AEd0Db/ZLK0fFAQLyfuwZ8O+aEKh//Hsnb9aZ9OSD/QD
//C7ZLiZ5t6OubuGBi5CNt3NNwoO4ZL1Y0Ps0oA1c9VPx5ziwryNv+fALlu14HhC/bXn/jKrKPgV
3gaffLOMD1eGAdFAFI/zw5Qya5dn2vp1eSy7/t7hq/8zhg/8V3vd/LPJCN/I69pZPVL9Qt9UFBe6
qn4TgGGbwJDlaYgEcQfLvs3lAB7Az8xUly/RcH4ad3yzC9Wf0WeebXJymMPpPZTJPOB40t6cbds9
eicHYvWKdLGayFUEVLrgs4n50gzTDm64pZSvGpOOKZ9D25pKc0M/307lNwyw6rVI2TYTVQ2VYS8x
QM+bNMnNJSE6vq2p6UzZDcLKu9M3+g0dy9SW4arsq9yocFU6zdo+doDCZ8WYxePqMHDICrE7UEE+
AaSEpMk97IsYJ4S1ULUMjmIBIpmqlbhClWcaJVkemRHnbnb4Ld9zO8VdYcnUeBH6JvcS9L6Gh9pn
Eqhg65IyWWVa9iSdLhBeTXoBS/CbS+hu5rdHTY+r5hTNPeba2VBOBnIEYm7DE+eoW9CPPpzbiya7
ZAX4OkDSZtm1b3qOwdR5dyeSL4yhVzriYygEJo9LrvQ8vVrZSVlKLJu/QbW7XQHLbf/WO4NR2Yzj
GhXL0KVvZpYyuUor6x8kN48Ph7MqUnbisL3vonaLae+941sfHcov8KQeDdSSms6SvaL+uKqu7e8H
K5PsktZDYosI5shhslPtA1jLoXLSELIHGaIRz/3VEla0u1v7iGJmWIsx9uulHCg0D0zDEseBZA1U
KbZFyGI9EZwUcl3aG+qWzS47BOCaQKj7DJU7NJqdWmmbb2TaeLKK4J3ox+jE+nJoHPVGPz3v+R7s
HRBlO/gsfLNy/i+oU1aEB3+2z/zgtn2OIqc9HrpzZ9T3RdT8TPFhcvJ1B4QuQl6p53RGm1rozJ+/
L8RQLrhCmRqzdjnqD7ueTp2fIpV1ocEmzkvD8ty7a9jxdGHlvtdt7HwLG7f+GSfeltL3DGDVhDqz
qAv8OuRsCM/uwxo081H4Xhs9BvSkexGE5/TNrk39z3ADnzlD9PApZI80yMH9Z50bjFa9oiEa+ntv
nGGqhowRsEBGbfvKyYIJfi+YzS3scErHQmjnJtAbfOCnYcnwONpjXsTy2NkirEJlSeNZzyWK81gv
uPPMt2QAYlQSvZVpkEImMhpzPky/HjAjTjSJnJUnuZfHGjELuGt7Bg+Rlo5X7HoDIVrCfXpNguO2
cWuUTHNsxMSf3mQTmqRamI9kX47mckaZs5fgRXt97zTr5L84iEfHSxMD9lKuu+QJY+zDB8IRpJJo
PAxpfH3SHfuFOTGfjTz3ixeOHqtdsUulXHaPs5HIU9J3nqb7L1h4/S5J2yqZkzvf/k1lai2Ml+r4
3zZJG5YOdCl/X/hHetcx0aQXHbUgaMbrAuL82rG9koA3J9d1mZb9RbFNmuT+dAACwnvszMkrnWzF
5pBMC7rZnjjCkDv6gu6rPu5qT2lJH+J7X3tDMvAV7JpGdhPtMZQJ3jXmU8dCMCdnFMC2txf9C5tO
61Tt47F6FImmHUcOvGwdkMDMHkfexPGxXDu1+ZVoQ6ku86JDWZw6XYgfS8/MvYvDMfqPO5WXMwUI
4O0byb3Og1hHDgWepoS19PV8XIZVgVAejjpzB8SqyxUsHzh905seF0GVZsXhxp0s/L6lf8wYlkdC
CzJM92aQ6f98TmtdmtWPbw9EZ33Oq8evkiCBB9Fv2ZudHY4zkjfQx32ytwWu0PQ/TygcupoJ2ULV
Nqfv3fXeelq6uqj+GYgMU9qAWD5buonTPiS47/yn2hYVs5euzAmoS7Kx6uNDLbT1SC7QubkYcA/7
3jkFzEL0znJuvxfYFwy21NonU0E2BnMbGaTPGDTSuLvesT7BX5BaAmnoiYc0ierh2RHn1nxly0w6
d4hNKPmeDXeI/8U7v2edlnBiAsuFx0h2vfqPN2Lz85X02vGlp3MAm6/9oy+mNN4h/AIR9FXXLgnX
fdLt6aU5akguJwq+ZGvd+pUxk8OfHuLOxRq6mWnQXbZRn28Cu/PlAIAR7xzDVgx5nR3++TxOXi/e
Dmr+e9344nzDPpCvHEusVFQBXg+/wjXYxIWPZVqW8vBb/7QpNvq+D8ZT8rlG1q2vh99uVbrT3d/N
k6AkLgRzRHm4hvEPMwcKG2nBobubcVwP7txjmdy3EPkCiV2nCLdqS+OVSxnfmJNrUNnPbifEeYcW
CN6I6KC1ja4TwJWXk0Yn7NO5gDzkIS2r+jwLw68DyLdlKMf2Kbr3YdSTjzFBkMLGUrab18UoHqiR
qa/AS/tofuu31hGF3QPZP+49E81lCZwke7V7vDsXFc/7UuGiKObHNiWfOA98KNS7yE7uDtUcdKqY
p/CYn9puZOv19iUdj1Nmo/jrgVW9efF4wxp6Gci86M1G2+FFFdLHVfZV2DEY00xaIZ4Hs5y/p1NQ
t3bKzt2a+vU7QXWsfGHfBBcG854mudTrupf10Ky/9A7tV8GNDT8sAqG28qNuzMo9Pgm0bFQ7vuxR
fIr7xiFaFDhoL8h1/sxAvXKnDZ+oN+91nNZFFq/rr/HQ6z03WvTREY7FRLkc3Q/Lzp3z4h0hw+7G
BgAnJv05YJT7nhzRfwMuHViPjcu3Zk874i0Y6QOhubjKcJina7c247unTBhf3GVUQAWt+ZGEJsuo
VWOt/4yBN7zE7gqYN9CB6DyU0joPOuvSuUCXAxbaryvGNWqPsr9WK6gKtsm7u0ZG2QtqC4Crum6S
3zIIm/BC9c/CL3NyLv6lpVszpeibAetFd4jzaO9i/66JfHuFNA8ewbvA9cJZfCEkMLqAb6SEzHbt
/jv0cTffkEZw34S9qtZ06ffLMc1kDAdd5ttPvcA3qI2wCKlg/KfKjVos2Vgfi8qUqQQiJ+mjn/3U
AgOk+na9NM1Z/4LGXn6m/fkJoXk2lUNCUASprtlE8fRZr8s3Z0Jh5kg/qdZGAY5uXX3q0h5qv25h
H65FrFyhrv5IjcpbnXRuyauTzTm3KwGUkWG0UMbuBMSnIcMCgRP6814f2/3WseHL0JQNP2gQxAtK
V5cRLF6ju5V3MmAa0wHazKUZUlIfu/Yfbl0xUDfT3PfgFrDBeJaev+cGpWdx1Ev3N2l5KBGBvOoz
+6ZJjnxuaCHf9PTSRyYZL/s+r8GHPNPp77GYAbDZVSDTiWrP/3DObRgP7A0AijzXeSKHac0+ThRA
wUtPgukH6Ux6AmkUxrmrRz32CHPW7OBaQb2S28g5klJIh9OfKh++cEVNfA1qm9QX6Sbd+iydkSTb
ZW+jv206u3+QxDZbzja+63456YpY3wm6o387R5fVSZGSVujYmpNTm36opsls7TU6EpjXlSbsCUnV
8IDGysPvpEHNEfKsHHgMs1UqGublC68gA+AizOBdXOVuR9HFvVyrg+ZXliwlzeqvWlq9o8XxKTYO
979357HHBKQpAdnKALZkfzpXIz3+OZkhH6dAN9euT4MWcPhQLT36FG2X1ouao0AgNGVTMSIBGco6
8chUGDNyXObVxnyquGb6GxNkZxednSGzNjPHcluq3rbSElzkFF7vLf/FIyKa/OhCjb+ItH2a77qp
ETdkAehogNFFRnMTUgxSp022fEXrjxjsiIfuoVm9zORmWaK/jtqn7eV0dpq70OISiRTFzfIBW9Lf
JMuoudjC1ajSsQ3ymSNFtFqekxqdvD77RT+M1p7+5TYZAH65vEXxAeKeU3XDulIn1SvPTNIBzixW
VtAOKD8y1WdIjkLd0Tg6ACnFpGMULz3qIgbpU0JlLOPWrg/x3Nr4LmHnT5UqWpvzfmwGwuc6fpjo
spsw3SF9oonI+6mPnlvTj5+X1qz/MdDUDNyOO31pai+6p9Yot8yslkyidrpB9Xp07ldhG5GzaU2g
cd2RSHtC4/7qzZm9hEuwHPQxa/dP0VICOMPAzkWjIfQBuu3u3yVnQO+FvO1T7577X6JIiZ42iOeC
XMhMPPZzr+4lQCMOLHBdt87UW3NXjP5fhnaB8DDwxdc5EUNfrtKDehu2ZvRyVFxuUnipMt/HVph7
6r19TEDo4TbDthlLbqfPjXX5L6iTg5Vqx0vLMR1PbJiPli8+qV3kbLE3H1EO/XFmlUpDwm/78XgP
cYmPirmuZ1N1xzk+GJi5+QHH0THEkdvREUuNsn/1m2PYH3fNvNRNyChztvLxpvUhwIL8DL31/fTn
+LKx5YOawMdZ8zLRUd+Mrrqe0cSRWwJkMtRjrmxGM+6bbvkWpb34y32IAGRoxvbVTd22upV6SwZn
kNZ/CSaTlzStIVp7LxpRi8h6fa9xwYCMpTFOcduvo7EcxMRdQCXHpJAMLUrZCIVDQTMnNcKE66GJ
bWA7FjFGc1x2NPtPmTXUF9DqcStwO7ZdhcQD2tiZdzV+GXpv+h4KEIriCD0R3A/uqManZG4ErJav
l+Usu9ZvIdHQV1ZwP2q8bvycSE5VFIkctGma4O95jatobbulHGMZwi8EPUODsbhgXyVjxPSiiEA+
7mvAIkhSqa9Snv2XDbp8qFTb9OPbWA/sM/V8XHoHwY9IOBEESNOwjnWnuloNPAjcLh/IoplVEdkh
BF90UCk8bQ2jUkn9a7yrxXaOaTs6HCQLYvLB+2JndO8GRPfM/ieONYXyscvJVT9OuhwTpf6YYWhq
PnQ6jhUwP3JdzfDzK07m1i+hiKO2yEYncIvRrZOfUWQwYyC1cStNQ8hnOA9Ze0lEnDyN4bH+5lt1
/rrLuSyVZAh174IpSaDOkFDCTtUNTWjS+6tGYdjP2y8k1kzsCMj95zmx9uvGcZqLrnb2x5Ne3FTe
1Lu/8DU/nk78ttrr4bjpl4NlkzD3x1Gvd7G2dLORUINfcFD6kaVd3AqLQOwYYylUpCBZsp5pFGZs
mhgQ6uTdRiewjfL3ILsLl3qpX4mKbbr7E0FHXCThfghcq5JAF87QRf6lcxaXAqA9rUtp8dWFNR8z
93rGMRzf6o3bi8UuSBaDV28zbyjq/Civ3eSALlizbL+GtTH13eGvKJ5UPzNBLCkNydCnfXDPEMQq
m+a0RwV35eGwyA78d7FjH7zgG4pAxPOXzivdzQKuAsbqJG8i4y704pNp/yNXN3V+WAao5joDio0F
b+i8eznsy3TcUyCjvUSjCp5nkB4l5dHOKLJDvKmSi07APIvjiOLj7sDvRxTx4FtKNiq5hnd6oZzM
sXB/Zoha//aR8kc+Qr1FV6Kg/eT2N6nN/clxfINL7XWxOnXK35QNNzVCG4Ljm/hAoMwKVJ+HDtyK
STbxQWjruDxjm9u0l+CYzH/DoNauOLo+Di4hsxk0zTRxXrReDVdAlgze/eZQr69Dh+PuUwj25VyY
vxKV+9BZyZUeCxSzB8Rz79hhcZxSHvv6GChNqMNUcw+k6cDX6zjyzz7Gsb6mnapDOpBusFw4Trg+
xYaHVwjZ7Z+VQM0JLhStQZ6tN5m9A607XaLa9s0nOwYqK2MdhPoSUyOSf36yJO+sxNbmYuAwk4c+
S7dfAeca/EP4IHJLTDhW7gLY4pMnGtQqZEGLguZpffYWt3/svS28DM5+PGdL62EuQEl4mUky+IZE
cosrO7LSgCgw3YJnBL7QZM4aBJ+XJLRNsUq8Sx9qeYRfo1Vmn0Qoz6GE6xdH5e3R9MYSYCAeG+Qf
O9hy68KPpbVzpzMJrBKb2XerBMqRmSbs30/dKPtN9HM83Fl+4hdWQgeM3GIEMVdn8Jcn9oGQusid
DYmbTqSXlG02dSnqcROXqDyPJg8PFdLr2ojBOAk21s2dEGsOlImhgEnKagWKhhVqgSlq8w+HyOy8
JuwcnWWf2fU3qli0wC3YtoLaCO3lYBe78rq2fsAOVy3VHpju27nFvGs3NvPLeTbM7ZCqN/l40yq3
UHvXfTcOsG8eU4cRutY/RrElTxDV5jNSlPMPO1EJewbA3CA0iFxxL2kHMT/tXYjuZTr2sNJd1L/r
xQOGOaiEpYvo9swXmJ0v6GT0b7OjnGQw6JPXIG73Op9aLMpumP7yqBuTPmztnH2doYxfSIYZ/26Z
Zpra2lA99HKIXjt/3z/Nq6c/3CXIaDqy/fgk+XAA/Us0/tdLmnqrIm1ytazhX2E5qci28Hobmkg8
Cmld+i7W8EqSd82zFC5UIrVERMlkcF8Xsf3taYD3Zb+J81UkPlTK9HP2I33NCOXlN7FbyDQ01Q04
rjody8tgpuVqvWT6u5gxuFd1FN9v2p2+bd7mPTbh5kCjhoxE0bS0ZTZD9UWb/4yAUlfM0cdnpKd/
2mlv+D74MFOPM5EzenQWODOhZBG1vRvb7Cf7d1h89Df+aZFXN1nUJ3Rw8bfbgb4OPpSeY/jYhw27
uylo1DWd0qdmAQD3wzPMsfKFYI7k+B0hb/YC93vJsvHzNKY+9Ca1tpiz8NLv5/bY4PUwufoHCoW/
Qh9IEabzcUaimPO7BhgrNk/bss1f6xXjzKJbUOIc37rFYbzC7VMXKl32uUQpF39LbxlYVZRsQTEx
az5HbZygEV/U+ieOrU9oszcmz5Zgy/tji7cG6HeVKOHTGfFIt7+wt87bDWaA2jud9Hax8z7rqu2H
EzObxUuKOB2iD+Vb57NlAfR9TVkKaedm/TQ7U/PnQC9Oa4WLw89YhO5/moHih7M64dfJEd4n2Oz5
1d1G8SAb59hKtx2CS0OtePLmXVQZQPQjrD5dsj598W9GZonQZjZtnoZLXGmUQ/DvfvZyquimNNpV
Bc46/vAGtFH5mHn9A6Hf5zVFIw1hhtv6ezyd6U9F1X/woUv/ZQLFUfLiwZNItPwazJo+h8TXxphn
XCunb42n6OJTKR+BylhbF41d3vxauT8jNk8q2gDI212C12XW/+6sIVJRO/iV3tbwW8pZuRuOvYPO
2AEyu+GtoW6/3uI4OYzr/zg6s+W2dSWKfhGqOA+vEjXakYfYSewXVpzkcCYBEgQJfv1dus+njmNL
JNDde+3dsfdVpXfTxRoW8H4hW8kLp0U99PoJ1D2t3CPiWvwjLbbukRJ54I2GSn92m6D9yeUcI93l
3tURhH4CQdh8YCdd5ZzWJWkfnB4yG3BI9Mgrbrd++YEoX9YIX05b1eIW9836utWjt+78SXlHI73q
U5jc/6iWUa0YLkZ7oVgTButIkH8nO6D7WInzARp2g+rfWOY+P7/IK0YjynifDAT0K4YkCa1iI565
dWj5OTUC+TMEOEsEqLGL9OJ2gWAWmWJg4hghtMYmBbYBs/C+FQP+GNl31WEZlP8NmFI+aPDIBw+A
Y6fjfntayQ0r9+B5rsjCpQeETEqOupY+8sCocHhOZWNR9JkgvufFVL00iN6gpY5YGTcXQ/E527yf
8VuBEOlNDH/LeSqyCTQu2UU6TGkawoqtFG5dWgUxGITfUsrImxQaW1KE/+sPugoEoh8k2/vQp3j6
UxxeGMeiuxPrWgjhfVFedWzYghbVl00G+V1Y2bxSnSlK3ODFZ8mtd6UbY1K0pULM/4ZOLc6OGZvz
wy9ZWA82jqP9IzfA8OdGFUv3x8xBPJ80/sPms2lt59DwJfl4oG/Zwn0yi+YNEjJsgVOa3u0OcCZL
namplRvNVM/27V27yRFbzrr1TTjwxy2Nd8Xu0dgLvYYG5Ltv5cTzw7CBBCWFLUvitJWiS15HZVv9
LqIS3m6Pgl9txypWefyskzzxvhUdcPQhDIvkgidm+0s8dtXtS9vN5bmkFxie+46i4QgXtK7OsRzd
Ltlug4hULI8TfUZdnKaYWV21S5SRBjNeKm31XSm4XMO9p7fko0d6iA5hVQ36bfa7O+7R+tJaXAsh
3PJ08keojgoX3cYm0cGiPRwAZRMwBr3lCtewAKVwHtsBipHNc0gydLeDU3uThPFGXFL7FdRuLTJ/
iUr31qM0JWevm3TO54mYo/5wyHkMU5dNuUZfvJyVHT+7aTPiBIpW6XmXGFhenwI+n1mb5SRTYidW
kdEzO8c4qZbibRYxF3MyEzt5A4sZZ2Yak+80LAfFQvAeue3cXwxOuxhRhLr7GoAMpLS067Lsg8LL
yT9vATMPFdRf81gGsc4z/u5qclDRvGT9xTdSguFHy/p7xnDrvNmRk/Jzip1upT+wNaO/XTEVnfNB
QLZH8sxG5dq8RLN2xxtLgUvvgpV68E4kaIyQ8sGIOMOT0EiMUWvbVbdIoukBRU6OfwiQbuJTO+S9
/i+K+mZCqYFA/o6rIe9/Dv7sokMvnseExF8V9aqppFvd1g4XLINzdsx4+wojUn7a1mhFZaNJ4+rw
HaEpfDvo06xIiDt6cCA38g2/R+JXR+H5lf+r1FUsvqF4Wr7ecRKTveVIXMkbzhYMBk5fDuTdbkNa
P7egwzEcZO/nZ9yUcb4jXd5ul85i0Hua0mrKUftjn/5iE/yj5Y5PKynOIpntavcVs7KgPzLNHaoX
0nrC+oltHhzIW+KAVPSRDJkBscFsHJ9ESZCQ2BVCNUW61+gWYXjiD0zjs+vEDaQyzuS5vWBln1GP
4xEpfRctQ1EQ7EQHHf5y2mR2fwd1lGMSWTSeFRZeK5kjeWKGukcH5WM6n4aCIugg+Q09N2v1FOiT
b9mx6V842xOq7LkamRX1nvT9T+kIHpF4aoQn9ndinuJX4N1ShuysnPoVn024PrJYm9Kdk04MWc7X
Gc/Qf/dhyN4XvYTHYCSfuz9qZ/DVcwgxVD/lboIurhhSjP/BfHbFNUj4MbiVStDtnc8MpbhKHS3m
BMO45L9J5F7G/0Y1hNOl9xjYHqB8y5xntrDqNMfz0j2StCDSU5wwuDgX8bCxQqTP8zxzY4DQfboE
fvCJ6zSoD8ToL8tzDc8kjhMTQTytPTbsnY0TRmS4kVGwy56mnGlgobaDKDwZ8ZB6pO5kTlMuXubW
Lc/+MWHiXfykZtSqR/8Wq+9cw1RV83LkevEQEMYqrsSDFR2Mq64cMSJsN6Ssc31EPXw7Rc+6tPR2
/Tw+BIFJJaLrpOsgU3EgrGZaoq37XazID6hMNOXfow2fCPCt65tvorF9fApbNKH3Ze3Y2Iaxgf9+
l4fhCtYR39fDAiZk7liyrfcsCVTqA7dxvVyKwfVDTjlcrQPJdGGNuSGVuj5YPpTZnvOQHNvvgxqQ
Fzx/COqHIZcOnLBfOCgAh4SpsHrScV3Xn9KtC15Ven2PVfRDjFU2P1IAdZ4+zrU7SHnpsRl146nl
I7HyR6SZ1384eFc8y5CW1/55SMKpjd693MffvCtZzhBlbjUnFR1Vodrk2sui/89wkqR70Zo6PYaF
NhiYYfOd7ZSvfrM8ElGOFXajozLPMV5SnK3k0rzEi3FpiPymW/dLS6wPb8bke9PXQPK6i1sxRGSI
jtXADpGnOR3Ghr3xCwP/xzhsRPARbwO7QFlyNPfHXoYsdNhJjuLSwa6OBe+ioiDNH7s4cplJtKzU
C64C73V78DkvOWjhGtMHiwAwXEAXZgRs5fXDN+XJprnG3LOIOQtix7ADI1hSHqZtcY9Rz2T23Por
mxbxx/hj8dMXTTGcmVGmwjsb10rffR8N5+2fMvaH8mffkOTlw6PioNU7dMdtgmZid1W/M1MTQQfV
GkZoZUNDeQgN8wWPNnKZ9HXyUwZVh4VtTvKx1y6GGzKSmnjaT2SkVi99glDd79pkHYCOkQTbnRVj
lf4eCQ2cCobzoqxKwgPJzD4GYx0s3oHA/sg3T0k499sFh7Xsv/BHIHjwV/jiRUqmno9uAkxdZlIU
9Gvdss75K8ZtzcKBhalFvsMrDOA8eOzGfuD58hsko60IC8yiuVhPIxXs33CLlL4GOieMQphoRjGJ
VSq/b06Zjr9KAVYQcK41qbwiCGnBSBKBbBhxfwQ5fU7D51RmZbIgd1LwqGi/FknTnGjWJTaINuza
Py1BYuVzROhF9x/UpCr/85f7Ts/dpIknh3AHZrPUaZWjMG6pEA8nHkI/E17RhYxjK1P8wOPQ1pcZ
THV4iuARypfWxXd13Oog7i+LrTWF0EYCVHvxqyGkZY5xFWLxTLbQQUIGtfttes2dRNSepvAxyyQ7
c2ylFjXecZ1acypDxy2GrDZoBWdsnIjy+X1r24MzN1F/UN3o/rN92zYvYPrhZGBUefeuHTzXtfYY
lFKqYwf+Ncxpkv+BUp8XsWtniOpMQYXFSRblMpZfztrkmz3boojnH2FPnkW/Kz2CnXYFqSVkvKDp
MMhPTNGERPmGCf3W6q1RnKmuMOYokV7VRzcybMcd6bjrT5AL02O24P5x33wQG24mEVTDmPUB+NlN
ejZB9bKuU5wcwsGgYQK5CGZJbpMfufw5WA3Dc9SqRAkkRqNRP4+tV9/BMSRSH0HdWb2L661jfcqp
l+bzEFPu11SAdSM+NkYdkK1V5aQ/g3kgwGHPeDLX626Og7r9S4lfAO4SP0vXEqLH5o/W17EipYNh
6ysS0Ozva9htCi401P65AMCyPwoYMDIrBNd1NiQiCv5wvyjntOAxI2o1rxhom5JAgGrnqzBXxyqt
PHXDdimqQ6KtDP7msRObaR84XbAca9K7akoS+OWVX7CIxt8Mr1gaHJB8Ve9dETAR2uG8w4trw9aD
8y4qQZ7AnKBoCMdoguWm3kiWUOf9FN5r5kK+i9isQPfhXNXdUY86Lv/TOccZxGixtssb9uvEnjjj
yTWnAVoLAsepD927hwxjI7AgfYnnSr//slufL04mW0MtMY+GFyTqjY3fyL1f6kdgG1zdtbnzAWM8
V925GmYHBoVdG6Q16Knx7VugUxPcpYpIPmArpqUScW3rlRoSH9cn2SLjeFIhPrSzTtd20DzJUqzf
iZhAwTtKOzGYsaHBZXTqqXrKjK2qnmuPYoEwPjVJQcPLV72Epy6cI2hKQCbPx1c2rTmA/GALjHZL
7rXhI5/7Zm/zWvryGGhj0i88qZxYmZNozW6UovLsm2T77Qc0WPAhA3flFpPARdVjPYcMAw9gpiQz
hN7slg+u1wsMYDzn9Qg/oplBZSwuardHXY7e9JPqc1I/vQU7NjuDuaqWx5byoThTiMVjZmfM4+2F
572fksxSVeGqNTEXqKCPMjp5cxq8FslJiWYuoEfzemMxVduTGZ7IdJ2Oqpms/u75nV4W4NKl7APE
Bwm9yc4eWKPpPOESqzWxRds8PLkxb3bPmH/aeITlWJfrdxh8UT5vtM/2s4FQEb9DkubWr6ZgYeNl
4GCtNkhTx01/87EO9mTHCB4K8+RaF5nTSb2C26mEltoxgd3+kF+G1YlizQQeb2qcwogjhpWV8Heh
1gwAeA6VEWpHBkYgUtRHKG1uby7cSD1uRBhP44FxYzz08A2TifwsIDeiq8+B8WX9zm6FAbIc2iFc
/6ZbMdo/jAQc/QfhLvJeZxys8X/l3CzeP2dVk2l2iKJB631rIamX6ZA7velPyqkm3u9pSU2ccEkV
iw4zdx1IlNjHapS4W1pHV+2pZd5PLIOHp/2M2l4Fp9UUffIyFOSiPBBxqvRr08skvI1K5P3riMRa
/1IDaNexXLZU3hzUuGjni6BmBw/9ffU7ZPifX0Lwae4RblE3MyzRrvZOGbCa0UUCCt435v/Rq2Op
WUk/8fv7T0DjflyNTfzxjlBaFnaNXCEInoNvgu4hL5yt/RmGbZi+4mnDv0+b3Hh95kpO5HOa15F7
Vky4gkM8cAI9aJ4LdSL8yYf0kQ4hwknJforMrnjOr7ZSznIPGdjoQUJiGVYOJasC/xkuZwvOkUvk
U8WH4s+zPo1JCjeD7L1sOHlCG1dXwwMWRRkmgri7IEspbyOHOmCyMxdbJQ4d4k2ouXOhyVTG9o4S
/GsIEzF+kRfTtfN+wTxJOr9VYg0e5OL2q8g2dKz/d2ordmR43xofJm7gLaztDlrTF/8Wn3JEslsy
ytcTGOVS3UKF9YY115tfHot2KsKzDhhdlcRQ0Ftcp3XD5IVPfZjveGqEEfsb35pjaYrdToIELIXy
Ljix++DYb6LTFB/dRgjAgIMt+UYN1rvPBtecHQ/Y8QmX8DhZ52+6VlF/LNU6hxKSJHWi35TqJbli
uIBpyaYu6ukzYWTQq6GuxAcNRLjyRAMvrfsgAG2fMtDLgvTuCiOHqR/Ttax6evO+0f6HYFYVvKiG
A+tSrkgcDz0sMCZB7ixDUknjutnUR0nJLLEu+vo6o5TWZBZtHGYEsyhm3MTFqPK48T+mL6aM7Hia
iLya3kYAkvv5Nvhx9KOzdO//CE5I5Psc9S1mrtxbY+x3PRLqDww1DkkmESztDzOk/nhUtM/DB8iA
zeHwSCup/izSMfIF8FFQyGFR5DWGvvDMi7AkGaOjueWWgVu23UvSzXeExVUu5f+YzDgmTdQuIt6l
g8pV9FgOLXD9WIB1HDddm/lkiXmpDgGhFyEZDSP8xWNTxLiA02Bdu+9DEMj0STYb6uOiZ/7WJaF6
czOWus3Lr6Xk45XUPiFn76mrGTNdW2bjzSHks0/TfbMWaXAq4mT8mO5hAHg8UwtKYnx3+Z3MmjTH
K7M+BCd6OVJdqKdZIvgYS5yAn3kSVMzm6fEkNb+H7lD/2EgnWKjYgGcbCvsIohNuLcdICCshxUdL
tql+Q5rS/TuaMfrobpincvkGibBs93+YEeqwpDhPvF4z0a7ctLfjk1uORRMfbDq4DKFz7bMqBJwV
T4vpHR9Pu/K0vXFvDohSQuPvALccmsmUiO1lQE9QN+HUwQ/7YAQ1c63qlqeBEnsMoXr8vdppk2e4
7aHaF1VEAEJCuQNpVBULgaDsnpnDMNkxFGgRWlSarOO3oPTb9H2VQwrVG8jECXYcX6Wi//DI6tkx
GltDvDCJ4ldOcJlmFR645H3rcdpjtaxyjrVD5dZsUhrDQWMnH1QsMJiFhdtv2eDkbRLcCtej8rg0
gWJ3c6QGz8pnGJy5DF9prHx2V7OVNQ7e6tTxl8s6tgRQM7FlCF10No2ZM9WVfyQkz/Fe2q6v9Eto
mYC/a7IT3F9Oggh6zAkqaR/wEpPnahwzJPkuKsM8IlohlsltmXXTXZtqGrCIFlXAVpdTaYOFZYqj
T/J+DaJrS0jb4b6xFG3cqzta+7Bva/05pLPkwyhd97okqaiecMRJWsFxoJTJekwh/UkYiUC8A07E
5JcRugQIgHJXklPQQWGUmDyaMaZtxVaQj9sBBZgZagLDTx8mqigYD2Q6mfSJyW5XnTltUKSY9wkv
+RgkVe8vOyqPqSGfHtw/RkQmYriA3eB9FpZyeYeNHbSLOEaGy0hCscOvTOtVXwzm0yCruadUva+K
nnlmzBIm77XNIZX0Pu7rYvvQRGEQDMeOqAFeAeg759Hyg342h1TBmAIGlrXrHQgLgprrHJNMzxuq
FPN/oJUUBE3M5F7GtgA2J5mirc5epXVXfrvH3oyHdtwsJNNEG9Y/NQwFnOoy3+uyikICU2CfzUYP
MEqwm9GcFFeGVPR+N7mk2BUg7kM9/0cnjFtyj+pzJ6/6qG7X7+PiEgl2ZCO72z/Q9Vvn3zapVPms
8htLTxy9YG1mFgbNA5/otqFBZPh1c/vSytLpXgl4SaLlEm9+INsrrhNd3zDo1MeB5rv5xxTdJAyI
GiA8jQ2VMBHPnd/cJZppX6Ve/qwYxLgvi215ZS6RxCdnGKq/ZQGPutvWcPZjpq7OJLrdxvHlH8Wc
bj8DXoq/uSGyiQ1CxIvtaCn9hyZYx+U/ynv3uQj6CkFzLlM3C2fsShiglPe0Tsyojq3Iy+YiEq8/
dq0tfZya6/Ri3DvWAbhs4k+XkepA0shCpAzkEGDlgmG5/j6SONjfSm7h5svg63RcuvK0NAydvMlf
3jln48TfOdEQ2R+jsVQYO1oltz0OjObuWKo3b7dJ4k/EsbiNZu+O7kTjE5h7RxAMIdub8QNB05YK
eMlb8ZjDXYPNHyeueKIx4mKKX7h4nK+2LSHAMf341yWMy+EE7UxjbogG83hGBzra/dx4OOBLPGA5
w54Kad3v7OZlaHb9P+P1ZODHYFJvgDs+oAMxqN6vqUtYs9EOcGfncJaqudZJ77ukn6edd+inqZ4f
K0hG9RKyEs3/CYCrg59FF8zeU54wzHgQ7DgdHyqgA1Ji2qjzxp+MMIPwQj5We5WTWhm3R32awt4Q
83pK85IgXf5Y0VzqNs81UGoxRP4XpF4/OvuxJhjuApMT18fS3/BuRa6TittUtYZhd2fpeHZIvsn2
o2zCbvkGSEQoxPL/tHhytsvnAFSUxIlWp9s17USkPwS3ZaIpFxlqMlXpS/4N9t+4M8gbeVsGBAWp
DknBqIInkHflpXGYtW7UDrqqeoawaRevB764Ne2wSEBNIO8NbZc2+zDYGvAv4tiYkILp5r356TMw
DaDPEsb3bjOJ4IEyKnIeCli8+UFghwrgRJuhmX8GYajE1Umh9Bm/h6sHBZdOZjx7zPDD3yJVxMGx
QCFcLrppcJ3KdGiegE7XnorLj5uDG44UDNQ1C6dKsmwRGS+EyDQw71HKOVW5/GS6GgDlulsDeUja
fo2ObZ2SteMRgoiJsMbgKjM4Ef2bpnldsoQuHENpvdjvq6hrJqje4hO2VIBK3jy1bMPdpBE9s4rc
mEPbFcVymJAg6+clX1I/c7jRy5tt7d2MsNSfFX6dWwGaiCPPBX8+RG1oX1UNY/3oCwK5HlaOSDSt
ZvSuLV4mSmSKDkblW4xl6oUhHW5OEpsc/6Q8nNOA50zMn0e/yS8tRx7WpBlK/om7p5p2CQdZcr7j
L8GOuAnp8iQkGMeCOYowOMXVop+AZxv/z0K+RIFzNGDdj4BstSOmLqMmoGOi0kpFUHHQApeM+5Qe
O2QmJql6WVAy1aNdDmzvZUFB4dDuczIuAaG0+3p0tCHJQoiU+npw/+M8bYGTFCa6rr8WFTBrcMJI
Vs6ZyzRsO0yrLQLGml73lazWk9N+TdTwQaYnRuIqnrvkvutQi5SHlAkGbjGMrhKwUZbmyhLGli89
94hOOW1hH0ckuQ+lGM7b6rT2hRAP3FT01pN9tyWIMck0fR3Yp2Fo/P+U7w//8IQ64SkNk+Lm55SY
h7qaqaqcnh6FVpmWEDx8YsMyrrBK/wrBWM2xoNi6xEVFgrTORUsAxVb5/G6kKtxn1l2km2MOw/IK
Fl9j3sJF/EiE4IB7HGbbPfJ3+K9Yvfrfrus11bnmy+mO7TiGzBRIaLS7mCJFXPnh67EW8VZ9l+H6
f0sX5dg1d1gImxF5ABFE08qLy1wpQqxYyj9+G5m3mBPuj/CCxD5WSsfjTQ+OeucvmoKPomum+Sss
GQEx1NZNf3YrMw6Xsh0RRtUgi/yAiEw+SpFO+BJcixkeVWRoDpK0CRD0surmFw+k3Z4Fo2miTNy2
KR55tPov1iG30XEbq/x1ZhToZzKguj50gFGGpwDrJeOCsEwy4lBBqws2jECzjJPj9L9to8Niz8NN
VVTRGqqDxzqG5qvpW0KlGGzlU4tBug+92sscgUy4S1K4ShxnqjXRmWjiggCOpKYsxE0geZHsgU1j
g9yjxKguWw0z8k9RBXK9eIrIkGfHKXJ7T4liwSoot2xjQhuUS4G5KYDWXe1MKHC7FN9dfZibSkCg
EQsX3gpn0v+Y14nw70yy6a9xcqv6OzIwJEiM2nxDHyQ4NtkW74JWxi1fKMeKM1PO5C+jp/aaChK7
cGUEpTwEcRy/wIjr+hhNC+Es+D9dspeJB+4IEGCZ9L4dibEjqAUzNRwtfo0nH5crY8BcVYQPNJvA
xRdq6e0NUr96xzs6nnKG3pYSqyFeg5BC6dxycnPqy5CGAMa5X2zhVaW8/sjwbvJUOKYf9npFX7ky
MTQtFZUkps8MLpij5KLJsHlqSRiBXW4edKbZD0SAuWBTSfx9oR2Tx5EH5j9BmOo9iWCw9Kiwqc4x
bfIuP5VT4lw62argkZEl/sqpuce+0FqVbw0jHzL/6Ba8PSGsyckiMDLeD1sXB7hgheE31cfqyWFB
crtnHVj/d+HBQZM1LBGPmOKxOAJ9XbC0pEO43blV70ZMRIBBsqaPG/YYm3SKz1QCCKNmaRyQM+Qj
dlst2/jKaQDMu1XltGZkGW2wlgjPfnqyWm23Pg7ls86XoD1Fd0E8QrSJT9EqJxJbU7wB1cPAyq7A
P/Z8Uc0ZGaSgSabXcg9KTGE8XhPJ2MX94UoRanXAXFiCAuA06T6XOXLrx2bCvnuiaus0C1ij/K9F
YXvIZzeRJ73UpN35GA9+lXDhCKX0zD8icj1o/Sif2JERcU+I80qosP5tWqw0JyrNrc+KOuQoZCyP
JbxoIo9XjNo5eCjIMXQOG4Mu+5soFDT9L6uGHiu1k3dlS+CgzB3WomLLTQoYCZU8OPyfcfeG8ia5
aWLFkQEfwglevbiz7ZAz3bJyC1iiocxXa+GYi6L70U7pdh4mdy5+tc6WE6voEZBkjtVo+xGnBaRu
Ni8RgRST57r+zvNNeiNhd0ZNUlAiRzBcNCMhBLFCicv7BoU9sk0Jx2mDWZrrawOvX/X8qyK+diUl
aFibzCcwLD2g+5PaOy4e8Tk8IVcHO+Z4NuyuvCW2itcs7qxhoUxp5sp9ZRWJaf6uSikUhDyRhPgQ
NuP6P4GoWIFw8GiNhos3xkRN6X5IPxTKS3pgJMcUvGqlN59lp7GJJ3kxXzGihcmfxBL78Isz3paP
hE6M2ZrCjaOmzOul4qNkMNIl5EWDZ1R/vSZi8TS3aGjRH9TyRA+/9m8tmXP/TTP+P3zJsiV+wAs3
jsmpn5ouU9UCU4xDyBaPASgo45x6IfLD64B0Lh6h8uSeVJ1tT0uTruHRDmNrv1ceC0MRUtNEXhW5
piWUkJerUzJ2IU5byVh3V28gtcyCyX9tGEmiaJzlUq7wWAnhEgUofX2E16HbjJe1fYmQxGVWaa+R
x7X0ZgJR2oa7s0jSZf62ylpeJc86XrN4E6dO3pfpzb1yXnJVi+RQ++H8uKnNhQPfeLMfWshSHNOD
mi+1jxU/K7y5wQBgK7DQPHeRQHfs/pKAhjqeHldM6HRQmxgf+0LhoesNBdvbKLgZT56hkdnFNqzD
z07juNo1DPz/csUWz8mEA/+Edax+EYsIyEG4i0XMncd1hGhCgxc7cjzQphZ3DT/j6O5Y4Vmhc8dl
SNqKwmmaWVeVzyMBBfz/xhQ/J5bJLRm+Crf9ZM4++zvAwO1GqpEu9kyPYnhTJnfkcrUhCHkaewFQ
r8ZidHQxZMt9Yo34jCahV4yMLi3cXBPphu1ef63WYNi6xzUAJEXscGODnLmRZU+v7LIl8H0dYk0I
iOuDWpFivHxGTFarp7Z2ihnLsiDckCOzG/XzMI4epnd8R/WpdCLq2FkY7Ags9urRETZWjYzrhI1g
TQmSxm7XVadx8OX8TVHpzmfVLMWXqTmEmaw661thzeIfZrsR51Sh3qmMgRA1DWnajtq3bIQ5Exxu
mNaX9fyWFlUYHTt/WebjUi/qT5lSaN+bYv3a1yIkoHoGziNxJ/JJ1gGjXfASb8HPFsi/PTSN9Zvd
WtY8xEHLxb+jk19+pYWM+6zte7/OCH0waF3SS079NlQYAmX12BW2fddETgBJ9n3zCWhYtA+SLNwf
rkeOzgPxRf4LOn/7g4idDTXPK6ZrkpgZhzkgDvDbZhfMlPm6+e0NPC35h6JaxJeA2LflCmQ3qFsa
hf1lniRMKYER6TvGa0LVTYutGvCqlvYWdAUW+6pBgiuNqf0DosJ8gCu0+MPU3DLSYQmUvMd25cC9
BBml/yJjOrscA/p5c6xliPKQe+RxHyULC/I9IRTptckBWTJ8is1ybowfXQhI1CciDDXmg6VMIbcX
ipMb3srOOVSDFbi6JbssMMMBpXvgtqfKL9mco0Ht6Pw223D2NLETHQkm297dvPbEt3JArLpHoI94
EkkK4AXOictedPWB/urwyFpp0vjWRnUuXpGmUI+SNRz11YmUP11WVbTjsQIEF7tapOnnqnKiKFoq
PsJ3Vw87VjSthXPGHUn3m/YIIm+qSUJEd7HG4S/M5nXC7TEBTDgNqc3ZNMduPoCQ25oBkW9jdMMt
7vsukznJ2oSOF3r+cL2UdmOXT6V+N+wEY/br6jGbtYir1/YOC+90nwr11IzskDrplmWFFyyhwp50
7cTEhBkFuLOphn52mphd7Dc4OxpH9l2Nj7NJ+v7PROLB06Lpuh/zkchYEFQ4fQYxATHhOz3VUf/I
hJ9gMXLujIKacDj8F4sDMhu2rX5pgrj9k/M3fp9qmh08/nyQDC2NeSMeVI8MHNsN/Te2hO6TeY48
IEN4cF/2MaPwQjZ9VsVbIs+RhdniWGtS9zrGaXxdJ+v/CJOqu7G+mGAdF6TtR+l4JHIFsUdSKUPM
9bulfCL/BYP59A1oEs28WAE4MaXP7pC5pejj39vCtowr2weT8lRN9OR0mcyGM0l+HSZiQSoisSgc
N7XGmrH3ArJddzFxOO9ot3zBte1zzoXSrPpIddkmWRMan2DjQdS/pjBa3okxZ4YoiXz7ASuRN4+s
thPTR1TELMtzTDkemVm0zo0A5vBb7yM3oFRW9R/rFP1jObZj/W/yfGdkRwtjaQr9hLRTljwgWlEP
E15pjNUoXEuwqV8L1jisLB3f2xl0v37XLE1o3rXe1LcE9bf7nYRBqJ7hoZb/NKl99b51N/eTakr2
VzKqxw4WYmm+ZCia525yGgC9yCNZzjZOCrjuart880IHLxEdDZMTnTrj+JKWIWJjzLf9aE1d/Zn9
3BFfDlZZDIvxaOMjj0VOL0P71WauF+MLQiIMzuvEKOBC2o0JXtDhYue126hEOHy7IVwfWqf0kpcY
37yfQfSvzdUdOv3XuKkjT/OStsMDCyNbpJwqRJ7sF7iznUrUahje2cnJFi9iurTTodjU91YGXfoM
f+ut/JO9829oqjS4emHiOb/ws86vg27z5TpVnYmxRLjuRN4rbO4zvUmbv0n8CfnewK2vh5F42NcV
HHBAcpj/x9F5LEmqZEH0izCDACJgm1qU1vU2WLVCq4AggK+fk7Mba5t+XZWJiOvX/fhwjgs099cW
QC9dG74Jj2UzwAPnfA9xiXhCgTPiG5uaDO8jyLv5Zorwe9IqRunCqYxxXpK8K+LyMLgRprCY9cw2
gBO9BzpOJafJA8d/0paWwbtkESPWq74085YtGLJibeP5OVtSSr04uo/TdvHz8Luctdem2zb1arup
u6TGnx3CvcOj0mckfTgUgETUif83aJEM7l2cV58Q9wr3mLCYUFCExPgSWl5SO5m1YqVcpCvGPyFw
NFZ9McoMbFo+7H3N94y5Zsg9pJV1aMNdXrBmvst6hD0R1ib4UmNv/F8Rp8/zQEECMiAtNeVvP1j8
YctBpyVmwB2BHSIZ4wtSg8dYv9bdXT5SObkjFpfAWW2ZqraZyz5rAzVPfzeBl7Gvb3UYkiRW/a+4
bIBE6DXQORupEfM/ON/1j5P4TBBgoYM/a01a4z61ZmHJFZUJO4CWkaYfjGBUYxRuNzR6cFyDxItr
YNKVw9TaTNDpwHAqrqUqqIZHulYQbFjcpmoblnaBZDrQ86gxn2tISSU9I4xZ7Q06iBnqhB0iQRQz
OCa8HP4eq6dODlu6a5seBccT75zYJSR+v4EsVpaQWfwsNBvBa+mft2Aqh46r298UBqSUVjBS8ChO
0Ok27pSMT6Q+DW9vXpAZ4MjIvllsJr9BvkNriPPJLowOLnwwcs84ncMlnE8eh+N5gw5D2rOH2/Q8
YF/FK1jBUNn0OIb8HUxI852VK0zREuWKqpWglsV9virQGYqkArbecGq/1oGF+81epIBL2fqlWhdz
5IoByAPzwHnu8cwkHNiK/uLHsUusMnQEtODSBP/82EXWcHy/OuRL6fzCXo/LK9Rx8WjmjodcAsqr
Q/2t9AdOCwCxqqCLDC1UDNuyu2nGHmGHW1wEfugu9mfx0YnMfR3qqW32LKTxX5emFnwT0zT/QSip
30OCgCFILlY1G1H7hgYelBOyE5D3ajBwMiSmWq/fbdlXv1YpMmiiLGkoy6sDUm3JOCYod6WUKOho
qxvPj+qXzCpcSJXFcMuvNsnfC0zVE1+aXLYZFI+eHFyeOwc3kx394MvNbFuXWffU151ICXjmCA5Y
3cZs6y8xIF4aY9dq6zGevZlG9k+8OisAhSFPdPKMDcX2Etf1R+1aPPNz1q6fppaYALkz62yrJhk9
5t7EQYFJ2xCMFM5SbYwnMIlC2mzh7SSE7A4JyZdoS6dz7TEhFCjgeP+7j2kQ6w8MgUIR2MQ9nbIw
BC4fTtm/23wMsn5151elyhCcG2YrjnF83pzZUrTPpaHmI2iNQ85tIafs0qjx2As1w9qF1xttbnbL
I7UzTUzGVhNuL1BD8m3B/XyGbxf1l6ViHbzJ4FqQl80i/K2W3Mu3FaXFBA8C9nkqBXulqkmi3xVh
WhgmkuDvQXUy+vCWGuG84gz7gsbJ/8TJeiuwyQduTGc0ndqvrYL1MUDdW/ciSqrnPPWyn87cyIMk
7pxDw2sn2+pu4OqChpM8SK8mT8zpgWUhHwRv4yWJOUyrNJ7b7ZzfRpG6aTglVUK26b6d/AHRr8h7
zBR0h73jLmXbThDmFsVeYn2ePKwhuxGjwV9nddK/NAFpwSY/EudE1uvnxHPQbOOhUl/z7OiMpVOe
vxMOtl9VHYqIGFhgHiNgSe629S3svcnlrbXJGWVf48FLEHClgR3ECpuh3y+wrCNEYEMkV1WGl0IN
7We8oGpdEj6839gI4YgAk2PEX8tMXRQ21vxQtdARMAGMZt+YRD3KcHHMfgjr7E7UM49kf06KDFZH
2D1OQxP9XnJulwOBjNjZ0KEk6j3wSBaME2sKdGi2v9QRSObQtZtZOplwtv4uDDWQVZZR3h8vUx6O
vmAOh1NuhuS5rH2wGBMG/2w3wy5ut207WqhUOneDamN9IbhYXBtcSJw5PzHyU8wZfC4f+CzZWw9U
Qp5ZffEbkAJKzaGhzYkZa5i7a1ugd++i2F/4E6T+Vz9hmdZvWPF4nBkB9RN2J0hNPgUBqPbu/MxJ
ACl0MLc+C9xR6hANwPqJAqGZ6KdKY43d0KjE3dusPdAJtsxpdE3DPPrlCo3p2291/89OOA+oCGnt
SPHnCNjz9+pBRgk2tdfp6OFGB8CNxmXVYnpDovZx8uPoaMTRwvY2XxUZAE0YmYaFGTIRziX6ZZL8
hLe6Q0vAxDCNNMG6HHW/VLig0R8WpsjwBC6VlSYbNfjDbLJ55fRZNJ/YNxO6aie9nAqKETgbqjKj
vCsmkx1mfv+Ta6mjfZR5FZDlXma/Oh5MP0QmqOxqxzbOmLAzZLu5GUmsavTJP3HcyTXZ1lmvxvay
at+PzgjBHXnbGFstH78OtQnuJl5E9V/qeRam2nEQza0SSt9GGTBuNSNFF5v4P+VhGNshyqYhITNW
MkfRNdmdX2M73t4OcxD7q5k42kIIgERnpYdiu+ZoDqbKPDL/fmJ/2EkHWA+8rpnvFgDnMeh4Qbc8
H25bW2xDMFun/iUkZdFLkj2Kro+coztB5hSN5mxWrd9Lt+DvUUexdI/5jCCyUZUT/cQJVCtOZWQM
Ng2e6/LJpuVAI0uZlL8Ukmt8MmqM3h0d2QW/oSRO49et+dcvARmxGnokX4wDmpeWaKb6PZy+SB/j
oW/fsC3qcGM49oKtaFRNV06qZ/U+0nD4ZmF3Yybw42E5ebMP1zqlVGc5xgSru33YNm69G9XoP7Dz
MSOPAnTXaENeq+yv1tP5+Ctlzer+dfCrC94SQwVvh+D30fqzfEotiutnl1vWzoXvdvbcllFNIBx0
WlttEbPy6sew7xyHXZORN+ZMsaTEcTceqT/njuGGmwuXtPozmREEIL+KU93lzerHgFmGkHVyUvTh
dYiwYFKqlCfFZgzCjmopqE6DeIyS2zGwowBgBciZSZxwflkWWECsXbas3TLgXFhD6nnfuVWioXaL
0rePPFqy+m/IolufAoRbij8Mqv4GilDavJJvb5cXr5DLy4KFFalqniJu8FZCL+RazS1U+LUQryvq
e8ZrPJ6yd9jO8fyZDcXU3rneKMR9RhU4j7uiCIApkBdIrgYvH/VGNXG4vZLEk0gfl/9fQBX6ESWh
gHjUFaXedVR5c1QN2bBs0NqT4TEyellOfdXqK693XjXk7ez0B0mMeqMQ/xGmgyXBYGYaod/TpWjU
vS3DONy5hp/4szJFG3yRKvXUs4LtyqeNJRnZFVIW5iGascwjD/GWo3UHm27PrihxD9aY9MhpPFfb
ygoW7Vx+pt3UOHmHHzzhCKFwjvA8JotFvAPaA0QyreapfyctBQgjjXRiHlgJtOG+NWjs32blHqn4
zuD4HvA0VPkzvDE2JIE01QemyV5uxn6xj9lgIRw167RiEYXnqk5+FXbzlaVuLz7aoVunnRNqaiA3
7L3JdNvE9Yp/LAtm/6zJXIxPAwV43UfrSy4TtBRkjxBHNhf9H8teFz+RqrFjrN6goIkavPbUZFrs
OgwlDfUKwOgDojOsj7orEyljV43TJ3imnUJH7z6wLpKvWDGS70jIzH2BbTiB/2LKvQCl0erB4EAZ
7irWtUe0j6bBhY954Uy0BIjP6qFK/gLGGbLNwfgsnHM+ObJ448CIUR4wf6XdaVsXBFneIqWb4I0Q
mA9OEB2OCB9GSGc7ALAgMEgk2YV1DkPgLccLIY8c990T1ogqemP5RyeXh68y33VyEU+2zrPlFAI/
uLM29d6SuCSA6JAW2JemyS9h46K9sbNIwavkNYeleOTS387+VN3N/S1RIg27s+faYZd+GcnfkOol
LkLWYFqg82ArHJ3ziicyI8XowiZ89IeU5kh/HezywBoJqyYN37n/X+mxtf3mnirCPUZPLB9MKiGv
cFPh4fyP5niMlwpJgS63SumpprR+QbHgkKtIRWxUwLv5IhC5+vumZXtPMiwZ7/vYiXEEukD4FIm0
mHiqZn1PAgGsdBazDx4xS937fty/YXJqfphhVfIT82v+GDWgaJZClGxS8rX5R85NR+hllWCHNM9z
lp3nNs2ecWGv6W4EfzBsDZhX6CWsD+5RezWLOb6lvNr2org9jkLSXNveqcUuLIK+fkmWbvAOwVoz
p44z3lXwKXZd6P9y1WMY1WF0KOMGoSCMMjYRzTSD80jqPt4FLJW46vLctruJ97HzESLpyq9xdN5T
EjeEKVrnGCheFUHDJ7yhGEJE9zS8rBPSjd/yWtcEjARH1rhzioc2mFdCxmOZs57UPRu1aFHz3Sio
qeaYBsqcEo64Nt1KfCFq79vK1e9Lr7sbzm313KcCtdi51yDSgyfI+WVwNNzt+hgt3HEfreB4tRk9
eHNA5+KpPBZjGH9nWaT+RliIORCs8fSnrGVN2cNgOpAEAN1f9Shryjfp3mmw4zTzB3Mtno4ln7y7
oMEqRcOXzTiM9ES1TgkKJslr6kqys9eFwIVwSBAjXXPaF445EYwfhXFheb0xDpbHGNMpqNOepe6+
XvI030qchcWxcvucqs+6/13FldsyZzsdxkkntv4p5bDW7kNM/nd9zFp/h7LuWkTFTlgQq6S98TmX
1eO09CEbJEgp7gdEHKh00KoZASdVi/VuXgtgvZ4fd+ZUy6HrD4uL6I45pxfVltZXzzmVZLcZ0P0C
RpeQODy3VDO6KIKKlNMuYQ32HHKOhCgK+3gYMK+anOtwcZrlM/h/20zRzzlRW0Ht2z0W+/nMSSjI
7oVouy8m03o4Ck+GQBEGA6A9FdmwI6bVkcqBoHbwZWMPjqIkZEOX7jIf6iHW+bnO8bxDQvFiFE9u
GlQ+adV8TNgv1Q8eJ4T1GoZyCvdjosSt5yOfivYkwix4SswUdN9hTo005SHLYI5sc9VHQokYNLaK
fSep7AgoG2B56gpy4YyWcUkIGAeKE1Uge8lxO85S2T0Hi1edA1nlDphbf1gPHuJY9ySndfgb43tl
hbEskVdfhzZddkbcWNioS+tuchDrr6i1rDecloDD0wSen+IbAhdPlYi6/OBx4Lg1mbRF8NVjmid8
PufOj+e75NvY9AT1Hjee8fPtBHyiOrF+WF9WkfbxfBTEkQIO2ET0BV+H9dnM+6vjXLE04Q+p64Sj
Ziod9rAw9Yh96rI48DhxnnAwdt62HYlax7T7lbLeRzJQ07bJWCngrtY+k6lpzH/LEJXXcMaotY3R
3uOjNL7soSfB9pEcJRUn3O1SS80bnDiAOjNMezPefsmLwDbgilmJrGAHVvaZMovxvjZyLp3PDA/i
VZtKzVsJL2c50CRIEWrv4BvgRMlJGLDROn6uhILqA1Y8EMmjAVGEf7h95gHnvlIRkqzPulcc8Nht
tg1npZnMWdXdGMxhWDuAEKrxi+I6TB0ePiIcsU3ynuCE+49loij4DmcEDMxRwj+1dVQ/en3Q/rTN
jR6y9jCT+zhe/LvCGXj5j6uY4SoVrXutO28xv2o3j7tnlwDjgQNzx0y/hLJ587o6TC+KRXd1cRHK
jkHuaywVcyPc5471IZ4PT4qfwLtdKXkkLL1/bdjCQfEjYp4L8EO7l1STJJxMjIf47Xlpt1u7FMo3
RZGUB7FD8LPXZZ6SYFdjh1C7mW+h3N9YqgGPeKo8D0xQS8ObftTFi17cyT0GhgLODRwMRBb2aoA0
JuES1EEzN05yZJksWRwOaaLCYzJ15rYMGfz1Jcj0/IemC/m350h0BxUyw6AgaK8+DlpN6ztmck4b
oTcnf7Tp0vFee07yxAMHQhbG5RGsmA+6deOPnPLP/+8I+XLtwgsSD7xOxO9RpXQ/uz2Bkj2kcp6c
dZc1zo8zkOwVQpfRY5nl4Qdhj9b9ZrnaRC+24TmJlZJXoUuR8tqFWy901/HbnyfXYWt0sz7ssqyP
EtwgRJc3lgkAh3yddfqcA+ZVb3h0AtBYLEWd72ENgiuoq0UDECw84lJxaaCQm9CHn+7yB+BUQ8I6
UKyai/VUancBR547rH5Des9XVH0T6Swp3Rg6NVH30A73ZgDpCeO2m6br6GWUym0yv065ofnKm58U
XUh+Bd0wCAaHpqSiC8kVrzozEV+L4fvlhAdSK+DZU9PDHdWjc0f4D2zMSJDlP1gHccQzwE2ms9bR
3JwqhV/3ECgeuJeME154cv0wua+YJNenoFsxfQxqnVMKQzKRnpmCcWNvXBaVyaW/dXE/4SlY16Ob
h537aHwg5DWwNKwAXg3XSle94ZTa8NuSfyxjET43fqkvt5Dsum9vCwJgGf6TBGT1VyxoabsJlxRu
YXrFdyQAvQuxYMkSro3SdHgrJztMv0enHpoR45dWy0sbZZWz13a+XehCSEYHTlJvqShpht5YLqQf
NnKO+L45HPw9NMTEf/JsbuJz3DGs3de1kpeVaovwDnclqmDELT5+ImKa6hhXvjNvsyEeocEsetiB
TqnG/YBowds0usVgt5UM5PyzJMkAn5jLdx7XbaxW++4A8vYfQ7BerJ/pl0bu33WLQwj+NrPd42rX
/QNaohwOLUMFLoysYnDH0FjOP+PSGIRF3dnfhe2S5Smc5p7w9jjFFOfwvCXaFtpwekZJ8Tz8dzd/
Fa+c7AEGpqpR4BDUWOZTqrUV4WKbZwo7h+qYTSwUt5YOkYtbj5K+CzvyFC3zomt34PvU4y2Sy7hE
P2OwkbNXO08NnWTLJvQHqlbGHv7iwbXEwSGAUQi/s6GTvtIBIrwLDl/Fr2HSqT5oMAJvcw9gfwtB
XdGfMk8Z67d5Uqk61LnnXGhSwrMiCqg8e1ahnKa6MfL6bUG1JymcAmsTBR1F4dULFOHU1bsVjI48
+Khuv9y4WBLWEfHwgBx0M2dCo92lpLFXPo0ZXh/BD04gNjPgwRAs6uaAAMOKHcr4jXwm6JHcqhHW
uN93s6aJxu/sDlG3fUoL8tjbPhmYFHC4a3oRbg3BiwdwbhuNzuSy1RvD36qrTfs+kvwWj6x8XbHt
Zeph/QRYeI/vsLxqaIvrdi0IltGSVhf2QtFe8dcDDZQeUtBnV1/pPIV74Pfze1P0DvbmMXauBa1K
8i53/TW+5HnYVgCzgvlvLDqTf/Iom57rOFfthV0tWdmNYkH2XMTefCMVuxYlMZrwkPqUWlJkPncM
F5aVKUKUxzHHMyMJWnqsx33SZu0XIcS1euTbbJoLGTqK2pYcHNqZHSKhAi5zf/lTcOThnWHkUG/J
9QmaCgQS9o4XDft5p0ssNd0NlUQcqJMqpH2kxNfekb+PNp4hWxUBznUx2ebtpQImDcIHNeykeioo
YAkiZu0MXiga0FmYvqw4A9WJLaGc36tREUIZIDecdKDLdIuV/dZBSRFO+zKm+HdkbGvnNZqJVvJ4
Y9n3hHwQPDstusBTyidEXXqWIPEEBFiPyikwqXZsvH7amsrhTWe1wVuggvnoLHV+z95eBMeCJ8jF
urPNsIYA43yIg9DQnMIDuPDJvoZR80hw1j1KWm1AVraNHg5LhqH/lXVl+kaRatOdmjJyjrYeaSNx
+0hfygi98Xlm3Vn8EJM3cO4iueZ/dOFQiAoXlAufBanff05YNi7K6V06M2dS61PvpPWdXUnlbmZd
+nCOFcH6bUTqubssBjo2W7A4rA7KODOknYX6Bv7EQtbx+D13Dh0PqBIT2zR6VcL0cQKBN18g+QBk
z6B9/gN+aPAysdd74fvP+P0ilat96YMiwE8wVuazqpKWPLViZyjoKEaBZN/S7Hkd6uA48tYhmUOx
k7fRSwWIlKiFuasbdlVPriYFhXZBfphG1Lzd276AO8gCZOX4C8aXVks7JOs+sRZ0bogko+4CaKZP
2USH3bbLsvJzrKPCP0TUzue0q6/h49J4Y7Inp9SHpBVvEO6VVc4zJhoWHGi6PnaIwov/I4QE8AaQ
yNg/tIjiaoOvpvsPJl2G8pTcSIcFRzkWYxMJGkdWBYV9BSPeJlzAJDzH1sVLKNyie245lbknBgXx
GQ7GYz1cRPZE/2izPs0u7iw8aHixSVOv7hXXEcVjs+6i+CVTdaT3qyg0svAo/qGIWsY7rrw/HKnt
BaMoDmSXZzFolEm7/27mZxooqVX0L73szHMEzyjcOo7F/oM7jdzoQvHXjY7d01FkyuqPN+Q42Lec
7KIDyJYgeTPRkF08EJfVX/JLPvw54q8CJ18+9AAJLco8hd3+7E5HA39i/ggYZt0/ief3+SnC74Qo
SIAZZL7XvE1JiH9mDfKU/G/a0wW6Y102jVeAGBFkeeJE+xUaP1GFJlheB0AgnLTibIm/6QJUEHYE
YEDIJk32QMnCwi29+JiPMkeJHGzlnNPEmOMlvSZRXvwblMRjJsGfjYgyUeERUrh1bRJe51CkJp2+
znqd7uzCsnjbUkqbbN2xXqhMJGj2KHjXDG9hEyXtZujHJj82kxOAhIjn9IGVGr+40IZyvcZrxTUe
YQJudLKSGbA4WHlOYXb5xQnbpPzDAbr7Rhs6EE+qgvZxMoPTH9uAlP6RmoLbydBh0X7u6748zRqH
/3ap1EqoL/X0FbDs/At3T11RIMFJ62HJTZDssqGNYBcb/O87YIghcVQJ7ACTPRUOJ1dHS0odQZDQ
zefVZfIPuYhHBqwQE++YmJ0ffNFMj1nrgnJMgsDUH+WSrKyZQqLrr8z1oFMdxci4xSGBd0wUSpyo
0DPLQa6t7C62ysL2jqPezP9ROOE/GHsjxKpBqGMSRxEFh7LGf5sSp+/P9AmSmltgjSVI6XxgH9GY
+29g1yM2xJJcFVyaVMDbKDAKrqQw9Al1oxu/0qhTSl59jsnLd7PO2jnPVHHeD7ImioTSGHxITCxy
mw8BVVswDFZKGKzTDlgAZdZhCqQLExCAG2t55P7JgqONS9h9Baadt0FTT3YCgZ7Bo9OFEbdqgwAi
rDsg6LGoY2gXU8lo6MWmdAg7zOYWG3KjfaD75RGUkAhwx8bDbe4iTr0XhZ9MBxgH9MTgwIfL3U5u
pDeUy8Ik5YVr7qizvAGtcOcymyyzA6TJL9YdawSjd7Fd9Odk6XTiDIMhbY+CRfogUsK8w9Id6Z1k
DPg2umWZ3GEm5rEOac3FyE9t1SZhnImpWB7GF5BWdFMwkzrE1lzRXfRgpb5zGYZvtMVR2aPnNv0D
t2m2XpdyCv4rnJKpnZaOYb0ri8X9GSgm6rbJ2qn3wZYNUzlZfppJeZJmW/LT9cKCn3FgD8NRvjMc
p/QoFL7T0zDixg9z6Y7R/VBZXtBgM7z3zPbxA0p1mfPOyyp08sbau0a0lEPBTZkOegWNdl/aPH+c
PRul277VdO05hWmyCy+e8rFmbKUK0lNxdD8jsxLV9kf/XwF94+ippcSvD0PygAriyAtEzJmHhUiy
J15mrt2wyJbe3q45HsysBTYncMJwOfW980WcX/yOqp56TZLK/ZE6oOpvJ5z2VzNSnoYJKUGIZ5It
igbqbOo9hfRXQhgKhIMVE74ew7BYUCm2gzfiQ0+8gbVu4o80t7aot3cTZW5iy00NBWrsVux8G8XF
u+zSdQnNtgug9uw865SHFiHP39Zd7gfPbNFLs5+pcrqt4Ced7NcV1DduVafu7jk00Pq3mWg0fOWC
aWg+RL1kivKT8UOWLUcxt6BWish3jGvUm7gp9k2EKX0H/YCk+EDK928gpui95FhLO/Ocdb+gS+IW
EbNdzH1nW9F/+mz89kpXJkQydFicwHAfP6n0ANAk8TI+ul2Ga52uZhw7oLU+a7qg4i3RC8gROU/7
kE3VNF7COprdXSl8FiQlPc5PS4DYfRqKcR7PdsijF5AG6AYBqkXMj25oHM75zOlbAqezoaCCKb+J
EzoUSYRm0SnqQ4WVR5C6PFMVjhkZCJmg6o8KyQ+fGcL5hcc4gctltb6fQ5umz/6k8FSj231h9MHw
E4bEKvcoTxlL9rQKmuEzbJN4PTOtmQm+aBuDVo+S1T1pPmn0b9oA3Rs1KaxeaOJYHhejGFMyAmdn
Mm5pfehozGwfWHVFV0i8IRedJLQDcqGFO73SW1Nda9Bs3jHR/+ezz1EEnrQFhj/SkbWP1yTQxzwA
6/EfLn3xaGcOhTuPSgyzFRpyF6evBdjGFgNIRlnJbDtV6U0HcaA8khOcCEKGjid4eQVeRQ+Bvz5P
wleov6Udnmv4bSjGY0iG6yN06QX4qUFUyGsMZxaYWKxS43VPURbgqd7xrzWLw+u69JAu0Dx9lqG8
EC0MpKii+niFM8CFnU9o+x7mmleQCrY92NlGzxwsg3Y/rnNz7YbKnXahF5Bdb1cOJF+MRVl6ZGsw
IYWXYrjEPtS8HYcNP95Xoxzem8UwHnSZa6EOLXl4ahWa815oIf8QEjY8HA2vj03XNOKzmER0BT1Z
fEUtJRcbKloMfXla9j+tdpmo+5a6BapwccxsQhZkTDjeGD5h5kxoy1PtEO1HPTQtoce2PPuYbMxp
ads5OCLP0BzEEZLF7VzitD7S2NB+r3R4Ol+uu9C17kDFq5hnkulEe+n8FBPyxWDh9GX74zjYdLcx
2APOsLLFSkgJn4P0kena/w+W7VqeRwoF7gcAK/NGJMv4D6pFIXdr4BOXXSWJ7hM9FFbuUc/a+jLZ
9RZdAMCEbZUWuJj1HkF2vG7h8Ft5afgr63qi3pEzVivxOuqfs6khK0FKtcrOWeM5z6TbNaG0CMvF
Hf0MiXvlfJ5ghV5Eb8NjS4lWeqakt9rVJsGusYV8lNSnOAZIcrX+AoYGHgFGtgBBe8tEU2dXNrfL
c5JzkZ6Icy68m2VG46cOeYVi6YOjc+Bkjz1uVbYPX4nFUdtZpybz98SPiBFgVLUWNEZAExNkNSaX
fEA/h4jumyzfq7GStGfAKVrm2whBvgRMiV6/4snY8Oy41ZD/LsuSiKJTa0H5Cjh+vHwbzo8rJ3v+
Hpy9AxvWUnu7gkCHv6cmiv492QYMtDXj3AoIgnggzVH8h3cEq7DsA4gY95z2478GG+mI/bhnEdQG
jAubkLEfHUdX6WfqN0iaj5I1TPJKXxw5SyCNMcFNbhKMMNelGjr/L6eQtThMvKD+tnThfHcjJdrn
OOqhWVkWNCvGBsHWhCuwiS/EK/SFVoI0uXT94L2Osay5LdlWeIeKPJW90B0x/6OV2f3doAJVtxum
ivaEbyRL0DHq1p12IXTjJXSGB3Bt1nkXE1GoZMlRGdAbS59BOc2xbKGOleatBjDj3icpWvafrqQu
4LhgSeQzBWMVfHEBEr7YDpCeklPGly9+aTm63nnJcfOhb3WzU52U8t2S8KoI/jFE9xj4Z76iSzJL
mmR3jheM+CMDVLg/TlhwAI+49yhLSAbtniFgESh2sPImJ2/horwkpF2JdAjMozyRBDT6JHSDTtHk
it16KxOkXLMTM7RY0ClwTtjE+U7Ia8z4vITcJHPkfQeYGd5ozKFnn8bA1/dgN6R88byevTNxlyk/
uBM/8QPuaMxZdgj1WTqO9M+rCis0uUAS1ZogdfnMMk7YH9JeVQ9cpwkNZxMqPdDjEgCNGmu5z6Fj
BXykLJPni5thwkMjDiP1XpNxABRXaeWzIG7Nl5t34qfHOxO/DaQTAeOzILzEdjC07cpCvfCcd2g4
WyxSK2yC5m7qAoo4+7XGqw/BJj4NLKnotfdG/2rABs9HjpgM250TRaiL5FrqXRjNQXjAYqCqT79g
9XHOLEfytzgDYbIxY5rJe6omMEHDlZY57oKiltkrkmzI8F4iFMjj2EPxRtqtb2CKOITPCjpdsbvZ
ranDzLpRPa2mrxisgvphhVOVH1DSkl9NC6SUzCJ2tEM90pG5rT3LQooRiR6/WXXzl7NO81emrHRO
Xdip4B5NjSwfVspyp4GU/GlMF2BnlIUPz3XwPGdTk+22eAslQtOKV6HcLJNLZr4wZrb7muKbmF6r
oGtOo0OP5T7UEZ2uLhAW59zKSZsLbyZvOkU+09cLSZrpli2sGXXHFCZ7HrOs36wkDSglC1zqdiI3
Cf/j8MATZWg4iR3FgmCxSTA0YK2tqDM61nFAzTwBT1CnYgztE97rqHpXyHa3CmEjrvwCi8+TEbvI
rkxiCJu+D6M3rrql+o4Jqi8QBrp8cl7k0GBzyQ2QFVK++DU+APZKUIIkd3DcW+wBcq9NMeTXhE5n
TLhOkJXXpbNB871Kevt++KF08tOFolfeTzOwOz2RRk/jQ+sP/sMYMb8Q+c5SZzuVQC0uvG9W6JMc
Afk3Pdk4LwWsKuSZtevX8dW2blvi/jYQBy4GPpk8mBAJ7MJmwiw/mSinrxvJFNSMXSd0xyRxd2Aa
sgDJxqvT7EyKWjkQgDuFC3RMJ/fqaFdG25n2we5OVhPNijESHAJyHqSNpfyMZycYC8hz2dYrdfRw
27rgWiryGrKkAei1wdirroVIUjrEIdpge6c9nJkYMxSA19v00k6rKo5zVBfBnvYbbh45AHmBnMiF
8IrOHMEWWmKe7eBLHLudUzxreF3jgLdYO6bJbyIsU/zcad68d+W8Sj4fyd+NHwtpluGNLjxdPEv8
OTd3jvESTg305JBeZpl5buBegeKDzEe2vlhyCdGKUPJBzbFgXIBc32Hry5Pk2MoMWP/Gm/mciFDk
UFTXXT37WlAQroLmk0F3fnal33iAaHNyCAhk8uKySHIY4p0AY7wqxSvt2ytdXbYC3LEnulhHO8Fj
lURN3rVHI/tevQdxzlTJMnI9EMMm5dDD/Bmxff+Po/Nqbt1Wo+gv4gxIAiyvoqoldx+3F45b2AvY
QPLX36X7lklyElsiga/svTabGrZPhi1+5jv+P45X1OA4hz3ep84fiUOEtPXZT77zm4KTQ1fEUQmH
NGRchMxCiLeUwSuRlCgGiSYXrfqcs4LUakoRkuHpMgmajFuCeGCbcF0+oAIiycu1a/deL54iUQ3a
OPVi0/ucYxsdQ/DBdt7Be3CKMBO7BVnTNfTEU+KwAmh9YdHMHqVGU10cPEYayMCS/0ciA+3DFTJ2
jriRsxPm0Oc9QgS6ikqGBeFAQunQzfITFQq0EjZmeAyXgLk8pFWtynNYdWrvMqQg1kWX3ryldHQ4
WcmiQ1nu5TNLt3FE6MX508Jlxx3B8JnrOY6gaiR/2SA0gYvNBFo6XN3fMSOFLynj7JseCKwFGsRf
6LFkO9h4xE9uxahsQwB5bn1zDiPlj3sewh1FItGfpWX7SMpK6IOXppHw6KQ76vqYzahiEcEBKr9L
abc/K2ZV+dbv/PxFtPJ+HuewvO/y2bn4/ljM0dIpl4yYxQfjGC6WcI/amyWoD9aBzMTBPmQcEWg1
n+nTB2/PbnUlzWAdKXPKcsmpRKue+grK32pq7JcV/SOUIgSAEOzr4tFvnSm7HZ21+LHXRtq7qsLa
MPKbWbQ9Ef37+l0saAgP1eq2c4Q6lejtZKQnvLEZ/fVR7dt5u7EKr0HyUFfirZsK86Zt7et9FRg7
3HW5bbnnJgnjd56JSR/gmKrkbSoBcke+1TMg9/3Fu60WeoptgN6PmOi5TYh50rGzcMPGzksYGMLp
2nBYp9dOGxCcJlTi0pBwUm0BlZAMyuDLnbeNLdPXehE4r9wCTAZWI/aL4XYO0dtFYu776hZvSUNF
W9eodhZ7EWexKMKqW5ynwDGCZBSo3fKK2u9F4PwTTxMWrOxMQFpbfzI2H+BCdylWqYUncY7LJzrf
5B38HsM1rFjMtEY/TmSkEmHhRUwq1L7VtidmAJFd48GRi7q0sYbLWvtjGy30PdnzpHTHITb7KtyG
SMwwEk6M+cCa4UmZkRl3Oi4lh/oo8Mb11sjPeNWYYEphwAoKigd8svvkUDc97te2rNoQZjpsppY1
hk5yZmd5i39Ht4bhZJ15I0JfYwU28nBseDQVZe/ajTikBJqY9RbXccpCVlvY7bsHp820vafzapvX
pRYryV2u2w7hvsjiHh+5l+JR7j08zk9VK0c+WMhyQCcQGY+4LVlmh8tNtyJj3M/E5VS3Oqg975Jn
A+fj2U5kQ7IKSu1gAmfHOSfhHrRqPLCWH8dv9lCzeo/ZkOavXVqhZSYCBVZCZPeE2m7zrl3ri2BY
j5qsYoILJiyIB3BR2scdPzFCLw92zR9/Tkv8TiDWWFUg1G1HZd3kI3PqwyqqNHvQJVrNDQ2/5l+q
jEmB2CXkBaB5n7rLYM/l/JEnjUMAm7VIYhpEWUdhK/szWTRyfRZw5tybdiqBQ1n2MvmnkUZ43mSU
oMSHkkfBjKH2FspdqcEwHQzrgx/6H4M3oPBtRGYUkSipuKRrKEAJ2CA6KeihNx0r1TGKR9dZ6Y9B
am9tCJ+QEDxh6u3QoCHeho41lk8iJ/Ov22iP8NzbbuHiQu41AGy6Zf3gjU+54/b1LYXU0r8qQ/fL
bLNIkq2yZlyDLkJc2CVeM/wMyl3TO1zzzqW2x+4Fmbeojq52oIN5mEEEA4OGOJvFpRIsa4dZUGPX
gk1QpodLPo9wkEsTz2hN9HQlgjWAoj7qHHUsNqAi+C54v8wOsKhXEslCybkZUkBiSFFFCAGdL0b6
B1eHqLozULzecQnXnnUbiZllhGKLMFRQzbiRQspAAmR9oH2s2o1pb+fGoU2vNTBponZntIMFoSvh
qRjkGLzbjG3fGpS/aF4Q4dymZZ6td9Y0ieoTxEiXPdQYLiHtgIlZkYN3Zeg/j/RpegtrwXw1vUXJ
3igqkyN6+PgdbXB7glaG6h5dnOClp526TJVGxThcCzViHZk4vbBw0P4ZoC6+AoH40o6Mnu35OKIr
cHa6sgfvIeXhxRBWQvi4s0YyHbYz19530CGnPzieGlMckAwXN50dePnWrtsyvOGJJp0Cwt81n8G0
H2xGym6rPHoBSCL9cjPzfYvIKAbLF42uANUG7Nnh3LVtso5HNa529buqYLFu+D/41XNm6/mB5NdZ
XCxHqDcqQ1mVpDfPObhN6AxoS6I27wP7ba7kvBQHvosiYRGNfVAxWSTi9LNN3THel66fv2asUolZ
K3j5sO1dAerPLCzDlPV3WA//4jxJOiz2ToeJEhReae8VFVp5y/o5jj95eVcXGC4LfbQLOk3Elg7z
6tsfKkNcMv6mzq/AADh5/jUUADuvZyUdUK4c58o6KZTvbJ2gZLA3lnGPhnLMMqmfDX9ZngrFKcwZ
yuRZvjTrMN+kYQ6CQXO3kG6TN1iUWw9mPJBgdX3Uitz7og2T/VuFsfSGJ8ygop8CnFlO69EIkqgu
ofwmQIi/8WEpefSDnIz6FLJ9+1ayOWlJnOJbx8y/2AjNNIjBvYNK/E0RF3+HlIGoQFhXvdmTNOYM
iCzidmYU4lcDI6pAvoKI9IhsKyfL/YdGXzYHg/DIPhVXAhDlFBlGT57CzzOaYSqPJfDzdJcru8X3
iTjubNI2CYlSwmWxc22cf5QuVnwS7YzHqF/z4puXvPs02NyhyXrCfWd/RC7dAhUxPKSeQ2gzW7T2
vfZjmwjbqU9eV12ND2CmmFw3uB2QtxEsjcOjkVP9TVUWmr/CcrlfWkUs5jYZu2y+wVxSPdXhGPyX
gh8xZLI7JkAMG0DGytOhLiKk4fP66s/SOfULXsnIctlaRgMT2ZYVDlfRgYVqjBS4HqGkZLWSz03Q
LQVuK4hUnV1eK6bWrlwWF9dIdTTn+cy4kJjRUzBMyGqqdqqqfTbMXrc1VGZEQUJkJ1EYoTF5v3PL
2jgNkwaJTJcxuwRPiZiR2szuSCgZnf1ITLm1K5RSt05hjWg+Vje/53phEz+FjgNLvvMVi/tm9rQf
ZRan054UlTk4xLN/ZYMD186Ht7i40obKLkg6dDsCI2afmP6rsDOwawEAIQy/pCFM+A965qaOW73U
CHN4zynk5MZgVIEaiz3a6Z/MGCIH2KC1X53bCSvxf2sGKjzqjLSKqFqY5UBEIAunguqWPNuOi7OK
Z355ZbNHBQ0DkG6cOUQPnzSzGyS8vrH++lxnZ1k1YXHTrEmbHi0vqW/rguBsTH96mpzNnK0u2d2S
qc52wlD2MeOQS24yDyLfK5VDfh5FV+dXC23Y3BqSI8TPohySp/DpxiB3LKd757GBy51gUtAR82MF
3sjLk1fXxlxz0JWD0vIE2LuaPya8AchXZxWWh5HJ2ROEwOB3QsaHDn+qbPlh4mGcb4n5IcoTfSzA
Zlj8DSFgAyb8TZA6LZtGu/7BZRHcEpWLgMHF5fHsG4f8YTQTUtwHFkMvfbJXsbLfBMAy3tW2GsiN
EV1lP6h1ztyD4jYKkYJbsuja/TgVpdGI0ElNGIGHISCkgq9VIJZzSOXngySzfTltIEIXFs0KK3zW
hVoEv7iiAskPQf7zET3O5BN3jDR3U2U94wf8jAYcjugX7NKZ3QOyrxcPipSkW8JxV+F2ofKcL2FL
MvdeGhHcQJaIvycfpOZ2LG23faeOnHIy7TkrvhwgGa9gTEZiQZL6z+8mc6jl7L5iyfD/Um5koi5s
OgI84iRzEXR+F6ItMFtHw8LDmDI3/9FfT8txFjm4vpYAkFc02Rz6GOq4jXUs2IT42mFKkxpPxWcw
wesnqpT1C1um+wnWmF/GCVjrMMHDUrf3kRBdo3Qw3WWEuazHdaRkiPCTYF0KKQXfiYi2Vz75MJyP
JHGMV6cgzfk9c+Pce0A9VQtkLlRc+lZljrdeoBVayxa3oI+fnAgV2H/2lbvV1XRJvNs+YMAOXVX1
rVvP9KcWQBNsA9/Ny3MMz8oCyEwsypMS/Kl8E6PKZBiM1p7jE2SEfQvAtcBWOHX+09oOpGwg089I
sB7xtfE2kIiccYX+c1th/WKEt92jD59MPM7pEHN7oyYgNAVfWrPt3KrK767q9n+8JeTJ9Hm5RGBw
codV7FIcHVsXIKuLmHiuH7wsiD+H2JHHkVgUFqS5nC9emPfylBPKCZONmh+aPZYj0lWykLV982qV
eUUjltE1k2WLIX7nThVhO3KcnAHuWmraz7lzOn/rantYDyxui+UmYK7F7h3icv2Ljjjkg8h5v5uP
ygMkeMBX4Jr9NRxoeVWFNQ1RXlzZn8AtSBNhraXj8MnNec+pXKWHZwx7P5ClAIxBV7Sk1W5ytCob
0Vhk5yYJ5dSNF1a9BsSL5jzeX69zYDAlSVqOHK7qVtd2XmrWZSlb0KWvI5egdSdaCeicnksq+XQP
R0s8NQnozY24fssMNqshO2DvKUJGHA0napkMBiWRqcRFiKA6EjtJVgUt0qqPgHsQCuSU9h/54mNm
CDlpjxMqV35f5GcPAGm8+Bv2WIZ3JvE0JU/ckQfIemm5ZX9BckWcKgv25aQgdQUcuf+MsyC6G6XN
vnT23A5S42AtO+G42n1Il2nltsHJjxgI/fTLkDoLTsQ107eT4HoOndaE+1TaTKZYyNYrSt9SkneL
5qN7op/oMPHiI/oLKu3qMxkDhqyCORsvvPeVjy5XtC8IMwj+Rs9B/9JZhYkBEi5juhsbpe5z9oQr
/EwMo1mn1++G9z2huxrhGjOWVzauTRZ9gFBg2sZQE3C+ElXgH/HcsAMHJANzT9P+IblyQyc/uJw6
9amnC5t2HaTletyzPMmcHd+rjdk9NQG7pXJ0151mvhP2265h0+IdUHUMnI8iA0lpPzlFTpenO2VZ
h6Fxl+6gnJ5PwcnYJfAoJuhDcmsR/0apTEmzZaFEaAUzp63Istj/m+G7xKRAkdqB0EwDzqvhYKOx
MnPPK8ZktXxCuLgsd3mLvYpnGYxtM04tlylJCbcsQ0cGoiOn2wFAgvpiyeEghKWvHg66Bjl/QjKJ
wiorICpECqfGy9UIlnI/WxqbRD31t7lFgUu248Jux5qdgdlwMlA1DqWD2I+QgwSnEHqG4cZYXBhb
TDAcneSt1cmNR/4tsPo+SO6ZqsMAMvh0zM4P5Dr/m/KBzBTKhhQ8XUIq5XtQiPI2TOAYkMiMcwbD
NlLwwZURw1KO89jSwbdEUAIRT6Ph3fbMyxkx1On4uCY9CSdMHoIbkjdIX2yLODnbhRWEr1qM47Ek
A6TYeMGENIIksAU1GWP5qzbAdKsU9QFmp2MubF9T/wn4EQRfpvTBXWULgqoavGl/KymXwxYBpZGR
uNoUjl6VzjCNVEgXbiFdNeiqXHls0wWK66hIG6AAqoNgT/0ymvuWVKRdSYPu7xJAHO6lD8JO7zqC
TORmGsER7IvcoeKayFPLTzNYtD+dzCjssCMC2iQX8L9uJT/umHo+WG+ILSSqHFk+ZetJTwYgYZZT
sPMmS4LVwWR1yWFgc8NK19dc0XctehLf5dvo2+lYFH3/2efzoFA0kfd8TfkG58C93Y191l7wzupg
Onqk8fU3hXBKGx0P1+m7rVvcB5WBOYQkS1d8NcaZ2WxqPIsRQncAjh1tzJf222JCcbDoZUKYCd7l
IxZlcwAnVolXiRi8eILfEXd3MyCslXOf2sLMMBe9a1BqFmOzc1g9M1tcIS2gV8MzvNEM2vJnr/JR
H/jkagcs7lMq4pzaHZ9SkfTeHZ4JcoDYAFwZLSvhQkvUOD1bhqKY+qtvpSrItMsKBop2qLzHJSN3
4OinAWfWxiuZnZNkNxB1g0qX45/NeLmwmo13sgxq2iieShnneycl5BI+ywhu+KmohB1eASxWPz+F
SPSRWWjVVsOmIMJySfY0GKXU23Vpwk9llUW61ba19v9aktuKbYki+Q7L2fycWXFuNvhdGfTMdPFB
1EMuvq0ZSD5VHYUyu8ne3LiBi0pTYdx/Sqwko5sxhLTvCc3MTz6i6eXQQqqVHxbdek5GC+qfPJqs
PAHvt2YlXMp+6tePVRqEuBEvdwlIVzimRT0Lh+x7yMbqmn8VGk/fuYy3uA8ZgKJhD1RRxqxLkZQu
w6aKW/Qsws/gscmUEfHd6CMvOQdQ5NgIVjH6yC13nZJ7MrqtgDQL4smbOw7AWCLqTBT7R4z0gLWi
jmNJki/uJ5BlAFNBA93SvzWjs3FYOEJuR8eWlT+BiwqN05JzGR0+WVsA1AqiG5EkUgek1sXSs7Pc
jnWi2l+GgTPTm9gWHub1xsnsQw3+CJVeiaEdgzzk5zUYdsjvi+SrsYPQ2ck5nZOzA2plJNnSntN4
fZ+5rn5T1HAzZVQvykfCXfAjbFsUIjPFbl/ad3kWXr1TNL+vXYVP74m9oyvfW3ewgHg4crKzSyPW
Tu3mGZzLDrlwMf5JeggZs1RNYWN0E5evumNvqyq0jE0Mx5ZKx03vA+LRbRRNWd5htiuXqbvDzTkV
O87Bsr4HECXREoK4Sy6ZQrrx0Nk02N/x3MN92tm9nGOWx8g6U7zyLGm8H0U54Vylv3H57nKz4fEY
mWLdhALm8vuCNQ8JfNW3ImPv1rArMobVXrt1MG2HO4p82Df8F8ENf4XzuHrJi8TewFKRFUvmHxpW
y9N3LwO7w5mbttbeNJ1nHwI9UDOvYAFTSEQ+GRvbHkVYSPhVEBuBabqixIociwwV9typ31xQgYcJ
4WrZKlm4oGqZklNvd0rA7dKeWb4bYoP9wyQ9VqQQeXEmfxQ5dTPCSydNtpNs2gVxpQmry1xopyE3
PaWDnmIYIN+2UXBsDKOoAeEDl0B8D/OD2wHPns0qK0wF1N26nbCf9hkoS39qgboAZg5a57Dmazff
waD1JRM3CDkIfsQc/psZeZS7vgoX/zDisen3LdrsfI4qNVQk3kO6Ec9kB5GsyXDK6U7CbXtyhTNZ
lJx5WHpcACZNPDF4BjVp+SSHz/RmmClWJwMkiBgITX5IfQMNFx7DHqqgrotjBeRBNhgwOAxJT5t8
m7eW6KBcbBZ24+1HMQyD9+JphLLkLXUesUTGJ/UyanKTuj1Wcjpa9sdMwsJ26+dYS/ibbCu+63Ep
6gi3XW82cxIL+VEEaZenZ94b38UWXaDLb/ASgMzfEBfCKc1IWJDhl4guhlrmgYjbBLn2oGB2krwG
1mEzgCd4RXgL6JhbfpmOi/t9ZvbhXthXFOLPq1HWI8WdLfDFiKVlQJhEwTQUajFp5p5ANg+20ZdH
t01GF4nhwkrhpvKYtB6NDLKr21G4nOpEhZB5hXkGDd7AzD9SSDk+S+q46Rd9A2M/IoycYCQNRUNJ
kRBaeq48Y6yngRAMuippeOilrT3Pw//NXv3WBz0uHwIXgs4IUxegE07QJh2fRsovHd4wze4BxUW4
PjPwOzV23zK78yEGmfwOOGFjgn0DZE3rHb5fpwKxWAtfBBHYfHzSC9kHBvV6kK/Tvqhzv/yIqQOm
c8CTNxxM3ZFNUSVhZlij1314nGZ7MIdW2CTwWb0EV8TYAqOrsZeFdKUrZfTEuH+YkAGn6Di7vnLA
g5kgIFE9gfa1q0ZvPpX0VqhB+ZCqbYVejUUyagUGZnmZPaGU1cz51VSQbKRpG6IFH0S7rWtq/q1l
woHSiPkF3Vpak06HctrZ9O4ypEcGNmo5+mz+xJaVlnhxeIDCoyBU+ZtTniFjlXvy0rgDIbZOt77p
UjjjTlRFbbCF97i3JGYRZkoqRkWA24C5aDun04mIqPivb1zilFsVB/0f8hClvmht7JavBAVc5CFj
UUfClbV5RD1H7M04u9AVmryv/D1zPRjIhe6tqCFajXWfO1kTyzxOpH7b4ukzGE3WQH4XgWnOaENy
gHrFShdlU7VTEJVqxuSROJjZApCkGMZ1kZ37vmvCM9CFqcHNXKJjSwixd3aspijV/CQhssTPMx4s
32py1JvNrFYORciNSHmD9N0ammw9ViAbe55tu47PnALIpIYpGH5Sto4vohQzK18cZyjl7YZ6uJbI
P5hNUScwFKdh2wRF0KjNjF0OqMTi8Q5YIE+JVwq98NMGEqAeFpdCZEd14yFAoUFJb0iX8ad7pOJ5
dupDNYizP5eL2pEMkf7rJxkEqH/pAW/hl+vXPEBc+eXVCVO5WoHT2saKvcC+LWzrMwlU+TfgKK/5
Nuz+32itC5YqMv+qyKD0+gYWg8WfHF5WCG18zd+cPKGfsCRXzmklue2nTLy2AeUEYRw9X7tmJAYm
xmHNl5tzD33zb5jQgEEjDcP1kdys9L6B+LQc4qpSOmLDew2vaYTf7HzSnAmZ6fz6iMo4lVu7bULN
DBSR4+PgsGvaDx2xVPfrwGT/mW0VKRx8PmnDcUs80oaFgTrQIkHLS/viFYSC+59qsvyIpBrMPcat
7EXqMdE3ueeCviBnBy66F1jibkkmnL9Ei1ZPk5BTs6+8xQ5IWAolUXqgbvVGeln/rOu5YDjNYbTP
ETfXhyBrkvtAsto+Ti7TLmJ3yhBb6kRU5M7qtQc8Sqax2Lg+A+j7tK6MB2p8lJgb+iFgIJPkVuTZ
GRYEMgCkf2LGMp98y8bpPRpf0ibUCeYeMqD1HVxe4nYsz8dxaiMeIqQWawwxFKFnHeouJhWjQClQ
MH2WHVE9XcYemmBR66EJZqCEcG1yd4MoLUGVidPpelpjattrj9f4K04wsm392FJP6I6A1o+1SR51
JfJfaeXiUjMmZxD3f0iXFSpk+8W6Xg9EvPeIEqtlgME+5IzSwPHWFwWmAn3Y0IurTnqOQzKQwJkV
V2jhcIY14CM361duG6+ozI9tUwP7JBlA2fCb7DQRRXCdM+H+Qwo4SbK5rLUatsJr9XJG2560F8Rp
WCLmPP2g6ls8Qrza5GXE66FujEpJvMLZULzV1tB+54TH/+ZQNu2ba5Lzi9UhuYzYMtY3ml8p26ZY
yRnX2ORtvDR2H74mnKNPai7aEv0Xh69Ag9+JlwqkbnsijWfas/fjUw5inyBCt1Um8hGf9xQ3gGNn
4M/xN2MrFzkHlLLyIFTuOkehg+xnFWL9DVgukbg4rvkhhGCLK88qRXCk1FtYU4b89iRUiwSrKq9O
SJMrjL+tEH8Q7ZWo/jIAEpRsx3lSmJs0CnKnLJiZkcC03phx8uFvIbS/RWo1JCe+QRdos432eVsL
VbDoaEM6utkqYiDdQ9nb5wEPY7YZ3RlfFTdvfbd0mZmwJxgbKpFj11t3ha5zWddOv45BMb7jcwSn
E1pBUez8hDoyGgf72iFmSfupGQbBPMkYsn3U1tT/dqvAeB8OhjAkxCK5F5xLp/amb5x3jGeBD3vf
iVl4KUdH6nnDck/8EXu6/LFprceLXmPkmBuvjpMfGwlPAadu7d1jkJH0vWkA7nCaooZ39sjIg/p2
1IGq9z1tnRu5vlbds6xiFuHE2oV75IEjGR9EuV5f2m54MQkUlh1r1CtKEBEFAUnU7SSowX+h283r
1MVxhNAtMoPEMJGkqfPhsQ5Wl540sPmlxj0N1MZNK2J7ES1hdrYmsD5ubNmnYAxL4lyKjrLYG2JV
n5GVkREKcKL5ya2VaXRGYf8cNLJ4x0mWfMdw8MyuXri7UXOEdKbD5ONsz2R3H7dUiVGSTlDTm6FL
PkBrYz8C2+SxmmtizTAoYYmH6FEB9kHXOG6V75KFRVBVWUWFxOVPwL1/DSWUlnxC/MPC0csIYp6J
5w4eKttzfwEGTIDOZed+lSl6kiN2Czpit0HsQ9jX4u884ozqexfbSMH9nYnizhYY9e5M1qkrBRX+
ASaqAHf5tlTBeoK6PoMorGaQiaIKW3ebzTZ+l9YUvaSa1yNoTPSFw1FPzQzYDJqGfbBDFIL8VBXh
RQMokm2KrVhscHcE46PpaHk2QYdV9abpVX6sR7qE86JTDSC8YwKwWWmA1C61xtzfc3YvJ1oKiRiY
KFfPujMSG4Z/FDFNzw6DqTu9MRZNxX3Vskf4D1sNPu3d6LfARvcTYuosuWX5R4j0gUWD2w+73MdT
Sv/hTCrncy6SZ2sWKgPGFMZjd6lH5f7jEPf9nUrTvI8Wv0w+ehwT/e+64K+WO2a5gx15Bu82gd3S
rb50WnrnccA+gL0EKUFFCBQa422xyFHfIsRb+v1olgZBIZIYa94qKrGYp92xcEHqmNHdEzteHBEK
Vq7eFEvphDAafKd78+C8NgdcuG1zt+AMtbBNxvCeIxBcdfpA8lfmMPleGdqgulkQD7M4heqAv5xE
HKhjXhkVllzN2XAwZseVAxqdF7GBCR5kREYn9CMDzaT0p2vQgBdyaGB5K6NViflfuoadxO3bV90e
WZFd7WwUiU8qwWS29SvygxinWOW/nIQA5zZuPYpXBhLITZnsd/IfU7nxL+QFplYO1EQk4OxxLeP9
8QTbQIJrI56a6/HvN7o6eK2a/GNrM1pmqwXC5shyx0l+ifdCDAmuUHr7pk0RevsYfNMjCTqLy+Jc
dqI+q3Qcxl8ueCe7BQrB55Vj2LtCdBr57Fzr9SeUEEn8DGXqulFcVgmcoFx4rPdXx3i6NyuoL+64
JHCOUiWILqlixzd/SZfskCSY/je6nzGV0ZEjWaeXFwxWUpvmxaNkhEzjlUEV5QE1b1SjULKfFE09
u4WKKPX8Pg0wqHIDgJAqVsjOFEVQH4E3BIEKABO1ywNVj0MuQAAV6ha4o/rrAXQsF8YYQf8y2YLQ
N2biGgGRb/mnqgCS9GgySt/3FseEd3QThkNIqGqD9Txdp82SKGt8S1MVNDeNQVAbMVltBfFWugvv
3WbuxY5BpeBuIJ6y+c+xWQnuka8pGKdpnTICdeF4PqNvn8rTlBpGZsxjQqRPCdJO+egiQP0Y8YO5
tx2pxcPejikwYCg42H2Wgq9rP5HcfqVFdLPREea+lATtrkN08sOEBN83KQHyghhwtoHFE2WALNWK
2/SlrYLli7pimR51SIAzEUXGVgcUcA6WIauVQbVBa163t0lS9/mZtAY/v2sblj/bEIAhK2u8HjXD
HaDdLoZNbIAA+B0XuioD8AAOE3qsVodEBeBW6y8Nypehe5wrFecvYzFl6Pv5Wji0lpxlPNdMGFsP
mWf7XfdCp2GIHk3spGIDZa0DQRRaxoP31mJQmYFYjHjW+SeBG74NQbj0v3lIG33ECDWq4xQoO3vj
yrOtBybmJn6SSa77I2UMyYJm9l08467NlVKpXtYPM9rsdHfd+dhHofC87bwM5RY9Netsdk2CDJJY
YjePK0VxSpnTEzML6cLqEB3JPbNpQ4XtEGYU3LQJhpudp7K++gFIANdiTv3sXUuTnGaJjYWBkkMu
FqKR6Z/jMelANKfNfLKnHE+YTIz3E5O33kcdg2nShwqLS9QPJ+eOUThRJEXOs7q93mDederqvYUO
aCEG3nCiWAA2YGmQCQHfrHu7O66TGK+0Ko2hSoTIPVnZLEULVCAARdrVwXoT+1iZmHnNMCP1FAgN
INCQx9MzF0qiYkCg0pXB/GnVWfm4pGGaYpxKFYpNpNiQm2Hivc0t9yOWyC75J1KYL0znjXVrYXLA
qdTzQkUI8qjmEa3J6RrBm72itx7+y0yLGslCgs9Guc0UfwRCBgN1KwNZTgH4i/EaC7JCTRyzQ8br
t1XxiBUS+TfS5NqswVvhFXmz1cjt39H1s9zLvNmQM4vP8ANNjUNgEFkqJ08RX7ebGIy/Dut1x9M7
1XLX8ZDewjRksFkWTTC+gRUtv9bV6a9INRNbUeqP7iOoIPNknHj4ILOy/s/pZfEdkzd74zhmBOLY
IszfzFzm2NyQFn0xHEV51S26a3cdHAZrF1Zl/h6ONQg8G/3zR4ZP7dlCG58ib0Z+sjVYFu+qlMCs
Tdg16K+AuHU/fUG1wp7dKR6x0rqvoXCd/4os+39a0zj60RpUHers0dMC8qVdEA2I+pjtXVLbW892
OBdnpKfFli1ydQ5QZkI+IuZYb1AwwlQ24EprDj2Nf3GRmvQi7JEsMvKYc41UFBZHVeBhEnJkznm7
5gs2Cp0iXtsEvaAjoNuzShx9svmvk23vRaRpdn/UWU22c0ztZxQwNdTOvHb884DoUOCkkmzCg6bl
d9WE22S0FX5Y3nhuOWAs4rwaCYtCuBoINCroFfN4OnAYVH9m0vLbMpy3VyB4Zd2Mrad/fFZ8IRq+
qib5NWQgv0ssyFe7cZX6bnDt4Jk7J/GOJPER37CgmwWGUfM5bUbOVbo3K/O7U8cIFLzflJTPne4J
pXS4r0n0bVja7mxWLv/JfrReDIrg46pb5x6m8pWuA5apZ2dWpAhOuNojE+ZOdcjiBBPakpbBuSvX
8F8NBWOMRjgOqBubBttI5lCkoALB3huyEXywEM3ok6kC52mahvRRxzZ3YSIJ0AI6kMx3dj/VgDmQ
krubFDjZGVPf+i0mqvModcm63ngzXTgbVhtHrZzm+dWIBU4mzSh7T3bWHepst2YmnIbVSSF2mqKx
U8MjazX9kidLc5vXxGNt0MwwOFO93z+WUB8Z0yT+/J9d5GhH2IR5B7cYymY/CPLJ95ZFAn2E7pwA
y0DP6yf2Kf0cdFOCiERcvcHDZNfVnrqJRHPe+2aKhEU5tatVtprIZAF4K8R0YsOMr3jIC5F+Y3vy
mRGZRmVbPIz5U0hj61M1xtXX6Fr+T5gPU77lSSAjq6Ulewqh/fBj2Ph4diwR9Dm82hSiNaksJm1r
W/zrwgWdSmUZdUlau3b2IZWT3vh9zgGadAySiA3iXN2EwMneu3n2MR97fP9UDTGPBhcaAiHOBtjs
Y5vZD2Qhck4B5LK/EvZEPFTNKA/9MpTvanTKd8At9ccwuAgrbbHICwuH/5F2Hr2VI2ua/isXd93E
0AWDbPSdxfGSUkopjUTlhlA6eu/56+dhbkZiEueg1LWoAioLFYdhP/Oa6IuXWWhBNxnl+qsujdJj
MqD2txvoaz8DwyFD8mQJlL+fAEERO0SEvVLPUd7UQZsHJ1QeaI7X0Fu7KzMjfbY9AN/IO430uSoO
I/JMRUE4gLENICtNqqgZkzviJxlP8gde7lWPjJmo3JRs87NhKZguQwCxoQOVxsMIW2jYKzCxviVB
0H3sbUh6hNe6IGjrUnOagVhUwZCUS74qKkivDdRRFUyk7zv9jmpPHe1VQEAAOWvqwJu6dWb5dbot
VHNyqT3anF8a6lYWIz3ek+xu/Mpvmy3Foa6gLw4SYA9wAr1nfI3jJ4Hxl7qZ4h5b87iqbWTlugBn
iLL2SMF8ZMPMQ8pVeWfLyb8BGFMMO/TvI/85qgPjdwjUydqA4aoprycNJIw0yF9CpBpu1LCfxf97
DXVisg7fxlhlzJ7Q/dXGjxRrK9Q/QGzdBsOgp1daNKBkgmhHilSRXqLsGZG45KesimbgJRoU6D6V
lervFaSXuxukKmkmmhUIT4oVmrjrylT51QLGPor5p6PX6vdQ53A0/WGNqQb6vZ0B7EYnZshrXKFJ
6ERF+TkeUvndqeqeV5Q7EJ4qWiD7UdVNVJUohX4wWxOZTRI0pHpsRNOSI66H6MbxTpb9ptL1dMD6
AAE54KHQCNHRKZMjjsU5DKHS94KTKHKURuye6H0foD8muNRF/9vAwcjfa6RCDV3sWplJCUV9BZVT
cxFYp4c7WLxE25B6Nf1cBRl0xEg7mVHwUIW34UWjNYLYF92HNrSdT0DVeLqhrfm39IRpY6lqR26n
an32lGCOG6Gun3uPAPWhdXp+bxyLhsYliwOfXMOXcPbMHOyZX52Ru+lF+lwlaRbcEECYH1n/ElR4
EQXfoSDnX1M7pfxceKafXvsobFCYV1QqBCGtpPpQdXb+2cMhh/A59sWtCcsJ+Z3B6p99v+GVpsdh
VrtA03257yx87DeqnhbgeqhY73o6Xfami2BIAtSvq48GiS/cfKGU3znp+GFYlpf/HmD94CcLxAKg
qtlGL7YDg9poySQPmRqgAwUzr3lwsBui1Bjl2RUA9qKj/iSxHZuDToodctCfEkTm6YfQK565zNjQ
IFdpZ1eJH8zl/zoGL9hCEsavgP4rr1EZgLY1jIFdisFMdjcguP3DR6cIs5upDMtt0MT+Yw2cdODg
Zs2dnaeDQhODw7rR4xb2SmJUDQ4HjveLDU45B6XhjOJ6pH7mZkw/+1NWZTvR1OM3DerFAw2HRmwp
r5dIfaOHdedNzbxj8Kx7knLsr3CqNdXtVDvqrEflIZ6h+V3sI0wyTK4G1PkWNiDECrVFSIPpUym7
SdEV4PQxm+5RFQ3QeGQyyPbHQUO7S6WxStASKyLfJY5i3GoEYHi1hKl9g/s3VCWWU893RmXQOhwH
g2CswWBS3Sp9pdPDJjqBCqRNTr+vYsWq9oC0mX2uIfmYmCE12wBwD3WPsjBO7H8+rUi18snSbdK3
dOioYzQAnh/GdKZKEdzauwx5/Wgu9ECLLQlp4Q0lJmlZC2ngVMG6wbAl7LqvmBpmn0m8u+9DEMXQ
impschRKDcU2o2aZbgIsxdWtP6XaUW8wOyRencm7lZHFj0DWq8ca5b2Ix3FmMoTKSMfaQcwbPYYI
Qy+jC+VvLhVb7uCeRPa+T5r+JUAV62kq6L9uLIMq7h67uNA6lTbEsqNPzPqxtltSL9DhEdivPgkf
DRP2AlKcGNNfB7WSfQJXGIDVgSAPT8vLhuegINbaBhmVyh1ajdoVNxcJfQ0IJdkpwAX6E1QC/w4y
F10tg8oHqowhzw7OZKmItnANLQcOfujzBtDqRiTdz/vvaULH5wAzqt5rWAfQJSwB21DurCplRxe/
Cz5RX/YJt4pc2Q0wIdW7Zoi0YedkCTiz0aZNe9XgMPoFPm99QjBQpT04AXekXUuLlRa2HrX7qJ08
pBfYEsYOJR7juVUadCMrHCibq8CGzH6Yt4tgejlFe7rZaG6QgKJWCW6wwpNLkVZ5UKA9k0BhBz6i
JYjr+JCXhFeJbaINYZuYGwBSwveVzmqtIoHo5P3R1vqy3RJ88nRAUy4/SbzK/EOpWcO3OhxmxZdK
hzBMy9UEwQDcA9uups1fqLWayBbo0FA2CnDjrxGCNqjEaHjobcoM8OXOjGO0eFQ1BBxSoaiNTF2Y
ay9Ngcj0litc/zihNwRMRvR4R3VgtjBibcyRZr4zy8rWQdxPV9oQhfUhS63kyR7HQGwKVLYAYBAv
JKemLhxcpGHyeUe8ukhDqB4iVVqR2vyO2ggOpN6A5rpKFVmjVkgoQ+3R7E3v5FMqgdo+4H+N3lBy
O42dqfC8+F32xZLYn+ygTXjOXcT9/K0N+oBeUV7a2q7MvJ70FT/f7xQG0Bpph7qgqEQvz3hAG6ao
dvAto/swroweWAN/uIOwPHEuoJLguW0T5OwMoQTuZKagvv3Q8O+TLjOaPe5O5rGTKp5Kg4jbW+K9
ITzqpJThxuQhUjn9LWo6tRJrPxB4il60Fq2XbVUoWfUFnXb7IVVbOov9pFfqUbQgQ8EtVyR39BBC
9LtRoKLGo5fRC7TT7Bfkci3fJqoHZwPrSW3aK6YVKDC6YHdwrYcKNRXyFJT2CO4CXC+7HQ9mRSSD
spfbxTZCfVXbWC+mNdkV3BhDA4jpB7M7tdV2J68VJkBILOyyg03E+8ugAOnvInDkBJjQWu6hC/Hg
ipy2HSSs5pdNiaaiJKFLxJRgxXnHToV1jyyFSB9BDNG6K+rG3FNQARFCRY9ELkFp4Qv1tuJDSVEO
jlVSZf2XFEFDuQGQQ7cFbA6uysCYdcqSkYxmuX6sR/1UhKdaFalkF6cjoveUW9ufE8iqaF9XQCx2
GngNN+Z2/5lxHX0ekaANt5mwpr1Nyok+fu6LR6ONshu1xslkZ+YGXXRD5N9SaQCjQUOquEfYLPg4
GbYJ0aBNxt9UaYdfKnSWZ8LJ4tqm3hrtCiT+UK0ym3SfoDb6GLDAn2hSgRSKW0r7YZAjXF86mQmm
PJ0rbU7R1gNNnBTbKcg88R0nDE0jYt2uL5B8x9q5/UnwRQ2VQ1lEyQOgmcACo2rnnU4pgut5pwVj
yyWi6qJzPjtw0bJDE3SW3Oja2MfQbSpVet0mtelDt9tJG8bmQxjrOf1lgFb1N3wAmCYZ02OmwF2H
qnHlo9Pf0rrJxxLkEWVl+uzZpFPx2mpKSgc4ZH/ONhqNER4b7AIHet2jykkpNd+JTV49sLBXs0yH
get7iXxIEzvGcK8Dm4FLIbjByntPlzrNG7QFLPzXIitp/Ufd0tTU3rasOQzQMhII/6ORhYzl5whT
aETy+0K2N1jXOebBbMdIHC0MDbMfcFp1iV6EXtQ9GoxFbu0RdkAk8dpwUGYl/ve1FtH5INEsWLwU
PYfmNrBbWWcn28FzybqBr08DYh8GdsiEDEaB4s6+jmFHmHukCAdkVAJ86zYq9X11zh7I8OH0DYRq
jjLdJ+j0p0cg37TukPDkkkzNhgefF6qW1xH+gcp20LIc1wnAThiuQrSatcB6hNoj3McnBHNwBt4G
AZR1JBd0rh/YP8FT5KAwtokqcKlEFmGmwaG1hEF+Tqy3M7EsvRNA6/G7r4CKJDX30wb+tfKtouD2
2zLN6pFablVvI6QGCKhSjFq2TeiJJ5raOPi0ua6BwROYnu/CHALNTvXtxNh2nVX9niHDeAD0ZjTL
nlQCHj5QdrzOYwPJUQTITdKxYfxtWxCtMcJOBzpCwPqJfKA0xHt4WOoJSKEuKEEU1W3RKmLcoPbt
fJdJPx5Qeqc6j6VGA/KobaiiSdMAFde3Tfg8ANH/5mOUF+6HzMioO5Gs4ThGX0yc+B303m2ShukE
YYooH4FggrJiKJFw9yfRmvxdsW/NtED4m7xOAgKaGhiHg0W0ukUB1Kv2KB5hEJ8LXEXCLnNcKuvA
V6DCpta1RQsfSGUdA4B0mlT5pFom9RlhROXvgCLsuE0nIdobO6r0z8R8ILd8h8B4M6k4h+57E8zL
RgiElUxVNaIrvE/gkxQZDZUt5EfQR6Fu4+FumIosr5t5i+wiaDPKUe2HKURBSgO863mR9LcYmEVI
fmiT/dUio6WZCo5Cxzuv0yGCgf3ES6SMcVPvR/BhA20sYjidok9RQADnesD/jCQYgDdqBBnGIW1Q
2daprrLmOvJq39qFnd53W1t4FCOQX+G/RldHbKIs976DJKqfHFChBKmQLH4JrTR+IhDWsU2skZ1d
6A1i8QO6tZuwQbx0B7XNfHJUqr+HjCr1A4Ax6kt8W3xqwdg/ILE0fBeZUdzqFoa2h5AejrfHqsZ0
9jUmbLyYxixtZFT0rXemDvF4K0oWGH8Gq0q2uGpQVUPL1VE3KG2hWWB33kizNIp+ZkmGN2tWZ8od
ok4J2m9Sra6zOENfWVp2eUxDDByvHCj3N2pTxa4MuJDxCEVIcIfeARhE0M3gl7TGMuXGm8L0CYyH
Bs8PMa7vQRiPP3oUjMmvQZvUGzH6YbihMEzuQzqM6CzTwctfUxP9agV6/6xPTX7vCRaK+mJGISJT
0K3HQsxALnfs1ZcoFRlt+jb8FGtzhTVMjbFDZN1mv5l4zkG/G6jakO1BIiB4hRAg/T56UXNEW7U4
7OAsKAg5wHuawidn1KS1C8ASOoeCBnWxISCgU4CosoCkp/FYI3DeBwhFYLAF8xf6HM5tsv9B8jdi
k1wOzQ3rCG0o0rxwzrqoxm1ariLELAtd2LOmgnwWjjnTkqcUNRpyrww4HH4UH0mxBjJ2JRTticpk
VW5bSxP3yPgML/AXq5eIjOUHvVy/JeGbBjeBW/yJ/mfjIttdfR7QKEdlKNCQ19EMiy9GBJKJ+C+Y
b6AvifT3JfqkxalUZYCwRuV0eHC1BY2g6xBcP/ZUFjwCff/vf/2f//s/P4b/9n/l93ky0mb/V9am
93mYNfV//m3++190FeZ/e/XzP/+WhlBVU5gOqEpJwRMMKn/+4+VTmPn8x9p/BWoY1FVNo7kw0ua2
Qwq/8ILu/vwgzttBBD9LQhsi/qaziEeA8XYQiUymqqMD8dTqEHS/myB0XT3vvRNW7apzCzw9wm+U
wMe61yK9d5Cw97Pd+d8gV36DAMLsYEAG1doUb39DJhyA7NOkPIXR5IHpzxwSH8CnevezBzRAyosn
qTdvexLi80Nr6trYlm1TM1MNR4jF2JquRkhixr4bDd3clvDhgCMuBZjUU5yTFLH8XdLevaPxVh3V
rAmw1mWHXPgZqzPw6ldYb2egq2v8EWrpPY1GXkNQRIhFB5BjTNUDFavhVw/PD9BzVFFUOT8B8/e9
2mR/1l9IYdmcCM3SnXl+Xm2yBNk2M+FhftJJbikXUKt/qAstQhIMCZ/j+cHslcHAuzuatA1pSXWe
hleDiZACWwVhyQViU6mfeCR0ZTNoDoytDjfXmxleF/8S0oaUWmS1fmH4eRaX38qLCRITKr7Q7cWB
kmhyY3VX+i4d4ejgFGn0ccqy8jl2MuR1EooZFzb22uGCo6HTDBASPbf5hL/6XkMZHb/Ppe+CyYLy
NqmOvUfZM8LvGNcg/Nt4iAdw/fYIqAiTIaoFWIqWd+dnfW2JpWYJYlmJtahczDqtHyBkU+G7wGi8
U0+AujPGWlD6zurte4ZyHJpiQgcMuDhNtAcZH68HVxv6+LHSkUHbA3NCs6rpAPL+88Fsi1EgFUop
pLaYXW0cIMEHyhOkVUjfhkNaU0ASABKthUK/fsdoNowgR7Jx+evtaI3m9FMNaPYpKCtN2Vk4uIyH
Xqnx4KjZ0/Jwfri1veqQfgguRrgg+mIm9Rp7n5xS4ZOYdfB6qce7uADjNQZwM31vzC+cjbVNgmOL
yiaF+cNeeft5oQqVpFML5clsMdAuHKh9m6QDV+mY5DAXtsnKubBVB0sDE9a7reuL6w6c66gqha08
SeKgLd85XWtVmWN3WpzqsXO+EI/JgxEr9BvsfOjEhXO58rG2pnER2aoEwu8s1rLQc82zKfG4jTZG
J9LG5oaqMy4MGMAGF3apNs/c4tZhMFtIVeXeM43FSgLdRoWyaRVe2LzK7qSPM2lQZFVInUeW+xRR
k3A7EfMD4wSbC4MDM4Fkn8kSe6GyLsz0wuyvbC2bFMswNUPTTIBcb5cayHA6gB1haxVaf4QMb2Qb
ekwQ9YamvaZxDDP7/GZeW2/WWgM7xtXw13ynMYWhOhCpi8b1b1+CgdpBm3XQLuXuO8lJCT9i75Ps
Pc+wT9TBLgy/ttzMPt1RFkFTtUWM46OxpaHpl7hoc9IltPvpHkSU+ZJx8f88/6WrQxmSwM1QbdOS
i8UGWtnW6G9HbhsSRW/pF8Fu9Ju2B1gKbP7m/Ggr76nNxWdZGo83LAH97Uoiewv5FOaHm0zAUD7l
tGjVe6rTRf+1mkLpbHFB7NIfHsTYY4VNtflwfvy1ncQ7zoM6h6gAFd6OX9Se5+EGCuTMR/FsE1C2
/G1Sv/gijVp0APLB01zYvKsTPKPgTEezoIMu1hKgHgscK5FrIrGFrdyAtCERW5dMH71o0L6d/8C1
0WwwVCQXtiBAXIzmNUNF3l/GblkPXgr3qvQn+TGlU6d/D3sswN8znKOrqsRdikbF2/lMWvzQelVG
bm4aSC5T41KQ/QJ0eiplDjTpfzfa4hb2dCpVGuqErkEdZHoYy6nybsLcET/tJhj3/3wwRxWmaqs6
s7n8NIH2ltkpaejCIvcaCOIJdGSKh8J40BvHExe+be1kOARdGikhbYE/Yf+ryCuF7Y+72hi66JB0
KXDaEbWtzNIAmxm+FR393nYAl6GWWP9ErLpv3nEyHNNgy0iDGEUsIr8CGmHuFzJ2oS3Jl1rCX9Si
Pt5jj2Y8UM+jDv6O+TUty3CkpgtNX+zUBqPjUC/t2O21Sp12TqyACwF4CeskVUtakO8YzjZ5zUzd
JLhcvCFdEXRNMQyJawUG3P0azRjEITET3TZ2X308P9g8WYsXFPysTbwAgF0FDfn2WIxeU0N2iBLg
aL1d3qjoWxs3PVyeC3fLynU2w9GEwUblodb1t+MA6fIpShup66WDlRzQYhLQksO+Gg+ixC3vOpeJ
GV84GKuDkuXPpGjkL5aBV28EQNnaJnbbATzuJhrMgOZiO/SAJvPYsA7aVEEHPT+jK/eaw0m00P1w
dJpsi+3p098QeqnGriKQqcS/o4/amYtQone8Q2Im0i/sl9Wv5K3SYA8TzS5rGfg/Dv5U59AkMMx7
xnr3NELdwMyr1FA6g63fXEr25rdnuWk03ZYMSH3I0hdvExTumuZVF7sTBehPJhIVYotelUUJqOSW
vXUQNNWOKsr56T9/ldHX1TUCW4en0VlM7gRB1/YQ1XVzVGPLA07cuHbEdWrc4neD+WMw6EbYbvzC
g59aKWlnP/7z1dVM4HAW0gsqlea3+zhBRR1HYit19TTOf9qdo9xaHX7lQIfK4fjPx9INg4RhjkBU
ubgIHJQWqO1XmVv6pfgQaln2ldTI80DSNS/nh1q7BnTCVYecAVutP4H2qztdMRtCEYq5LlwiuuZw
13BariWh1flx1g4HdA3kPAiODa6ct9MHv17vzUZmLmAV8b2dy9lW3WboRaMU/Z6x5LxTyIQYcLFX
Uuw1ilZ3UteuRXKKzCm/zyzSzw07LDm847u4PVVN03Xjr3zZb9O+bTMzccuY5ssVEqD1sUF50Tpq
cCK+nB9s7fgh3ieIhR22oT1fCK8Wa5q0wMEIJnXjLrJOlqICSoQY9zHuM0rc7TD8qkxjuDo/6OrK
USqVBnkdxczFBV7JmUyRsPErmEkfEmzvfo6i6kZgP4pQd+cHW7vSyMxtU5CnSU1dLt1gDgkYr8yN
kiyRxyozcLsMNaivW5TjfLT0MlCy71hDknRwbw7hDS/v22l1kgwfIXNiv6hVjtC0k0OiM0b7pgAz
fuEeW5tNg2DCpiFJTcBcjEX5z9KxC0tdR/Q9ctJ2Hu1zgd+MosGXu/Airc2moVt0TFE35GwvBgtN
GYLatjLXaFHtOBhdiRlIFFTVXkP9zcZbI40unL1LQy52ix15I7qofeamtWK1H+gIdZjAIMK8tVE8
+gTURd3/8y1jsFUo7FtQRZdRaVQ2XQ2uKXdpzMEXCJzhzlNmHHSXZ9bVqEXZ53cMSKLEJUbCr5mL
6q6Y6qmAdZnj5xCkKLahXmIhQrFt06q+4Xma3jOlr8ZbrGIPfzjBLCB3e3R7Gr6QRaT0aP4i9s5e
Eq2wL9Q250O2fOUp21Nt1LnZEOx5ex5GdLBrH2UAV6q4c+8qawBWVOd2eWF7rp0FIgT6E7qK5Jkx
76VX11kxtA6tOJ2JrNryGVlF5YQeRf7QjM7t+SVb+yJ4jDoBBLAz3ru3I02NzUubdblrJDBs8F/K
gpcyCS6GgGu7nyoF4RGILt65xe7P/CzCgdjJ3UhW/gOqjDMdrm5PWjd8ysrKuHCZXBpusVAz0BQy
a5S7sP/i9NBhbbNBDgfezwBitdhZsn5Hykk/UP2TNWis3SI0IW52JkjJmQu+TzXRYAEZZ3lpVX4W
FcrUF56D1XWjSSdoIoEtl4sPDFB6xamvz93WE/I+QlcJr5ayEBeeuJXEltCc4NIwNG6SZZ6HXXbs
1aPIwOqPFhIWeqC2RwTPy2NB5vJhNhND+dXDtOEWYxTjHef79ejzJLw6Bqqs53DFJjSaDPXBz1HH
OaSpljubWDp4yjmYLlwYcm1e5wlFZAjNJNCbb4fMKitR00jLXDAGUQ+6DQziIeuAbv/zcycYgtWj
PoF68ttx4MFT0CdVcFONZvkPoDB9ce9Q/lEuDLR2EgRtBOBGmm5Sxno7UCSHMYcdzEkow1Q5Bml1
Dfr7kCSZRAEp97J3PDps/jmUJQ2ixfp2PBC8nkIWmLuIV8EeQawdbR0/mU5V2bTWNhBOdeEorO5R
E+gpNzKXs5z//NUuQcUuxiFLyV38bqtrG/+TbWbrxu+JtuCRHL9+KIDaXgGmvPSkr0Wd4tXIiyNf
NUi6A8Ao3KkGQqwgT45UTp2CM8uC4ySr/MkpPOXC564Oalm2oKVBbXt5z+TIqfgBwtuuR4Ma6cgK
/4yit8GYEcrsVK7xdmv35qUnafVgSFUnTxEqj8L8s17NchFD7MrQqnZbm97JETKGtPdTDQb7/MFY
/bxX4yxW05lUKhKRRdDSl3sLcN0PHVgMRFgcxzwUzJLyNvab5sP5UdceXAt5O0pahJ9yuYdCc2wL
dZrzhylVhmM0wEQ8lMZQGHirR+DC3jGcAbRwrtyTsiwOJVlD3aIDFrumiHXlO9oUbXyrtqKwgNfT
LY6ez4+3tngop6r0X0zunGWO2ZgDby+q566dVBTqNLTLMVpF32Q6nh9o7bahP0Axi2+D+LfYJZZW
CsRWSPpknIffm1z3p1NucR4O4Edrf18Joz29Y8g586PYS9fbXLyEaEwY6gh+zc1r+D8fHQF+5TeE
66a+9hFbwphOhEZ1Ib7408RZRoJ8IVgMx1BN7tW3x4EeeilRSlCeIhQ+xUs9BXp+IJpKtV+QNeAv
gnpN9GPbOZb6MenR48bPtGoMVKEhOwftRmLMUh2rsg7CDyPB3tfzs7K2oclL1bnlyT+XPc+6sfwW
ECc7DBD85wyXCyj5SD2DfnWcz+fHWjuy9IV4zlgF6iWL3Uz2i2W2oUDoy/Ox2qlBUPSf9caEBoei
TbhFYu4bqqapdWHctV0t54x4biT/DbAIGorCpcGh7ao2cR7Ru28U6MOgQYcLI61t6zkE0qku6CYN
67ernQ0VZJ1iTF34H7m300Nv/K2FiXrTxF72TUCIu3CO1j6NmrBJTQOW/l8Fb5nkWDKMIZtawTfv
Ab2wKjlWOVqm2/Nrt7ZP5sNjWDSe/saM8IKJCZW2zG3ixEBzUKvC9mSrY1sf6mCEuXd+uNWJFOhT
UJw1IGQvwis0UcK8s5LczRqkW0LdUNHEs3wQgU0oQQrDJfTeM5XAX+fmO6UsaxmQxADLVF3JXC2y
uYEg3NANMdsk//WOT5O6NQd07MllbS1OiyFLGpJfS2kQUtBbWKNb5FVChLSaIbB2SNel9YX5nK+Z
5TU0TyYdGNuy/yrnp+CU47E3CFeBuM+MhKzdeNZUoxhrj/G2s231A3A775RGcXFPXbX4fv6r184+
aQjFWJJVMtXFgqIHwe1OxwAzS4iLG69B0Q9V5MZH26kAbqXWAGp3cHisx/MDr+0kx5o/3AFLZ2rL
C3hEZCsi+cf2V1HBOePqurE6XFJ3NIPrrzUItulCkLD6rQRczlyjote3uAXUojA62Sip24AljUAk
N9K5VhQQyC+YfQbVNqgaL6fnh1zgpSB3fWxughnLxo2wmOcyKUSPMlfmThi/PfsiSuUNbmYzOgdF
4+fBRskasSKQdBe6YWsXBE0Fev7SgAqxfNFVzC2tUampuEc9lMM8iOvhxra4+D5BB0aS9cKOXgOw
gOhCBBLgE8dWXyxsUQtHs+OIunvVa49iCK7Q76TqrraD/yHATvMbhhDBdYSI1COWVv4HHqb0M7R/
8XB+h/095byfVM+YdDr/PDBvL30tHHKs2vTMVTBFwXBIkTd2k6JPXVbYrsOcpaC/gfVW358f9++d
zbiUJv88NzDSjLfjdqAvwk7agWvIrjjqsOiiPQdXNNskbKd5qYv46vyQK7jUeUwLdMWc6v8VkCK4
rHRa6URk2k2M14eckpNOUbT/CnG0wt2gQJ3negidOjmMXvyTNKF2fGR9h0K7EFr9faXxU0gA1BnF
SF9pkQBI2TSqaBGFiUoymynMhl9FH07hNVqasOa9wRqao4KcGBmCAlNAYM0kjxfmYw5Z3t6r/Aj0
b9GlpkpM3f3tGoSUBjKBn7MLUX466UqFd1lmtBD84trayzBMbkfMY6MNm3h0QwuLbgS7Uggr0J1R
azn/c/6OBgxCd0EAI8i8/kINF+Drq7wa4OQNtoV4k4nr0IFaHqrj7xgInNqftillwcXZy0e8nRPN
D9wyUBBW7vMYidpEJjAS/lcDLZ+NSkcbpIxKBjKc8hRSpIj2EjGL4sJCrp0lUDv23AQGIqrOf/4q
a7UrVY1jewjdGv8uZAh0zvvRnBTZo2gpkuwOPm1pH85/3Lw5lpuHJ4nSLfB9aS8BYCWtWiXz9dCF
p5sHN2h1DN8dLfFRzc9QeQRVEQwbDKu6YzaWcCbOj75ygc4tG6rTlkqCYi1TEx1egmaUZeg2WKM8
SpgQHzokl8Vh8MljIPwEhnnn5xEkwYhqrbnRhq638CvybO1XVqhNuTv/i/5+QvhBRESYrVA3JzN8
uwiNqUae5xSRG/Uie0xQU6fX0nTT3ko5R+fHWjsqukUrmtoIwKZlpB7UhVZr+Iy5SEh6w+0kBj27
ghM9IHn/npGsuUpvzfiNRTTAHe3FmA/yVb5pjbsC5GzzO2mU4lJXZW36iJWp3wEt4O+LuyhK0DyU
Sgy4R0/u1CHIn3G/+QG7Rr7nnkE6kBb+fBCohLxdqMRT6L+1AtiExMEOHWgMmjaSvkB9AXm2dscb
jmVxREDzmPoiY0yRpC0zybFEaESOnyB7J+ELJPIwgkEdFOEdGuWdt9F7tWyPndL4H+EXe9aFS2jt
gX/9K/S3n6sanaoDmYjcBgVadNESezxi2GLvmr4yr0Ui9BuQFSj2nd84a8POl4PUARaYfwE2Ipq4
AkfKCF5Wn+GU6fvmFZRd9Qs4q6reTK3wlA+qUU/KhXtpbSOZQoA5AgMNTGwRWIRtH+QC1xk3BB+P
8ZRH/KLLHqdrJLAR3zv/maujUUf/U4IAjruIWJ1gtETUD5GLN0yyL8cB/m6IpD8SyuHn80OtbSdu
dzBbMz6f/tLbhcw7lN+RsIxcJMw8AN76UGA5QDCM80btC3yrMfS4R+MoxtjTr5AFU7XAtD+d/xVr
HyxmLBxYYlMHt//2V1TYHU6dmWGM4wloW+oQasVDnoa9RG4iN+SFbGR+upavjCAeAFRN9iOXr4xu
eQHsP57QgkLPr06oj32rK7f431pfwXRHF4Zb/7r/P9x88b56Sf3SHLUJbQvm2EBCaigB/D4U0wS8
guQ2vPSKrR2SPyWlGTU+xzxvh0vrxtYrLfddqzXz5AN+th4CvjJXsdeqIkf5Jr2ynwVbK6t4x8ad
SxQAOng//iqd8QyOA7Qo4PrC6j91XR6U6BcXyc7G9+0dsT4tPADNtF95sxY7txl7sLcVYwWl1iM1
o4mbEiEOeK5RsAvkIP9xA3umW6hgtyH8ib9iAxiGY2bFio+6g5kNuyDFDwsRkta/cMGv7RaCd8rp
FCZ4TxYXvET/2EEuKXLrpgw/RohuzkUXJU5LxG30Vr/wWWtngdILyEIQuAC2FkfPSbsUk2/C9YH+
04iinylelDE39jZKmI/TYFx8O1Y/8A+gEb08jcj87f40Yoqh2MdFboac5CHpApyElDhvflOS8Zp3
BFAzHHXuqvFgLols8DD9XALxd5FVqNK9Nar5iF6JkjSbfMiaC4HN6mQCodJBUlETXKI1rVo0eKzI
wO1pUdyGdl3caiA2d6BwZpq8GhIrnr8510ak/AiyiQtNp8j6djI12Dlj1JLfIMabfRRT8xtBsvgh
K3E81fouuDCdF4ZbvkyVZSltHpqBi7BHv8smJFPRu4/35Mfh74lqwq/3fN7MhRNAtP9qULYD8uKK
gaRKEEvrJ0C4WzGi57/NWgtKN9LD77iqaQ9SNSZYBLm1uFRKy8NZncaCi4gcgieFUo5f6rjxnCOR
vnF1/uPWkh2OgCBgpLdEbebt2um5U/c9FQsXBV11r1PzOxXA7G+sQHUwTDbq/MpM1dk8SFdezg+9
to4UPyESSwmSa5no5HhtqBUGce7YGM8JetrIP/h1fIOugn7bIOrzdH68tTeJWicTyw1DrXWxTeM4
rUWmDNAzUDT6RWm1yXZpHmd7pLJx3KQ6ckL9V5/254ddu2ooefEXiE0YgYvlrCXezaZsAVK2g341
9BSitpUFiQk1eSW9cDZWByPNoJhr6rSYF1Fbg69C7atBAkqtq10Y0JwQIbt2X0mzHQ7v+DKwqGQC
QMaAEL/dO4kKUz0SSeLi8Z1v6sZJHxD1pmFUi+A9AYUzQ/6AzIDuXzIc0bpLp67SYnfAqHI6STue
XiwE4e9DCP+bZozxFMB9F1ud89+4uklNOCFkwNzfy/opKpkyIiUmIY3K6tnMbfuOQHY6TqHR6yds
xGx5Yb+sbtNXIy7yxckOhd3bFvliro4wOBG1c5TSfwAoYG6NccIjz0rH4Hj+O9fuAceagwpIGkSj
i1GRx+vsdhxhTVDBe0hEZH02jExR9qCAQ1xTR4xx7MRSj+gz4VZ+fvDVSZ6pL3SwkBgw9bcbSZYC
kT8Qcm5UV+OH2cPVfkC6yPvgKahtXBUVIdal/H91mm3oKCgDcf/I+Te9Coi1NKkCq1ETN8vIHDcT
Gps/kS0Pn7sJ89cx0PpD1mtxfmE/rcwzOCyOjASf5JBrvB22w8yFUkMYu1Y5fEo9xFs7O8YJA1Ul
VPJRFQieYm22+sCyKnG25+d5/p8vcg4Gn1uSEEypbi0u+1EfkfLO6thN9BKxJxKt5hqbs+RST39l
bkE4z2V3orqZ8Pf2I60KSTeG4SMVK90rSoB2CoAsxAv7rnnsHSAaWSz65/Nft3L3EfDoAEC44CGN
LVbURtEdUgx8ODb5kG8CjI/HWyUsIqx98qYI/nmpiuG4kOD7UWdekjcxEhQDeQU3Q4XGhaNF4ikA
FHaJd7dyNjTucWuuZnP9LLlhnTbVQ4cinevlAwVrDbcqeWjQp5ZIuuBRUga6dzg/kWvLNzdOwAMA
FWKrvF0+ZXawqnD6cMPe1MNPgJNQTFIYadz7fWHm3+zSV7uNUiJAdyHxWNuhwMc5IBTM6J0sriHA
uYDyO8i3XjGihRsNwf8j7cx240aWrf1EBDgPtzVqtC3JdpV9Q9jt3ZxnJqenP1964/xHRRFFSH+j
uw10X0QlMzIyMmLFWmW1Q46ju/nAEl/ZmXmo2yWTy9g/KoyI2iCiXgUvDDhUe1FOyPmFkbaDei36
fd3o4uJMXFSO+cghjsvvCp55gpHVAF3jFW33OUkqvXuykQvZfcQOpTGeACRX+uwjonLrMLPtpoAg
R0Pd9Y06Bc8F+FZvxVEWF0RrEZwDaKg34ETmdRHuEHl2RuTLOia5NQR7yxOOtRK3Fh2SejBk43Iq
ft7XSFPLh9IyzM82SqXfIOkJtb0BQUu60eLGgUXNMhoNpRoK1Cvheun00Tz8X8vzRgcxDM1D0owz
IBn1s+YwCL8h9GgIO+aZ+7tp4ZK8vnlLa9VB6kKHAaqbY3DpJIoKrQ0xmkERgXCWD63PY1sP2ZMa
jsE+SwsIw6FlTFasLsVOyooeZRP6F5oxsxpV5lT2TZ6f/SSmMZgApvtttUHJk86N/7m+wqVv+trW
zD2hTy9I4iJ2MzLa757SQnnXVIV1MyDS/dSh6f78/2dwdthhVaFb2dGSzsDPsTjFjvI9+p3li9bo
5o8qRzX6A34jSydAgMiNrXkxMWQyRC8jjiClcfMIPbXVPrqxB2xvSl0r201ObK/N9y+dRsZETNnt
phw1PyXIryExDZTqDOF6UwHrNmyo6SCIX/mcix76f3bmZ8LK4wosDmk/hJm/YDsft4ylMqfsJpb7
NU+KPrr1EVRfS9gWXfSV2Vn0bNUaZl6nSc8d1XcNhsLMR/ujglj7GPqDGa3EtiVzXH9/oSLMV8yb
KWEbd+MUAeEqAeAcErRIb8kMg7uuz6Kv1/1z6YOCFuBpQ1lf5ZV4eeS5psoAKWnSX90c/pH6fne5
Ab3/JnWDI4xwN3DZiZVNXDqEhBdmYfhLUg5d2rQzSHKtkAsQ9BH8zBbc0rcoiTr3PRSqkHQy1LFS
1lgCKYDwRg8YnQjde0OoNCZ20doK4NIBxoBfDtz+ddfdKl2B8AFqJZKCEXFoOBcHmLkVt2wPVp+L
NYDy4r7atHc9g/QUko/LhU9eW1uZAQuFEtBf3ahmKu4D8EDulhcHvKYf2FpGt0yA6joj1LPQY8WK
g94IzSIf+a9bhLdLBOwQ8n62M1g24R9yTwMtmJUIuxQJABlx7TEdR81qFmHNhLH6UaVja1kh41vt
2DW7BrbOYXd9dUvfkkSGDNilF8ZI7+W3TFFSR8uBqWlT0SHFGfxSHIZkqjTY/yt/BViybAxMiexB
y3T40lhX9CIPvTE+2y1sLIqfKncqaPpvIKbF/vq6lg4H07yAWHhIwEMzM9UaIzomisGuaaobw4vC
v4awGr80cNYOR8/qqpUdWwoBMFOZjAJR8wMucrm4KivUzEEC+yza2kAQrBj63yC3oDIUcDi0O4UW
eH2E81Bby4SXPivHAagMkxC03GcVI7fxKy5ECisRqL92O0altp+oAPY7OE6clbRbW7Rm0TkFNU+x
cR52uBH9fERd5YyEVL0tIaL9Snm+PRROZRwVBEt3BAGBqro99i+mEHa3jULb/dIgxHsPNzfNQHdk
+HOTwKf6HfYz+/b61i/BLzTyTKCrzMwCRZid2LFxi1T4/EI06hFD823nJlPq6T8JxEtoxGgJwliW
8dR5Yw1xpdBasS159+mH0OtXfsvSMeb5/N8JdkbmZ1vT9r2qFSaorrRosmIDUXAQoXWvNuEH7rrX
hmbeF8X60CQlfAttpjY/p3JKkZwHyKbdigJ1t5XTJaPPvArh4Lqg/bny3oCzVGbX29iFJkdyLxfb
SW8U9D1qoDhbMUBaJkuYjwihRZ9UCFC21/d3ybjLDcSVJ5+3czALuD2CtRe4JyfToXpvYtUov7SF
byovZayP8bGCVTx+rJs8ab+GDsIxx+s/YOEEkN7j/9SegGjN4SCi7MO64XedLL0Nkp2XpsK+MVuQ
NciUhMb7l0v4B77DTUdZZP6eTrvE0SiheehdivqlGrSi3WhV5U0HC1W9aOfkjYuuQdDXD0qNIs4H
7j85SUKPFDZXutyzG0IfEOlNKtM7aSjZuZIVltAKSW7lPY2aB/G6iVLYs5VH1RpN6FKoAVOgQ6sF
rQ5E0rODLBVYqhg6hpPd0QvYdgKAzlEJJu9LmZWNfYCXNcifUehE18f1euVE9mw+GWrf+HvF9+p6
Z7RdPzwEJjWB7VSOwngcB/QCz9cdYvmH0mWl8Eljl+mly9hvQMeNjrPun7wBEasjFbo42apWN37J
Ta7vThkhntY6auKILw+TuPVVKa8QQvUJO33ZWf4xqLiugo3pJc4Rb3CPWqp+AEHA60JC8bh+LXde
7a8R/+39UnVPwDaR2UT3FAKPsfjH8HsxvT9tAoJKGYgshhg8r60lqaIEapb5J6Mro2pnmRO83GXV
a/dKlwdVvKmaPjS3UFV60QpgWrrFLDrJ00lDjBuRh/DMbaZAGSQKzjs5VZfaO9H66R3zP7z4zRyd
ic9NbRX/pqQfP8Gqpc9Dqmjxyi25kAxQHLL41iBRaFfNwnEK4Tci7L53QkEGHvRcGUE7loX5TfgT
0pM6NHg/R79P1qaFF9IesmL6cUzkcGjmyaoe5AIZXc0/0XWHUAiCqCrfxkAss0MwJdExozyer6x1
IR7rf+HpXAUunYdZqjWZSdR0pe+fEn+oo7uyg8c6Tgrd28IokexRDhY1HM7olG+MKex+XD97S8H4
L1b9L/eONu/NQRWaa6HWMQaWKfq4Q8U2hURSdysjvunMtl4bMv+L6pl5FwgOvjJIAALinAOv7/Ce
CnVMSsWN1mzUynVuJz8ptO9BPKjPXVWML3E7Ttt8jCqUawY9vnGVvFQQJbFQaIXvXN0rrq+uFLOX
0h4yHgk65Y329lI2nbxVuhJmX4j/ou9BPXWPCd8G+vJIt+Nd13TZp2KCU2dn5ClCzlDLe1/SsEuN
Y5TKz3V9YxZckYtYZWaBCjTVmdm94TPJYPcjBKOpT8uAR6EVm/+Z0gg9GqpSDKk5Js3U6zYXXJFX
OEyXjkcL6s0kYkZT1W2jwDuJyjHuilxXYZyCadLdeXaVIAXTZ35zpPgR+BvRR6n//br9hXSP5VJH
pfINXnxOh6ulSlbCreycIDLNfowVw8db+E3RJLluZ+nb0rWwGFJgzAnmiMv7BiSzXhlO6Z3SKEOb
JB819cEJO80/Nl7Y3Hl90XVP100uRDSDmEL1BrvUvuU5fNVsG7TOK0JX8U7olTT3MWPX4bGN9GTD
yGdhbxEogWakCGBp2103vLjWv70TCBKJLnLPXxm2RGfXXt97pyaUIwilXyE9ovvmUbL2fuu0oH4/
dxkrpfROOAP6Zs85RjqG2Mcmyv1TGsaMF0V68AOpaprTFG3VXSmkbPT1NS4EMW4qnuCy78WlMdvP
WhQIY/mtd0oIpgeGZtP7RI++JvWwNpW65KFkkkQujiS8gbNthAO/asng3NPIXNxOOLzEERsbJ/0D
u4YUNDpakob1TZTsUB9HykVxT2bVtEe1NauQmXjDfjaUCI3KvFDeT91J1APwD+xcNmXnV649aCJC
oQ8/KczKQ1CTHiKAsNJGJbYzo/b9tQzoDjw+I/VFWYm6dMshDKPYjzyKPwjHIFhUTKh1QOa5oaCD
7ON1/1jaNW50G3wdWSYJxaWxWCszT9cj7+TijHuLJo0U+EintRm3pbP22o5+aQcSpgEWmsk75bHT
P6de5SSHwkDkcUNl2PO3rt5mf64vbcH1ZbfF/TvSx4TIbGna6Hb5iJzJSdH1X6afeKfJmE51UtlP
1w0tFS+xJBHKTEqSas/SwiwfxjoyeE0wfZMcs7ZWH6c+CpyNpdT5MVfQe00tDzHrQonck9WjXac3
Zfqf6z9j4RMD6CP7lKwuZKnzigBPOZGEA34DSfTeiG3tW9+34RZ72SetzPuVZS98Xx7JFEqp1DCM
Mp9lK8IS7hHfU05ZEJOAT27wlPih9lRluife76Yy7wSCrZouY/WzTNBLKjhzddM/KVNutxvf88fq
oEayYvrujwjrh6tRaCPhpA5x6ad65LRWH8NobboNCle6JtBNqjNLaW4sylPNN7hXJ33lWbGQXBAy
5HE3JAhs/iUR1PSDup0CGkK2kb+EeeDuNX3onFurbyZjp42dHj6WYRClN9lQrTnOUn6HfeanmQrj
YTX330mr7LoafGj9a0frDjqO5G16dFOQtkVP50mzAv2WsgRIcDUXaG0Nciy1r9PuiPR65q9s9oIj
Q9JDmsXRBdA1Z4tDSyDRcwcgM9KOqPJqg7OnqQqzuJ2gTxdbk/b1+qb/ZUyYZd5/5Ss4vQwZwCx6
uetIzJTM+KKuULhK5dxSF7HOGY+g6mbstdDJKcvDj/LFcQPD34VlGZvnLu266c6d8kw9qAPFoZug
aEMPpdVJiz4JGJPaTU83rD4wxtVHcM+Zgd9smXn0+9PADfrIyLqifXabqEUrrjDVBHmktEf6yS9N
Z18C6WD+Nfbb+vf11S55G6UsmC2gM2b2dRYXg4S6XW/CIl/YZLAJ4/mVN3zOtDH/OnS585RpTnY7
pLbz0AWZsb9ufClo8LyR/J5ksm9wlhXKJF3kxYikeFrz3Y+gttKdPG82CQCXFVsy7M53lZgsp42p
cPF4udzVSIAVrazRP+W1wRNRVwO/3vqdLspNkPWPDryuBU8YV2v2XdCr/UaQJsYrzryQ3dLhJWoR
vRgfcWZR2dAbUY+tfNSZIWJ2k5YawYufh+ozgTztdwLh98extYbs3/d/ae502YDhA1BOvFw93Pgo
YDqtf/K1stjbDSLVGyJzv1chVz9et7V0AzLCChaJwr0cdpjdgFVlIeGFMiU5fDgZm6jM/AdVQaBo
i2b68EUrojY5uG4LgBYmZEpCEZPPzqHu6qFcayXKu2C+7ZLZjpYT5HdvQFF5PFpa2Om82203ehCD
aX7RS88+uqOWbUDV5S8QxAGnU+34c5hZxnc7tapDUysTR68lG4/Qy/BW7pUlN2AzoCymwCupfC93
Q8BfUovO9U+lnrnuwUZUTL0pkh597w7uSG2jOkqxHemPfsD/mESz5KQNuN85eCNwvEorIU85RamL
RK7TDOKzGrqgDALK99tJAW21Z5a1cVdO31IUdyUkF95gBjfmWJUwhMKxHQ3vZCTWtHMnCxVpkUpk
s3ZrjEa/su2L5lxD1s6Z72Gxlx9YnQqUxNsQd/fq7Js9UADdlLGibwdHn5o7br6oW5lMWYovBFAy
Z5q4ALdmR7sopr70YsGedjoKlJGP3ImqJGHyqaQVh2ptZWYIriYi/Vab0CSZYeu+XD94S+GU1aoW
EENUr+YAwMLQxqYebO8UWfl005EktftMOH9EHHbFysNr6d6Q1wUJAvUB+B4vv3CUUEm3B5Zr5f10
g1Qu2pdcgsOfTAXGAmVOoDzZU+uz2SUozw+EGIae0ZeSPPwMX89eEKNShF0juDn6mupOmObNsx3Y
Zrw3RxedSzvpOTvt6J9Hwz0EIUJzB6sA23n77i8OqA3MByyokj55dpAbDYBCndXKCVZ+6zscoU51
tPr2V6cwlr3yxRd2l1cnTNiAAhkQfsMLnEyhaNuAia6sjm4TN+v1jZOm9gGpn/4DYHbZZZATpFAR
kwRfbq/o1EG4SISdO+TtnyQEbTP6WfrYoT6705VirY++cHr+NlJBW8ih5LniCJxhMZrHjLILIzEQ
E4dCVDn0dVunD3YwToLRhNH+rWYT47raFIb3gypC8YEvLIsxsmbh0LuYlYDcPlCSBk0/wMiytQ74
rfjaA/g8m41qrESov/2s2cWEgNf/GZu5TttZBrg9uANCM/X+icAkq0f4KMWxHqG3JtUWyECSSvTW
g8Ub/KUtOhN88oCAKmqGaF9SfYbm55erFJO+RQZ7XGPIXHI4+jfymgK0AeT/0geMxATWH/ILR9Uc
prsEumTzmBltlG0pgq9yXyzEbPo3HqeagRpZ0bk0V0SVBdDOwxzMdfoh1RmfPgyZgzJ4CtAnfECK
YiX5Xd4Ept9kok+xcd5T8MMwCEChBOdc90BWbVBktZ/LZBz1TdpGfXHTqZ3i3cLG2zzkmWfHm9Zz
EifcCNSOblVyF8paVQIYSQHg/ccVZq+t4JyXdoFajLw4KdpRKLz8LMg1iWwEI8dMmS3ibQKWe1tk
fnmj1AKR8vfHMwQbgTXI5jY0m5fGgtBwsoaJo7Pm+sziM5netocp7bL2OFVh/u91a/KOmB8B2UCg
CkoTiUHqS2tVZ41OOATxOavyMN1ZDXjF58wdp9XrQl4HbyzhxEBJLOht5w95UOnQQ2QZfAeV4kTb
hFL3r9zu0WjVJ0nqDOKphb0L0CzF5ni49Y243INnLba9ZVU3BSLAh+trX/J2C9A1NyfVIp7bl2tP
21KgcKLGZ/dnHNXdHfNm1SfNDyN/Y8ZmsxbPl3Jy7kpAbP+1NyfbacwmMOzcjs6mGWvd7RiPIjsI
WGjrrWqH9xVVFv9LbyTB1rZbzbnhBYTaexZWxdpQ5pJD22BPKX6DdGP/L1cu7xIyqDQ+63lWjRsV
odndlHfGH6ZR19hnlr4ylyYKCOCjyQVn/jy1vTchQsTwbm7F6qYZnAwdTgGsb6N2lWNuSc3Uldxk
ITOigEpgNygaydByub5Ba6ExhQ3gnPG2zR89f0jao8bk5KNAFik5RFUfjEdRZoiKM4eSrw6iLd2l
HGCqj3SFkaScZaJlFgHkNMmNlAa1ic2QdeWegUbT3LaGghyzGvKz9wNFx28WQ3gbR8nND0BwIVhl
9dRBKYLOOVMUiO99ldN9Ngql+96X43OXpx73FAPc5+snacmfKMGQbyLDRuia+RPU7BFIQoZgw2qY
4ju7Uc19ZCbGIcsLod5cN7ZUHQMcwztGjoRTUJ593H4oBeNXlAS9WrF3ZZ1pv2omqIyjlhXcGrmh
Tndhm4YKvWkn8n4Lshd3h+Jwy39pWMRKHrHk4fg3JFakahQWZtdDZIjcKSAIRsNIce6CiSxJVIge
7Es4HZsdfZjsy/VPIP13Hksp13CayHwxPfsC1gDjXmxwZ2Z+2wU73dc7886DC7rYl4oF26zidunO
VIIoWMnPli3THPyv5TnVqeonaq2BdD5PriuMPZ1dq3tGLNwDwj4ozmPmZQC1PBKiNa7rRcuSyRLY
IzoSc5Yw00xKhcslOI8MMj2BOPTvoJgszF8d/2vTgftx76CQq/7z/k/9F+MpExS0SGebq4FcpBDZ
hqBztfbQQSO+iQjjN2Hqhd+7sh/aranEydoc8tJqoZikwI5V0nJ5b79qhVaJa4khoORatJPx4jem
+9KkU3VXqX1qHJIsSRGmh/967YWzhHkgWHDLy5ANzEke9VeGCwxz+0ZIWqpaP967CPLcaioDyttA
bZ3nqURwPnWj2rkHYmttG8fZKRXOAOGumMaDp5b6txZo9QdILmQnh1Y4fg8IRX6wV7/LmEpSvRrH
g96TSbp8tPuf+pi2f1yG7X9c3/OlA015EDkPcJxyzPXSlj3UAL5tMzgHaa+Z26JzBuQ6a6aHnE4T
uzQu1yqji9sNp7KsGjB3bs+2m6IXc0tqCgVeEhTPw+TSgIvK4V9UnjpzM1FV2Knw4m0/sE6Tiqzk
EiZ8z3x7oBzXxm0YnuMpms70c4T6pfcqY3r2gTXVO7PRVjvuS1cF2a2kmZHVyfmItjmatRFYHYRp
idf8qGMoS6nQu+XWMTJXrOTSi5/VInFnsptG3NxYoWd5VDM6yAht2OibrHSmJ14NerAtBqNOYdtL
JspCUaG/X0GIq5/mH5UgSgWUPi9dyJhieMAnLt8wVf1fXRK6D26fdMaBxtHPCtm7emUvl74rxV5u
RIlTZTsvDfpKqvtFbMCzwYSTvtV9t1HvksYq233HizpagSAtZFg0NJH14JFI92Deoapco6QMgcOG
PNObh8boC8RZnGB0t1k2NeMnIRK9uXFSP9I2kZKMHyAOgrcSolQQjmCz3gj6TdNUTFCnnEWo6btS
LyXzr+X+GUE5vrz7mPA2woUkqptpGPktXoUebWS6OzGhnxmg8Rl202Rq5Z1CLajbae4A/LP34BZ8
/0VLZQE5czmYbb8BHdiiqqiomRHPpU7beV4deju00Zx/4cGx7usgTY++Bs51xY1koJllFpIJFk5l
yYFB7fZyrU6giU6xAHMArIWUslSjrnzKBPonK2/qhaMp5cOAcNi8hxgUvTSEwIluBzAFnngD+/o2
TZ3Q41HoOv7ODVAeeGoKw2629OtB979/PzmXcrSJkoPmzoKtGepVpo4pEAsU3B9s5hoOXVy29wz/
6btWU8aVKLT0TYGPyKkbqSQxn9BmTqtK46kFaND5Wn+rWQkgWadM+xWcylIpBYIEABa0mAyetbM0
3DLbXPFS4Z7AI/a3caGEWyZj+tvRGZUtYrfJVx3B0OgY1MW+TnvlD6UeFPACu7WbG+bd6q/F5LTV
oRDGGg/fUrxgzhEJMMne8Kb5UGWTEINo3BNoIU+9q1IeRze60/bia5x0trKpFFM8A6QwqqNJdyq4
ff+ekzVQjWPQij9ne+50nRU5E2hZp8rcYx42424EsncYB9vaVpP/gcFglAAI/zwKmIGa49l5k4RG
1mCvYbr8t1oaOixSvd0n/S4qEcXeICSZ9ffDpE/R0/WlLrkbmAWudXnzABu8PFn+yOiSqmXKyXdA
ZG0NpRLdPmud5p8P2OGOY3BNokDmcFzfcIrMCcFeG1M03CRljVqzSYFuDQGycLMhN4F0PfTUkK/P
C4RFqE1wbABHbBt0x5Dxye5B7TYHBgKjb9eXtGyKQiRpJu/Lec8qz1qlAFrCkqAAveky9Xfi1/23
suEu/YAlcA3AoEhnKcNcbpIuMjvWq8g/ZVHY7pK86DZ12akP+LC/clUvLYqKG5UIuVVviAxQhOyQ
g+DoaZE9bcasycadE5U5dBSl16/clUthnSwEtCovU0lSf7muPB2QbdMD5WSHAXqzkdpPVDfKbsq3
iZkWtx5tx+nOM6ZiZetkbJtfXOgRUW1RSZ8Rbrw0bKTUYy0AwWeeJvUvzkf5kjrq71Lo3oMWh/6R
biACVkNUVg9t0taH6/u5sG5XJR+B9INKwJt+u+IzD9sGHc+TzMtf0CUaxu3YeeW9bnXpT7vyohck
aFpt5bpeeKnwWONikV1srtLZqpOKzCNwE1TiHTf/Ie9poJeN5W9sJTGfyRrileCyaBCXlSGcF/Hc
b1ufQYvSQpY+DKbiezWF/pehCV60TCQaF0karCzwbTADB0WRUiLdsTgf7qxSC4hlxxzL6Obxs6+Z
3FckYcavd24foyPsHHgQ6rOSkWvmPbGa5YoVlufGrtMXL9fcdtMNTgkj72i092phuNGmyax3c2XM
7M6yIFg6ELYPEPBivptLwXesJ7fvi2Om5P0+diJVoBTvv/culEap32hwHAJnnT+l0wHHDE2jPHfs
5o6nn7lL6pI01g71Z68UxXtjHfZ4XkoaN0a83gCENWYgqZRCT2Ezw94xJ1Ea6qZt7VL5HAE4WtPC
fXMUpTlZF6Q0Jjl/ZylsEvGcc/qkOlu0FXYJun07ZFTzm6S26mNRmvbWRExi5Vy8Ncrx5/VOfAbz
CVLo0oEgMS0z0xqKsyyfIH/m3Sd+1IQbu6faDe0xlcdwVTz9TWQ3MMor2ubZR7S1Zl6L2lsdZrpT
nDWvV51dSIXqOR1jddxV7eoraNEYoF22kkkPmu2XK0xKa4TtIy3PFfnOd9SHyienpMM/tYo6vDdj
lgt7ZWuWrXWRW/f6mJfndLStYd8mgZluABsma822N+FMGpIABhI12WeVTatXTzt9KmPaUj3MKWXp
PvWJyA/oiCdb3wn0u3hwxUqKvuQmTKHD4WhLhsF5gjFwG9RAFlEA4nF02+Ict4aTj/2mTHnVOUWj
PFVRu78e3N7k3izytdGZm8AXmVPUQZ8zq4vpAc9QxNaJUJvcu2OdfxdVGvwOPeiquszyVwLrktdA
OQS2EZAhfKqzD2zA1zbA14CSnZE34LlSt9sNneLYO1rbw+n6Qt9cFnKhpNuw/0mmjDmnmO+mqLnE
aPCiSFo9JYMyOruqyPO1IvjiB5XydSAZmcKaH3ZdMRwFPVX0YUbak17mtZvAm/5Tq/5vZEzUcSsK
K6StVubpSuh+k+X8XeH/Wqafdumv1dTpgS9qdE/x1++lFKiwJwCvugjKm1R03tfJKIdyk7t56kuw
tPL1+ideOjCawwcGKQr975yW0xS9V5aRgeJkb93reml+0mu32eupyLgw9fzndXML5wWcDcMexFQa
iPMyU+kRtDn7MB0VZks1YsimjXApShI8kq+OWrsPfeyvsakvLJK5Ol4Af7X13tBIJrCZ5J5w8zNw
fec+Ugv/yHBdfsfQox4Ctrandws+Al/iIgZdDeoCguNZwKvKvm5k5njOyzbZD2GtVzd126Ttu6/i
SzvyuL6Kd0h80+1Ei/o8itrvtnLO/NiJTnc2SUvx4/rmLTgrj232jc0AWTzPFUUWkRBEBUJuRllp
zHR74lYTdfOPRFKjVB8zmrxpyPn0TZ3UjfscQyvrHa//iMW9hAaY1IP4DuzycsW1qLSI4i97mfsj
paVkOgat796QkMAL2oKbv25vIeCBQ3M1EHnYfJPsCE1h2rkz8nOZ6NVeaYlym4a26800eXm+kh0v
Lg5MMYyGKgNs80xOt6rWt3x0QqcxEtsxLKZneurqbd2E2qdkTIOV47i4OF5YEo/GCZlDxDQnGJJ+
YnFF0tUPgzCVZlOidJAjOjZ4xuH6p1w6/HBPUh6k8UNTWa7+lbPape7UaRMVZ07HsInjDOJP31Gf
NFeIL1zq0943Guff60aXlgjrH2gYuDwo3syyx8BW88QOR06IqbmPXqkx5tXH1s/cydYYQ5Z2j5kK
ZufpMaEiM1ufVhhx1Y8hEmdtnA8PmRFHyl0xCG18JEce/J+qUOgtrvjM4ldlahV8F8VI/rn8qlZR
U65meuccl6r6FSQZwr2tOiS/tUp3v1Z+8liooaOsWF24MhFVMonjf2sr83Kv05pAJo0mOyMtEH3z
4rHatEIv3Z3bR1q69XPLCzfh6OrFTahkSbiSUC4ummkwaAIksdMcq0qvp/A1BdKuNC3SDWocqC+i
6OZulLbW9iKckCtOO6NcKb0s7TAiFXxkAgGxZxbWIS5owzKEkBAPzkA0udOWO7K8iSvoIQLwMh9Y
physAM5FuOMde7m3TLQZeVii08c0T/pDSbRqVzOf/GVS2+7WakGUbhMU2Vdg10t7iw9L9gf6FHRl
Lq26iuobIFWhCtP9aOuP8AKRBgUnTW2Gw9ALZS8Ms/0HAZ/k5fphXdpW0mgEFnSbP9SZL+cTCuL0
xtNz1bXOY5Nr7TaI0QbalGU57vQ6K3eeVa5xoy3ca0QXiQbAKk3b+ZXSqRB4RAHrJdm7QbKof+4R
ltnlIxOVu6gp7X6T5IJrLfR86zmsO+f39XVLv7kodkl2WUABQDVxaDp+l198SjpN9St+Qa5PbnwX
dWjx0j9x380Z/teOfKfQtUDReJZu6nFo1pUD1VAVOG69FekoxG091Umxj+oiT26uL2sh9uJGaIFI
sVIY/GfuSw1Gpxxvx2doL/Ckgvkt/cH2TX9i1qxIIfR7f1S6MDgL9lM/2byXYe8WRNpd4znKsBGK
15zKmkdg3TXFTT5E+e+k6qcv19e6EBowDZCGNqocB5qtFb1yPUkceJWMoHVR0xTCTQ75pIvvldd7
f5I4s1acZuGwYFGCqmHSAzI/swhL+dCajZmc66oOP6tG6ADSGor0V0Rl4t9c6ZArK+wuXPnGS6fl
tdnZNxZdlSsaaiRnL6h/FWXh3OdmmyQbu+iqX6Vf3wMk+my1jbjL1aio9h/4zJSjgVVAZEaidHlS
mnwEHNWyw1NXBmewh/dVFoy/WtUcj2br9O/Pr3kuANvhicbfcw+GsjtR4j5JUdJpfzd1MZKiBNoZ
vUe0qK+vbCHqAuujoA+fP9Rcc2yDJoSfe1I8AGGGO78qszuj9gexaZRAHFH4bdFGDX33rgzej4eW
YeGV6dmWepWLVGEDy7WGOihCQZXn7D3FtE5IQg8rX3TJa7knQYYD4yDiza5Q8Oj0/hMzPheZ6Jpt
POltd6dXadccasXxdomiV/6mqzRrurn+gZeiEYUuKegNwg5FvUvXyUXgtakC6ht063g/WIyjuQwG
/GOKRqzkCYumyAF5Bf6FfM1M+bCCCy1U4jMQ5PrWrabmtiuY/ExhE3/+wKpoo7IkxrK4wS5XpRSj
laAkC4OgncVHd6qizZAI81PkcJF8wJSNvin4OYr48+EFZ8JxNamNUE9V1226ZDQPdmiK7hCmTjGs
xJml8wDpy/+zNnMURCUG6B+hRtSRbG02ogTa9aj5vbmNUjQCKmfI/A0Uws6xtJp8JQV6i+3mSAAO
hEgEdgP8ZfZZJ8CXatBhHUk/jaGgsE9h8dT1Hj4FxsQcMNaD/kAZznrJosZWtxMo/7s0UdI1XcEl
X4KYjJDHZBZvmFluoFdi1OIqzs5Z3/SHDhmcexrz9d62EmVN52PRFkBm3mhSeW7+WLKTlmkrDTH6
ukLyIcpErG3LqAFUXbW0nq+709I3BodjSi5K+D5pYFy6bmo1pTLmRXymb9qO4Hy1pN+P6iT2XVoL
82jYmui3KFLa453WasUnzw6RbAD1VT1d/ykLQYn3IbEXAQxUE+YAwcBDO71JIZeLitR5yKPe8LaO
0m8s/x8/S+SeZ/qafy8kDDS/Xe4yl3uM+vHl6umE2dNYAvCqwJz+toDmaQenziLnRx/XFcQAkZsn
++vrXLTJo4lXKgeVW/zSZqsXsK5OSEe6Io/v/GkoBM2TfrhhzFT9FHSq8m4qbhA+8mlqYU6y5Mwi
IZQOajjYPoS/o4I0sq64t40Sp18YXXW3dhz0awYXUmkwM2wkKQLUGfNRAaNvC9XpMBhrsb0VrT4U
+0TrNXXlUy65DMzUPIB5dHOhzZy30QJ7CDSXT4mI0pMeN2V1mxVmH9z3tDiDY1W61BZ9OCaG91rm
xNCakvg1ykSgGi43MYpAS+gaIz557/GwRrzQDqFvMsoUIG8SwEcCjrbeWl7u/LnuPm/WLP2Ga40n
GuSOEDpcWoZ8SIVq2BPnQKM9vnW0GO4OVEZCRrojezC2Wj61h7HT1kLFm7iEYVk1ApQCRJHqyqXh
OHfdqBiyHkL8tn4siu4uEPAQb8Yi699bEpNJpWTkpcmh0WycOewQjbUPE5dzTsxmPGXCHJ6jwA+3
Xjc6Kxnf21VhipYwEQeAA6fkclVV3VtDp8XOWdD67PeFAh4A3VhruM9yM9ld37s3R18uiyoYWTO4
G3BTl8bKGMXwKTbTHy5T6nuUPad/zd4eT2GjFt+kn63ls2+dhcXpFNWo9jPqOKdwn0ojbeo2yX/0
oZXtzbqpw83EOMF96pXTT0jIhluoNr0PLJN3PLA0qeH8Bl/g+62dDwyo/6i82t7luaqoG2ZPQD56
dnZTNnGrfcgior4SIQPR6exNXXISY5rh6Y+snPrNwIzvY+aI4DEc4/xQFm6/Yu9NXsRGkje7knFD
UujOHHQ07LJXBjf7MTAPtB9FpOxb1Rq+0W0RhzoMENzMkiHm4eD575Qw4sLgFc+ELXhk4vqbJ2eW
x6HusrCXUqs3Uz5t2zXxovkwECkOORc9BqmgLDMeeWheFYmhE1GE/T+cnddu20obrq+IAHs5pUTJ
shzH8XKKfULYjsPhsPdy9fth/r2BiDIseGMh6yQIRpz6lbc0hvasjdW0K+qyfaTUBzVgViEoG+Kx
HBtll8AS+E7dobmRXfMNOFT78PFx+SsJ9E9Jht8B3O+vHuECcOS+Pf0dedGCFFHn6snSU1spfUNJ
x/4YGRDGj13nITTlF3AK4gAtDBWeRCIjo/GdsJHD1zk1Z/Mq6tyie21bNDm2Weu5P5zQrl+cBGAX
/JYRDsJBiQuADGBbvf62HmycaBXL+tkprdr4mpn1t0Zpd/HrhU9b7pXTT8NMDWQMZLrlqlvfO63d
DmUcavHTOAB3vgXp0D7JKbbwwfJCsPWTo0ZBgkq0dRUblWkElT2qqRHkcZ7Ox0ktNe3OiRWR+rNw
BrGdchlNMD3judxjHJqEtxqQ6uIgI4oeB2NEY+dQZnqmfUsS/tKxe8O6IPC0ut146wFOcOAX7vei
WLkULf7ZNTOAvtBxqukZqHFxr3de3PmehrVCq3vRzs4vuURCXl1PokuETL5FyYdDqK4RRmU85EoK
E+/JSuPS2ivNRCLmA4yv7Os5G50oqHqkrjcOsBjtS91BHPPQOJoCKyy03F+qNdmulpH7pAqhaNvQ
mzLpA//q3U0VY663k4qo8/usSdTEH4o5+mp1cD9uLLc1HOA23pDvhVtp+c/GDMPoWKNqNFdf57Et
q/ZLm03Z3jTosdzPElHJq6ToMosWtlTKzK/Neuz3dGPqa1XmWePX6ajFd7MWDV9yu9ZdCIydfLEb
EcOMNuv5wczR4Nk2Ss+ZTJ202slpGvurNlOScF/IXm82YxoV2MellZS7rvTG7np055oK3GBMoX1b
YGX9mlAW631HD+sqcAwlj58nc0JQvklSR27SLLEif0SL05Q7Ox3C+D94IOmjNzFlx5xGubOprCyV
X8oKve6OYoFJa95vrcpSjkYVOk8O4ZEIjMpLv1b13LVILITS3ltIqEVB402peRjdWCu3rQ5uMpj7
eigDl43d+m06evfIq+qlrw5W4+1B6iWhP1lQ1Tdj1Bj1NimNqd3B6eniQ61Qp0HZYFbuGx6z8KpA
eSDzgV+N4sGrhtINcs0W7rbpQLfe5Kpapkhu25nXByh7qDg1IqPqHHuz0ByaB6jLbaoqlNCDptH9
YVAmtY/OpHvVA9mT2d1ahZWbYADm5Frv0BH4rxSc2Zs6r8db1aq7zk8tEXto1c51dKh6ffR4AOvK
Ckyj0LK90nmO/KImemLflhhdg+5FWn++amJXen7rClDs2ZxD0DdH5Rh3NOQ2vSqH/ClCGa3bjDzz
L67dONOmsovyjutzmTVpRmNgop4+HQ20JdJbpxjm39HcCrSy28IpE18io4L4A4ajoaP7ZR8P7oY3
y572EeYx2e08qIqW+kbC5VpulQwJgS8mgUn4gNWN1h2qKvK0L6ZaK/khzIp6LDZGV+XZQ5RlSrQb
0T4Uz1pv43/bqE7aFtumTUM9GEK9RIvKyWJV/ggV0QndH7TGKfRNNsSZ9Z8K9NA+ZgUQq4NTFVFB
04jsYcPR69oH1VX0PNrps2GU0WaIFaf3h8w2w+thsEfcSuo4SmrY3X3qytbHTgSZxzrUE7HV7Smk
so6x0q9yEpH6XUS1ej/THIz8mntBHmKuZm2H5L/+FuIZhu8qSgFb2OJTH+h9rRoPs1Cm4VkzSgM4
Sq928vtQ9tatqRiiurE63iafGwrhZNeN1Pq6Cgdv3ESW3tbb3rMB5wx6kan3ssrkWwfU1bpVVfKi
icqe7Y+KzOZNIaW1n5F51ny1duwXe86NnxVyGBrbW2j11p5mbIvD0hhSSKBO0/gFKkfRRq+iGR1w
pykaFLdcpCXMrBwBHM2xhmzu3L26mpiyTZMo2V0DcNH1hV2441VOs2Xy+yYKR99y8iK7rrCkanaq
aMVhNlJD29ZtOym+N7VTixKeIjs1IKgqsi0Kte7XHjvgym9M3Hm3ZmgVYm+YUjeTADsdBV15GKPJ
oYe51IBFwMTRekSYJHsNe5NznXZpI7aI0vbmV/h4bXed1ujR3qBIL/tsJ9XZtK/jOhQ/rVROzTad
DUsg1q+b+capIusBGroctso8Ob3ro/vYF5FfueTRGx3d7K+RmYTtr9QDubShTaRLHALV5euKsle2
9Pb1ckcUgEhX2XFFfSt6vb9Sh1wnaavhkmyyUWTzsRnSsPsK/xrBhBSG7q+a5tEfnjcz+h7l07Qb
NdStXluMl/WN1cxAvVD6T5u9Vc75neolnrUp7FpagTGaXbmbaDn1m9KuzHGn0NwEwZ3ghOlPCcjH
q5Quidjmoen8zMF4TMehXdjGbmqZ3aFrvcUGtYgLf5jbNr+pEzBfQWnHo33ItYH9DEtbt336iEV9
b8Z5XO7BMvV2EKo5mPSmdBTtpu/RG9K2DZJV2suUIVN1q0IzhUpvjTLVb6KlkAoaIGI+YYGP3SYk
myl/dnIoi3gPT91UnG1aijnbfBwNrdoZNP4WPyTgLNS8qEatxe5pnoedN+FnKyOr6a+KqE0fKlSm
u6+hEXLGXZ4Rzee1scdd0bZG6Wd5535SJmf5FVT4iFuoliDVsmb74XWg2aqwtefQSOPY59L/pbVe
kkMxuSRGeRYqMRS5OxVw2Jpk1OZpqAR5QYqoLfVnbsX8VzO10dERcf3UYv7e70vNSS4ZnKwyFj4O
D3sEnRBmXvL4ddkgQSorIbAVL15qCstXnHK41fpMu2kVZNKiEkcBpyhxUBhbrbywvKsce+nrUl2k
WPE3J7TWALvcGugM1Yp8adtyrDbJZMePGSWprT2m6aWcYZm6k8DaBSj8tycHUAi29aqk19SRa9Gf
ks+RaJV7CSeq/cLbURRbDT6Du7UiCrn73Oot72uWQf8OKrWt+qCOZoKyxJAwC+CUVYcQUP6DCRq4
p8zbev2fcBBuYW6h6nfxj0ERqrqDZ5Kph9irm99Vbtsp96abFccZkGN/RayXGxewrmcbB7I+EiOk
ZhxGkt1V3amXo90gKWU9z0TL9fKaa9Fdoov6OCh9zaatuqIOPj6dZ8vHmAt9fWFOLsJzqyys7nJ3
0in4Pi+vVufDjxji606hdOIXXtRdUsG11qkRk0NpZKn7w4Jl66y+MRqQG51FrD6PEie0XVlqeXc3
Ks0wHy0SmSGwam2G1cPqWdtcT90n0Bm9vqE5A1tqQvpjTH0JozP9T1SI8Nl7mKRzfauXeaddpVNk
e/dzRYge+3JxV8790jBE+RZPZWgRnvewE0a/QOgj/l7ykkVBiA5Hduu5aZZtdKCLSaB3uvaIxuSg
+bZZVWAnS7poJDmlbK6LTMziwaxLq76Lcr3octjmY1dsQXmr0Uaxa0VxN8h1hvKQmYBK/SIOdQyP
IW0qgaMnluw3rd1rzg414HnGestsHLRzuCwokAdZb/Vjse2KNqeJFsqyb+7NmSfspxdGWf7iiNpq
Plm74q5aiIKkdyq0GGpXqysLFWIZD/UwPdIviIJ4znEsErF768zGCxaPyoU+1/pJsGG/kSDD5aKQ
qtPSOr0h21qM2iBa9VEpyBV29pREu0lJ9Ds1tdJor7pzv9Xd1JB+IhDt8Bu7SMwLG3992PgNKPNy
RVMCod22VjUdIlWJUi/XHyM7MjYYricP+VAInwq+ScgBle1CMfKs8PJ3RA42cA2gTVQGTr86KbXO
qmSjPzomUUXcQt5PRR3vhiIMfWWw5z3qHNomj9sfSqzIo9aZ0cat0kuC+u98OTPPoUewgkKTvqqn
ZZbIOOCp8Ri2cXxQYV4FZl9P3wBeqceu7Yarj68Y7ezMg6WnxsMDtair8lqcfng9Od1gDbb5OEmv
+e20qX3rkffYR+g0jurHnXS9bdsmc7rH/kshxa2VOuj0vpy34QA+bQfWIrxQ0FhVT2mW8KPQlIXH
QL3WXBMLIix4Oqhu5iMwILHR0VoK3KLqVH/u8+EpK9Ai2M21Eao/L8zGMr3/vmHLwHQwodvwap7L
mTbJBL6Nm/FRCDf8AcakzraIa5ZXlWgNLxCFmOZtEkrxmHhF/ZPuqQwg3qraJ1+bv7+D8QErUZmm
Jni6KqYXF9IaRuuxa3r3Tta6swk9YbcEgZVD0OkWSbf/+NvfmXMcf6j8U9FZKLWry59upKrMqNY+
lnH8Rw5mcVTNAvepDNrVlnJd+wMnIv1zuKFloREIgVFsoiS8iGicfmevUZJQs85+7MdBvTJVgS/H
MM/jPQVu03etJLpExnnnekPEaplUxB6Ataxm1iPGTvsytx7zupnrIJ/q+YjfizP7yHKHt+Cz2mRj
SKsfNvCBio1aG9OF9vo6Ilw+mk+lgE1jgO22OuOdUbVq2vDRKmoA+xbwxzUxerEZSbK2agL1MIuN
fDuN1iXHo7O63TI0uFEQWuBX8ZpYrp9/KoWdQYEN+0L3MR7DZPgic3bEvUhNCzRIYuldgH5YUt9C
9TY2k925RtCTwQ8biU75bYHknThkclCuejvs5j+Yz+td7Kt0HeJd0zja+DqaQ9tJnHKEdj9Dr3A3
JWSuG6hBTfnpR4IKJK0q9PTpHgFQP/2Wqi4QqCpSprHkCZdW10pfjGYKWsJLklsNRNGFcPp87zAi
4Db6SC49iLWQvh2ZodZSo37sB0hHs6m0v0alnXatyLJrD/uqq8ZQp33J07ZPeUgvXArL1jy9nFg9
LkaHIG05L6s3CkfC1iQ3th+9XnR73S3abSS8ETXacd59fBm88x5y+XIk0aAFKEnD43RyBdXUKRxL
+9EeahTdOvSbDq2ndcIvKttst73bpVSxOu0LhvK5d9Vy3AKdvhawu7gsok9fTvwcnikg7Kq7dNNP
fw6iSGafTpr9WE16/03YYRWIckp3jig1f4ZZundS85NypVxODMqEQ8NC4h3xudNBR1eBfVm29iMh
orO3C3V4kY4DKKSBv/O5xuv/HQsNDwr4COetkydKxEZTy8R+1Apd/hhQU/RzVP8PTVHkF9b2/PpZ
vgthjeXFBz++unMrD1iWwso/pnaPvRUvsN9Her2ZkuIQW5GyiWaUHHUrii/s3/cHRoUL4Dy8tvU3
CoOakNlb9qMyNN52jPv8Cm8KXKByDzHtrgj6oX4OLS27cN+ulUSYXER1GJQEnJgSydPThbT6LrZM
UaVP5ohSyQP4Yk/zDTfSaP12auoXFt2e3ZQZg7mrMrNytuytRMMcpxyyoym0lg0/lFSRm96QgYHj
yiWzzHcOHD1FIvwFQwuhed35i4u2SIpsNJ5E2T6FYZrsrF6KjZGm+jaJsCAEi2luzGYu/Soa000z
Rt5eUrrbfnzyzy8ZrKpAYWLUgeCBvQ5A21htOiF69xGxLgHwqB/vmqpXnqfBUi5Vn85DDhCQqEWQ
WZt099eQOgDmZWaTgT0mdCCOoWbUh1BYEtC9qvyYtTZBX7O+dKqXU3t6i9InAu9O7YfePEHA6WaQ
c+Sks93HT7Vu0LygCf/Y4VPRkFSZHfqL3fj74xl9b0D05xabhKXstPZ3oiwxiMhU5VPfWNNPALxN
4NW6uofQMP3qWvXl4+H+BsfrDyS+gJqyuLnRsj79QLi3Ttk5TvRUxW5p/1dkiV5uqKc16jEVauwr
JaVRBLZ+N6MIj7WBtaI/Oa22L4l5g95uEpCUQ9ylO2vAif5XCdX1wpS8s/BIgHvc48QgkC9XEdDk
jZMRh437GNZmuS0sAi85tinVsGR4NbPO9WsheWA+npl3tjaCrfDLyC2gfK3p0UqTVjP22oyKxgtw
pUS/mb3R+qUqsrkkV3p+17G3/spKEm0SnCy/5Z9AS0ktmQp0055UJ5abqin6fVY3qZ8Tvh9toXb3
k9aVmyiBVPLZr2Q0iBQAz/AVO6MdlJgUNEMn0ickxRzDB6WUb4YGRxA/ycxL0rvvbDZGA00HNBOK
MnrIq+/Eb6ubhiZ5wjZT1Td5W404F5oI8d4pEmPHwGwLa9pGKWpfQZoMrvMMVXv8WtKDDX1LD9U/
KkKIznEq+2oK0KF05UPSNuzTT04LuRTYagcTJArNZ/W7GFtM3Epa8RJPPDqbArvRLVHyFAYIU1/C
T5yt/hKpIOtJCksGC5jjdFbmJKuxefLES6aHyU1vJ+nezTL65EyP3xeK8b224xuj6esLT+zZXbOU
iSggEJ8iTwUj43RgkY9UyijsPUveh2dKdPOx78vxW5lW4zPUkEv2H++PB4iLOJzq1FmxKHeMwhwT
/TlssvxKT7Hr6sc8DXIE8yo/QpX5QnXqvQHJYNCOpznDU7n6QCdMhzgOR/MZIIb7PPejfZendMdU
fA+3Rm9etHI+q49wPWHbxBn+m7U566XUVFF3lq68ulnd2dtiqFoyHl3QAg+9OD8atUj7l1SbHEs5
CAjPxT2I6Lb9LzemKtrFxtxX9VWmjVNzYa2Jx1nNk5t+4QDDleARdbTzuKZRI1m3qDG/ggoQiAfr
XiOIpMDyxs5mGHPXCm9cajf7SHHT+atZ0w2iLdiQ3CnSEt5tGenZFhGa3NmOmpUNt23ZIQ2TO6ba
XNW5M+SHUYkQGkohWiPACCjKupqb2Iyvaqw7+92g9pnyqw074I8UKo00cLtWvBrECgKbnpbofOi1
OL9PUmTgxQYGaD7JwC6Nuqr8nM7xd/q3yvTLE63zaFgkxl80MzYfic1l+jqbfdQF0stTsQGwkL6I
tnViv8wdbPdKHEP3XlShsj/04yTuKr2mVNGWBv90Y6kkI6jv0QUdDkVkW/G9I2V3j1ZlOF4peZj9
Z4JnmnxlwTFtJ+nQBlSSsTxOeqs/zF7Tak9TNmO5VSRJJr/2tACONpqQsT/TUUwXSxA7+96Yo6oe
3LEB6+bPDbjpbWMb8saD8upem5FrdL4TKTXGKWmd4KAcl157oFMiqrcmo3K0aSqtpiMz68W9hI9s
0qSPk/QGPyFDZfm88LvldPi7NFox2b5lJybyQYNQtnEBNWCPVLNyE2bZ6G3iwSnqB7uahDoEnVmV
SR7YIZq8Ai+gSLi7EUj7r1mRqvmaiF4OuzijyrvzKsX4Y8bhXGQQmVyPgrk9AIkaLjzAZ9fiUs5a
AN/Et/BW12U9zYvUOCvV6ZUrot2LdOh2sdlGuyWr9mvwd4jvYrmtxkNyIQU4G9mBJAaIlj4qJRee
gdN7sbCRBsim3vxtD2pWIzABr2gLgk77Rn+p+F6DzsF+gupn4e1bbONpHHz8/JyVDgg8EGVBaQrc
4EKUO/0BUzbGVpbl0Z8Wjb7om+G27i9l0GYCsaz+CudcyuNchXUgRZd953WaLsT1ZyEXOFtqB7Qi
ybzoNq8CEtptWk7ikrwQ3mv7GE+baFvmU2746JfcKhjKuTTTvfISaHJ9YVNNRBuGgJuQewm6V7lX
6lbtWNaq/TIh4b6r5qk6lLpb7lPUR1FIrHDA+HimzdWlSBsb1QlkGuh+gr9dezl2aYTesDN6Lyi2
OTMYoj71leWNvqCTvo4mF9Q7SFteIfQ8bEqKpyuqKko588p6L1SKYt8cm/7BKqLsDdCN9UlhNOSf
EChY4kmiF33xgjodS5/McIr1IXxRcYW6ks3cXjdxpaKLizxL1V+UUv4bgP/7svwdEFgS5D8OC2HM
6YBIYqdp7BUeTWtLfHN6r/8aupCQe3VoDxPGb5EfltQMsro0D0ZVPuttqVx9vJBnKfHfHwGniziK
nQs24PRH1L1W0thOvZes6vR6G9qz68dEeN9F20/Xw+SagbBl8jqMUfimi3n4mlq5mvlWprq7j3/L
+v7430+hVE1/iJrxmiSd5p06zm3vvZSe29kHr+/z2u87TEl9b0DFZmto1Uz7sZDftG6Kvn08+vmW
ZvnRUfl/o68mAiEu0+qQ+3yphjze2o07RRtDXHbrPT+rjOMSVkFBpwaxJltNhj4OXtsw4ame/Gd6
cHLsubX2PI3D0Y69+UKb573xwK7Af8YSCEju6k4qeteePG9yX8bBMlBzHbE7n6Zhg0OO+dRWdXzh
/XnvyELeIDLm0AKPX+b5n6SsX5C8YxZ5L2lUW3f6WEePuXDHw2zK9BKZ7L1vo5NOqWEhGxE9no6V
1ESENc7HLxjVO+O+6Oz0WBixO/tKqnjY9qaW8f3T2wSsgEZ2Q9kGMaPVdJpaPriKLMIXJdS6aNPQ
vYp2asJTfuGKfec0LLYFLBqdShq1q6SvxPtjwqEgfGnUstgUeeiBiiiVwMaw90qvp3RTFWH9IGXd
7D/+xHdWcMkyoO9DNaAuvVpBvUWA06xq70XDxt3bz+osca0yzTlQR+B3F6KG9ZvJqUeOkgQeEUUU
v9asdjvWWyXVIuUlNRWzWQqyU+o3ui1ew1JJiSLazI8ML/z18Ue+s3W45BGAoDLGLj2rO+OmQoXZ
YnrDOkJoouivSBXHg4KRQWAl3SUrn/fGg6sCMYYUjjGX2OWfY0EzsE41dVJeFnzEtQIrZ9sXsKgC
xY3ljcksXGq3v7eMiw4WcdBCkdFXy0jbSXohEiYvEZqb0RZWbbhRdFvmm1zI8MJufef2ZCwyJY7+
3/7X6eel1iCaUvThS26WnU4j2QRepo2zeuF2eW+3EHeQ79O9Z7usTrzX15WRzE744mRRd5j1YQqS
NImv6VuHN041p4d6msMLj+R7gyJuviR/8PDAbJx+3FiEhZc0XfSqkClszLQeAnykMfQQWnXVlZ35
pdRjeeEUng+KXhrFTJ0GKmoaa77BEPZqHKp29NrFAnpsZlU9HSJIaTt3jKqbXK+90ocFbm4/Phjn
K8m4SwREXQsa0NqYh4p1PUbC4UwkrVH7FQtBSELJ6M/H45xvTy5QNJqYTvA29GlPJxVXNDtrik68
joPj3RhTNvlycOx7U1e84PNDLSwK8B7kBvzg06GyKE4kxoMxQw3ZzaTo8gFvSbDNSFl8+lr5a8AI
+4U3d4HVnA4VVY1ooHXwVZ6Rf8mURjmMk8ZR6MWNK5pi9/GXvbNJ0ObgceAOXcRsVreKGZZO1sXw
dxq1sbaxM7a/PMVID5knYzBzho4CbXFJmH2dZjGJdFDQCad1QZlv/Y3gW+rczIv4VVWHYW/oMtwa
uKT68ZQYt1SYW3iGo/4DkMcYeIlqX7hq3ts4hBZLKWxhb621+MO4mpzKUOJXqnP9gWdSbkwnT++d
uY8PH0/v+aVNVkAlG2l0zgK79XQ1rcLtrdmustdmTI0qULO4SO5cJPP171So2m9RCen6kvDUe4NS
C+OgkUwS2qzWNCuTBAh7UbxqAyRfFR/jb9SFjJtpzMUVIhvjhdvtnfGoE5A4Y+BJKrcONHLPnmvg
T8WrUTuWD5Q5Rlt0aNrtMA3mH0mZ+MKLf76AyytIQwqNPYqa63omwCCZR92YvqqTPu/cInK+97GB
MZDWz/qnNwskOySL6UaA0qVafLqChBGFGIYyeVVCOgUPU1KT/odemCmHArrAw8f75ezLljxOW7Cr
S/H7bCpRmYzKwYjb10Xm6alF+8jXCFB5fBWj//8Yi8wMhMRS6qAYdvploMdKW53j7tVQCwuUALJW
AW8iBI9GiS+1IM7uGZJwarNLbsSXkSeeDtabcJarUB9fvbFpbowwtjcIUFpfx14eek8GsZ4nF87e
2TsEWg4wMPg0nWPgrRGZRemGeRpJ/VVNVMIXPPEqNdCpFV7I+87XbCH1YTZOp54qnbEcj38CMy/p
m548TX9t6VHArsVj5FqMYd9uUtW7FAUu83SS8rNeC9YO/in6y/SATwfTGgvOS+elv1OrMwA/5tZ3
eKFyM4+pAwA0zjcQ2bwgSvT898db86zagEwoEguLyjX6syoIpdOhjdE2sq7u6z+UTO3nGKGzI5nV
dF9J2EZpHQ2/S8QDH6Spjde4Tbo/9GwaLsz12ipswTs7BlqlFNKJa/hz+iPiXBnDYrbaN8MA2x3M
tgxr34q7qKIuNnXIm8Qq2keI/ZvfFTMTgOImQ7vKBqtOqBln+nObgH4/pKpWqLsLM7TecQtFg+cM
oVqyZAQsVj/OiBEQaVNLf0OsyLjvzdB4VkBa/aLiXeNgpkFnG6keBRWZ6LGSee9sPEvRFk5jsQQT
Zv+jnpPxJyyM7pIiwxmEdPlxAEgXhzV2KvDh05nTajdte23W39S69b7EdJ5+afhAVr7euMbXAY7g
4Hstskr+QLk+8+lOCLHt63K4ak0BhVaYlbAurOf66Vh+FIkwkQBZzcLWPv1RTk+c2Ce29jZP6fhm
VVrxx0qpqpqs2j1iZZc8z97ZPxxQatSLFSbZt7mOxCEWZUIbnTdZ1CpuFEPeooroZK1fiSb6WjRl
rt44YlJ9M5Wduy14qu/D3Ox9+IHZ73wintkJvc3k9uPNcz4TlH6XZJ0ECEz3Oi9x0wJdiU4Lfyed
9awkdki7P++Hm9BBuzGT9dvHw63vYyq99Nbh5rPVSEjWtcrQ6xqoEHr0FvEI+LOKR0yjVMqxLpv2
MBh5f20Orgg+HnR9ef0dFO8uKvzgdqn8nq42dDkBx4xBixnIamsIc0/Ly4MQWGh3Hbqn+xGNmUMT
wej9eOR3Zpc7mro2he4FrLxa9mEWlWV1SvSGTtHwWLZusRUyNo5mNybb0RVXHw93NrswiNAc5Zbm
tUODZPWhREpqHEsp3zg4TeYbCGu9jkY3NUh0ZINPXQuFXsvsL+WZ66cIKRBmdSmIACo4LwhruNZ0
uEYkb3XK0YFyU2wjrw4tvH559z67YxmM1ibMckKxRbv6dDXL2tF7N++SN6AV8eRXcFqVIDWofoC/
VwKEO+ryk8EY30cdH+qZAS6IWGJ1h0GSlDTK++zNiqL8qg5d9wgbODzMMRDWj5fwnalkKAC4PDSI
2Kw5dzOk7jJRy+xNpHocZJ6m7Eah6zm0RAoEF77rbHsu34XjyJJhYo6x1iGhCik1BduxN9CLYhMn
o3HV0YzaT1Ov3GV4zv3/jIdQjUuQCTB37ZijtqCapBYXb7G0IhQhyqJqD6o+WseozgvFL0vTuACd
PDv7yydyGpbrBnzoeukSQU9eSZzszZZy/BbKqgzqQtp+3SUAbtRGb28q01psksvhUtD0zlryvKCD
xN5ZEr/l7/+J0CaLhCGC6vkmurGAztRXxVVTDTKm053Zdx9vnHfWksFIS7jHieXXVI08N+IsNZri
bc4TIyhwrw+AFI77HlXGzQD17sJd8+54vJy0Thcs2XpiM13vRJmNxVtXS/uKgkSCW2Cd3fFw5VcN
z/yFdsD5ZKKupFHXBR+9mA+tJrMaMycaMi15m51Bva+irtpSYJ7uKORfwo6fh5wEUXCbSJz/6p6p
q3tUK8F3Eiylb5FblZjwzHqK5oJr//QaXX7DMR7OmFQrkFO98dWGc7hr+rm60EI8n2B+BA0CXg90
SKhsne4eqpKTKqeCw+nMcm8lhURuIjd+O2OZXDVe8Vm0DiPh0QUclqIBpaZ1PRtd475slTl/aybz
uemq9ioyeLjK2dnGpEq7j7fr+XICDaMTS1lysS5fy1ZBEeoSI1S6NyMxw9tYnRGukV58MI3+7fMj
gSQk7KC5T3t7FevFHjaZrVL3b+Gglzez7olg6KN4h9l8vf94qNX7C6wLSUvQsUAYNGTA1nY809wg
1aFk+p8oL0z4wo0eUFWLfpRRYx8y14q2oVCbS6SVd0ddIGXccwYB9rKR/rlmBoCaQyta7Q+EB9MM
WrfSf7Rm2+1B6BivRqmnPztEVrTPXebLx1IMocVDMs/zv84/6cyCiNZa/c+kTxouXHlo3Edocn8T
WRNqvkzq/sLLvzyz/ySh/xsRKy5az8sdsC6H2iP+MXqUG3/ESBcp6or5hy4d5UKVZ3Xu/jfK8lXE
GFB61/C8rKUwmeea8acFx3NAcAWY5KBA/SySHJfJScc39HO4NYb8W53niSLFJN5e3W3u2I2ekpnG
n6rAZTtY/p/tqymGwhF3gKRmAo6Pd+rq+P1vRG5vuAtUCcltT/dMWeWoBOqp+QcIYhw0nrQPsUCt
VOlNJfh4qPP5JNmiD0CbjP9oy50O1Q1evDhzichXo6meQIjN8dZqihARcTWDOmF0L58eEWU1EmLD
BLrBn9MRtcgtBgvkTOSbsvGuO9f7Jsl6va2sTYi+DQZuF3bm+RFEcox55JnnwYfDcDriFGJAmphI
d/idhq7alw4iCkIgyvSnSUc3wO8sejZAw+XPH3/p8hCdngjGW1QHyWGhZq+BxF5iCdtLa4RVQX2q
X6KxEwdUwlzfqMroZ5Ql2h1aNzieOI15tCfVueQ6fb6P0K2E68RLidAEU3D64a3u9XarFjLyE8sE
fIKl41dmGQq3WVxiiJwd/0UHFZjLMhZlr7XZZ5kXg6I0Th/Rb0E/BcQ2Kj59mUXlZ1eTgSDZsH+g
UXEel9X+50J1hmqc6l4d2bFhNieBh+6+vk1bRLy+5VyJtg+iro2uOx0Fjgu3z18Q7smSMjhx3FI5
pE/BPXc6eFjZYihng60UQl+adjNVRP0o0jK6izMDIbLUdVoVbDhgw+2kVKp3rYVIk8FCmotNJSM7
96u8mFpfT4aMLHDUiFWkjzBCbN4VGbpqG6QWWtMHKWtjjovKR/xsya5Qvtl1KfJrSyq9CtEeszzf
sNWJuFgbEUsq/RBuaDxuTCNyX1Aqyn+JTKDG+H/YO5PluJEsXb9KWe6hxjxc6yqzCyBGzoNIShuY
RJGYJ4c7pqe/XygzK0VmdalzdxdlmRsZGYwAAu5+zn/+wV09YalNsgrfamNAoBW9kMCt4+nfP+1/
WmUcNqdsJKppYGNslt/eGhDl3qpmy0hDN6iHQzMk9YVl93WUZV3zmUZwfhp8X/xMGfCuhWBqhEsG
exgrnPaaNuLt244ORjP2UJtpmCEhGg5T3y4imkac+M6qbvSqI1qp6QxHt67e9AxBftZH/GkHRQJz
chw+TebQpr5n3rjIvJD3TFaGE5UZLCHEVwmODZdfj9qgUV9dO3V+smv/6aJ5T6wt8eygcjrBvm8v
GqY4Rjojfkqh7bTfWqLcrhr8yRncTsHRnGd758Du37rz6v5kBfyLq6XqJqyao/ckx3i3l9IelU5Q
4qUYLiLfezLty31qmmt6K3NrsM9bquD6J7X2n54sZuSAUScDUIRWiE7eXq2R2qpQAIUFDFzbDiVO
hDIyhGPUYT2lXaR1WnAhILAkP9lqvuNrb5Y7HQ0cyJOyDyYJkt+374xZUhvUloXEROqjbI4z7eQg
ok5ZRvUo0frDMLaVIfc+iYC5jDwf+s757OaNuvCaiSN8S0eNx4XA9/FKqVXLQkOY0NBrrVZd7AfS
3mUUq+j4ugH/aIpsDN9CpLyp9y0rK1fFNuWxfvAsmlXMlpjZJWeBZDWbodZ4Rk5eljasG7uu9fzS
LQFZYvypRRdXkBz/oqU31R17HinwdD34XALkv70fJfWzTt9jPk6Bih3zY1BlYb3c/bWN5P2bvLvp
pZqktRqZ+WjdYZehhfMS5lfBT56p98/x+zd510TKjPRvR0vNR1q30DKiVDuK/OD/5v/7X8/z/wGQ
vP71WRn+8d/8+7nteOQxyHn3z39c5M+iHdpX+d+nl/3z196+6B9X3UtzJ8XLi7z40r3/zTcv5O//
9v7xF/nlzT82DfPh5Ua9iOX2ZVCV/P4mfNLTb/5vf/i3l+9/5X7pXv7+yzNGK/L019K8bX757UeH
b3//5WSx/l8//vnffnb5peZlIT1L8y1//4KXL4PkpfqHUxqqDSbJWcFwjE1kejn9xAw+MN7EpRlQ
hinAd6PmphUy+/svmvnhuw0wLLnT5A6yE5seTI7vP7M/AKycTLPBcfmPHvmX3z/am+/oj+/sbziC
Xbd5I4e//4KyjOf4j3UPM+4k58QwGjYA7wYc9vY5LwTmtLrVPSzMC24GjAjrgEFIqeX6cR78fYb1
wTFzEa1PRhv20yfL39WtjCBhbhWxea5zN1p3swX3xC9juYBmA4ZGa8AL8NzxtVu53nXY9Oiihnl6
RnjaeatGLKlx5n600qNl3hral0q6e1MmG0vgHqHUqD20xrcOipdcz3pzj4CH8dZXPIXO1FqXh0bY
6KIM0eOOp0u2nDpE/rohTiFKXMgUrv+SiCbE+yz01ZBHJfVAEauk0CJB5lWfXhUVRhn2oA4YQIVB
7eBzfjn74tZZb3Mg3LBz07ssbTD1m44IS482x4CmBZEz9mZolGCENXLbXg1WSJlhh6LQwywfd5hm
7jVaXoFkxRuqXeboZ/1Qhsn4efRGgT/esEZaoMWZm35r8ZtqZHEx2eR/IUsTB4uQLJHqZlgFxDqv
ljoOI59/YLvMHKy705hhfNgVXpRp2nbK/VgNVaSby2aSr1qbxX79qjJrY6/trhUf/eBbZrkhDIyT
YUXASM64lEaPvIaHbTckMsId/KJ03I/r7Lp7JjxsyLqfbgPn5HMKmYEK2lLZSzZMoW24ce1MgiK+
eCimftvnsA2bYu8vfhcaCyaSmun1F0D/XZgX6VGrz037S4l20XVRrgam9mmtvxbBHGvexRS0h3EC
IbQ6WYnQML/i1dDsKj1XZ5Ach0u1sls1zoMyRhw5nQhv6DBz4FM51Fmpo9/3kxt7afJgNFVs5A4Q
h/Po5uuuHaZLcktcui5vOC7Oeh3INUNMcNa0BpBncKhSLcYlyDmbbSxVQe6tC0RZm2WctvZkx7Mx
b7K1P2sNFaaFeumTiie6FcfZbTbYBB4sHtI+E6+oFsPAx8MVqV6i8q3Rt8h+bENEmjPPIQr10Er8
C7cqjlPJhKBLYi8hkj0qhbbTPBXVNqPrQE93xrhE2tLHsvH3HmaKfMsYXHYbo5rimSC+TGnx5Bfx
Wt6ooHYJuVrCGZ893192Gi6mpp1fJV6x8cpxW4/GDdqDSPfvbJgoupjMKBVBrA0X9FAHfKAigW2w
maJt8jSCrOyosDhD820zPA/t/eBtMv0hQaNl2vNhSSpA3CS4NoKhOcDMjkprjZZFO+tAclQRRI36
POOV5TY3yukOZkbB0uibZXK7K6sWddhky37Wp1s1Oztjba/szkD3JELLzgUHu0pCX7+d2seEJD5j
aMMC2y47G2PqA1wZ58tCCn5DhTSWZ0Mxb7zpVVsfc/3JxF2r6pL+ZqrLuGsRCOtq2praeYMLhHNb
Dvjs17WttlLdGIUKdR3DAHnE/ONO9cVhHW5aFn8+ChlD6jwv5nqfI7VKvCtzxMLKTSJlplF/yqlb
yq/SS8JscscooR9DH7XB+W2Hb+3B6kTYldp1W34izPs1SfMID71Qjfcz7VDisBr8teGp+opULfIm
HhG6EyRx4TJ/lV0dNUm5oX/JQySsEWNY2puP9cRElmXe6Ua49FM0ry+J9tpwgo+VE3XO7eiaO1mA
JyRsEZejkwdnq2U8OXnFo91Eo5F+NRas/6vhY+s64MSeTvtfnteODNfiSIY1gSEZNsNLdvTt6VoI
Eph5XGo5tfRojUeeSoHNrL2tlmmMwajnbYZZucMwhqFhKEduTXkj18fA/xJoZKZP3OGs2bbEOPDc
wcHQx10PxZoPz5gp0nros149vnpiPa6+dr7Od3p2yOROV7Z/Y1vd/SDzGBPWT53t7bJU25dGwty5
btxD1fbs8SmJv+e+IezYtLNL4eTyUjprH2Z9Xn0dnOxaMx0GVEF/7dXBZ6w4Ik7FG1yU0lP/+Gng
rBFNOX8WE2pnjQ76HGXzph/TXWBhagndgoTENrtCBHtjCjdsGKJjaTDlZ5heXIqkXj4HhR7pvYHF
7XAxrW6Mh5u77WQ+XhLOPYZGOxXH0lRIiKS+721DbTiZy3BNh9uewTvtKH4BEgPcQz8xSo+KYXTO
rS6bH12RD7sUEOWj1RiRhdUCU0sNu/EpMB+J9Sv3AnO/cHQHO3IIMnsS6KJCLF2PiaPPcdokmJdW
9mYchmQ3TLUKucCtDS3b7v3nujPSMw33wwNEtg6nnCBPwkJhrjp66mOCYXXsizUvQ5+dqM0dMvWk
5IEf/cfMakLiyjzylvOHYRoi2jTUeN5041QBKzK76GfjY6IlGwb7VPTQ0ZrQNx4QSYSTsG+H3E13
pVivx9WfDtVqxij7HpF6JwAE5txtZ3mWpt2rrc94Wrd6Qypm5x3TIdHx+3HVyckkKDDCNfh32eop
6ykzPppOcixHdbbY2X4O1kcpEN+s83MuS2gLuWNvTSCCxUEH43UHQ/p5PDR8wZ6q477JN9gOYaHk
aDJyZZVjT6Ni2WePejM9tY752JkdLCIsE9tmPGQIxetObLV2eBTetMuEwKIWaUYMzuhv06bHlPRq
ljXgjNoN3no6XsJOpytxnZ6Rpq1p+zqvwqyQ3Mxck/tVT8NxVWdydv3X+uQuXGFhEOuY9j10ieZv
F5xt4t4ZrI2htEFFQRUsnKv0nnIH9V7eSM0iaId0uavK85J1W+aZk8c6Mtf7xm6zjV3k6Wf3RFph
lxWClKDMXlqc8Bzkk1QNnZlaZC4sbNpo0KbY6RYvclVnXuMzS0GUF8NFM5XeTtiLfeOLEufsbs7U
Q9K5dnZwpd3dJI7VLuFgFRz+y2jl+3KgNyyxPS/XvhShWeFjwRbqY0Tf5EmBubbWBkdP66go8XQL
qlANZX0se9YR2Wmad8aqHq5K+IifbFClMBhqeW6jTFZsYQOZsHrW4jLrr/nXIPDF1u019dTyMGxG
JaUeZ31ipFvIFEBHgvP16I+yOrexZadWLJGFwS/BrC5dtuWaWXUoMS3z/XLZ4ZK+nkkrTW/MiYND
GktzocmVrtN+FsF96U1nDuXFg2rK5YDFEZa9JQgQJEjr3JqT6U5D1vyJ1ni4dDMOJDKyrTgoiGnz
h8G9adeFaNthbm/4KMkhL3APq5IxxoeSXaoQD+ViBIciqPAsJtFkCPkA67OazHxXGd4B68kqDmo/
ueYw1rdDZg1xMVsJ9aB+huW5dqmMtvnaYAH5kHlte+5M0mXpFWaoFp/3a9YljaH3qBpR1gY/5uzj
4OXTed71uwCv9SqwNiRjYbBseVqIGKo/4g0sYs0pP6aVeFwMLdnhH+myJLU0KsQG3rDx2evW9pie
KAKicZZ7bS3bLzWR0A+5PSQb8KJpP+hUypWRDXGilmRrLr770WuCbKtNrbkP3MTAU30iJ0vU1FaL
zxQzKNOboDCccPVVckEepkKVNBa3duU+521yFI18nMZ8m/s3az98ytL7vl2njZ6M5UWZdQewm5YS
zvD2iTMdEuCEK5kE5caexvvcTzBnFANdfRVk57DO7jUppwhT6gstmWiAEj+PDCcJmzHPXxiTaxgq
QoiySu/c7Oc7QYwaoO332nDvldzczhDDeZ5SsFf5c5qPHRW6+2Qo76EYdScSs9yOhXOd2NNwdEf7
vChfK77LeKny26QY5LVecBInBeYAItfKTZGuj45mPjbOTGlLRMOZzHrs5wFT0jG4rfw0Yhs8WwIy
OitrunEd/bEZ5bW0huEoB0V30Ff4GjTmLuiHjyiKPxH8aIYmTUrqlUfD7AVkcy1y3am8GF0UbU3Q
0DAF9jzHUNLi1g2O/uBVd2ymFMUYqm5bDYFBPStnKzTzIc1ncVHntnmQMguKay8YunjluX1Bst/H
VpYk2JNr3mYyNP9iJqA232pO2x84ZPG2xpVg2rLoh4uyUuoSB6tip8a6ID+xb0tWRh3E+dw3cSpQ
lcdthQFT1ac4WbvZOEZ9MBqbGhycPorYr/NllfjFt/ogvo3TrE1R1bV6XPN8x5Nos6+D7LnbVnbs
Fg36rRwxC1sbO1VhO4l9p4lEbWG7OPmZy1SU+YFjdeuTpoO599q4cxfjpdC7nVCYLsHkkGFn4Dkm
C9Dsdf6SttUYTVoaHL7jCP9BVH4BgvqfAZX/23DDmD/9is2cABh+/Vc4xbQ/oLHFkRD8HS46SMjv
cIphfIDtD9kfCRy+MvDif/nb73CK/YHhCdYvGKsEKJDgFfwBpxj+BxTLIDFYezPVgTj2V+CU7+SP
P9AU2PHoQxEeoEiGNM8U9R1q2Ga6ZBbobb3ClPpOVGtQV2HdoTDBW8Wq9Os6GZ27hX3ZYfteJcYV
YHNM6ILlW6q5tIRIPesv/QLd7HQyzuQ4ZtPV4ozaZ8lqa2NzyqZHUXi9HQ2ymC5tSX7FWaUkDFub
IZiN17vQnhmfYogRaHTboarp0qNeg98PTrFUXVSVKrgrnFkJcj58Eqp9uyXTAFzdsXbJ5KfBo56D
uZIboOz71il1sbXLLHlNSz2tcfqq54XelPM70ocqf1iWoieeWMt5By/vinvPaSbIvbgQtizeqtLD
OVGqgE6rz0U8O6VPEWuZbR/5Xa+PnICGfLCnPJ2P3VQ29QafRorRPm2dQIbePE3phVaKaufpzdjO
KCv8bq3DCSUS5LTOKprXHx6534CyH4GxE+z15otkRuxy6cgqoRT8yXB26rrVXFyG0XrjXZW6Nz0m
yRz8Nedz/vpJxgz0ZqAuhkvwXqkSVI1Uo2lcTWNpWbGG5q/eYxg5ZPsxXfP8Z8ys7wPnH66KuSzP
Jk8lb4ibPTDiW7AP3+ySER1zGjfAWAghIGnWgVd/yYNgaPdrDoJ0xCjRJPhlcM0mQv0Bg39eVgR7
2Zx3Z2060w2QGzJ9KoSPUVPGl9YPL5S9vtE+pemCaLhDjXpNwGmrQplKX9/5ckn8M2sxkAe4w7CA
LODMKcJ0DoTFiNiqwL3FPJOmOzcGQ80qw5yTeepFQEKrvLak0T76hNBYtCfSmuIVN4PNuqa2EVVa
z/RVrZNDf0iuvX+P32/HaSFsq96s2E+Lre53IrZVTt7G3EnR7SthTcvRy92RKJOutoytU7Tqm15n
3tPCs1VGjvCLNWwWe8wIX9HdvVrFgsFu7mj+znEq54UwFuc4OR3M8KlU5QrRRIOfJDf9MK8zSeh9
N3ejitCoohgtMsO5Eh4KhVCs5jyAGICFlf0KdpgihYJvPrvaGNMGz94u0Gvnem4aSAO5m1tTaK3c
gpAIWXCIdEybrTu6uR+tplfqMXYaCfR/u637MEHL88XIUvTpqqwXI3I1kdvhkGlJTSdfNubtukL6
jPwq8xBrdK26HCw0YOeurMn61ccJQMFJUiZslSqDM4GBugmeaysawaCmzBde10Stz+c82h3mYZHD
6j9fp6yqD4XQ1L2onDwNOQ9tc7tWpfW4jnDsw0QojQiqwnflBmoOVrIlAoXTVfl0CjOERHkkbYBb
Acd3vuvSxMxB+joLJyMldZIErcafdzPOOw7gcpEMUe/3U82js6Te0Wqoz1pZ1U2cWdaMzZEk1SBO
1460i4JpNmGINJ05vW+vNxtlnIbRAHbGQ5mO/cuULuVLZvtqxWoEdJTVCGxKkrOoD8LUlAOIPHRu
zNa37gnG8c79IB8x0xE6Noerc2kWOEAfu5xglq1vFeVx7WdbjwhacR4t4kc+TprfHWt9kptultPL
7JnqMecuItGwRdFFWDrk8JWJlwH+XWsK9Q77vGFTmaO4dmlR/Giq1qbZTJgTAUKT0pTFkiS4KwkC
/exyjx8rPKmdM78LgjwyhVH6IHVwaHdrKjItdHoF2z/JU74NSnbfw8SG9LZQmM10t2DjTRVk+Xgi
2eWSqyhPmyZOwNQEoZVLXm7l5PkH6a79a8UG05AZ1ExG3EtHfATQmY1NY5ni3shKpAxqsgjysdzh
4MyGBsLieMKJFs7DF77F0otxBJoAhUuNBBV/GUlO6Bc3uWkxpCv2xdqNGbj8qg1RizRiDVM3P4Xm
mC35RqaqLjSyrQymAZ3/OmMAcDWBC7xka9uJjUbibxMjF6801pbIs7CaKoLwcHcoP2arEhd0LfOr
qtn0CNmpk6cOMSv9aINhfZwaHdvUakzmXWAP3e3SLfwai4jwC5PQMsgOeeddpYQ0pXGVTsLbVtLT
mq2/dOlzk9rdo5Xh0M3wdsWkmWK5CuLVt2gxyI3g+Vv9OseCdx2Nbau3wW3in+xAGuxhuWEjzJmw
Wmy9J+1F7z8mHI+nyDI7eXFXBxsalKWmG7YEkC8IqUf/XJpW66tnrK9KCchGCjE9tnL4Haj3/nlm
uu0NXD8Q2qyfMfkKqlpXFljaarc7q21Kcz1LzJWoV/KU2jZcdUcbj70yHJKWCPoGKqefM0O2B2a3
dh14Z2W1rBrTf9HdmEsHnmyxDYARNmZ+tXrO1EVuq6UXMwCEt+ngl3wuU73299pSNS+gQZazddNs
+Sh6LSGVxtcaM8IoJN/LZhjIXXPLoolbpGu+2DWD1V0Gy6i82B1obysQy8XYVWUKcgoDwu2OGcV6
DaOxbNOYPDJAF5X5+gMKTONFJL3/zakd7qpc0uwKdpj2hOiO3Fc70bAQTxdrZb5Q9QqMviaUhyAF
QL/eH2qWkK8cUPo2U68NwzM7TrVctVtsicCv7WWe+a4Q9fWbyu4HFfp53jegOsk6hNPcz0VoVPQ7
4chQikClIGD3z5e1uc+6VHsWkJQ+BQT2XK1u5j22QujPTZIkYB5YAVD1WKu/sE593FSqwZhORAB9
dOIu1Yln8rnvQ+SJpHiEeojpqhukwD/2OE4kb+lFopNDgOZ9A4/A+pq58KRDx1wmSrgFFKzXdHmV
sP02UVpJaiw7K2z9zKlb5yHVZX4ned4FHqdOeSNKXFbDrtITIK6AiUQg1co4LJ/JxGNyj6AkHZ0q
UtqatfEyJWsWg0vWR4YgWh36QYaLE4dgeT0Vg+LQWQIEl3mZyWuC0qgnYbFWz7XVAKRDvNJf+1E1
T+WYJt/8Eg/ykAxinwzfkwmu0Wi6G2dJncIr8lr3W5U5A1Xk3C2QhALZmPg3zu79Kir3i0xV+qmW
LLqwGWQJjaocerl19ALpk5mu2RzlGtPPMIeWgdZrbManukncJ8bEq7MNsjLwSKCvyn6uzspp6oDG
8zxtKQ/QF7/WmKcYHGKDeTmzyj63nWc9O94k15C4QKBrzz35RhS11ZdxXZXeeN4RQSI406dMXA9+
UDyNNAEw8tHX476HCCy2p171B4RhTQlAP1YDYVSqrNCB++MKElp6zSZL/LKLEqevVGh2+Wqco6dZ
vR3OYJo8C9ah6x6XlHS6aCYGYrydSQsYo3SamjtHsxLzctKGud8LbZU8kY0NkEm3gczCnqPRsaVx
CqKCdPK1Sfp0LDASTBenYVDl6BRmOLc1jtqVfWEufaigH9sdH0MHtChzSspj73T1knCi+ynZx006
OdNWNSPtAqmngMxfcyfL7P2SVtYctURXOOcVDbU5UfOZHhQ+SpykvtbcZeoYi1FGmDgMO04G2lGV
ZUEEF1WrZkVulZvaNUlma3nuq0BLUgLwhjX7ZgqCxrYk9BbedSkyx/3G5J/rQRGb5/amWtgZD7o/
6kETGtlc6vikT01gRlC323zbJSaskhb2Heafub/QypQ52cIgu6rPPw7BSpBZXPR+oR6wClvbj7li
oLKtyIFM7hWJmpZBVNCau1tKEVPs02AoeiZYtfDNm5yRrOmhawbyvM1JLyOBMs9mau9wwt/P2GgN
nzaeyxUoK2SHbIFwhFRBHw2Zq7M/ptrqbQw9tYcLDXl2c970YpwuBq/3ZBt2ms+EFpN5Gt9DAnim
X6mTtCSq4TJON103JuadOXS+ewE1tTKjBb/9h0Bb2dOMMiF4rlxqyht/YsBoEHZoPU4QnV8HUK46
0qFTA9PnvVntm9SangajI+PWmYPxrHd/zYmE4B5ik8xp2PiDdo/bj5rDhuQ2d5MndUEmjiPN9Lxw
vUFnoyQ2FvpYOe1qA11X1PmT+ZStZtfHoHS2QaqFXa04oqwg1QGGkObRmPpMZ1SWi3bjWdx8nq/E
ZY+S3kDTai/AtgR8tuqqlxVwp0yKsdygwO7mGDNBuzsWFqYWcJC69LWFAGSGmd/AWWibQdzqDjGp
+2VwanMD2EppvxiVvJ4xzyOu74wUutTm6PYgl1Oy57QJk00Z3CdZbcXoYqvbyXDUs1kE1reVvjcF
SerJbO1EepPiQ1SGaTuWMjyZqc/RSqjEN1MniO4aw3Y2bMfMPPKBm0AtXHqrNrVrcHo3PNovgkcC
XhUeO3vGNesYloxyaSZ0iBch1GAxH5CUqo+zbckHh1OQ0eXKtIPMxNz1yBEaphu/bWF52TPOKTuM
USofVlnHDZv0xrki6prxiR6k6b0u3PrTSrnkoosNIFvNBdaZ2z7TMpZQlq5fV6/wGXPMGSralnEN
u4c+5/bBxKn8maTP9CYhgy6Ji25l/O1C06AvQ4TBoVTUjFNLywAa/Q9oJpcTCnbie/4b1Kx+EXn5
pcmH50y7+1K3bxC002t/hdA0lBIfwBvANhDzYDfkw276lZKkGZ4BvnayesA648RtBij7HUQDYNPp
qnUc0EG5EArwst85SYb9ATkiXRl0SQhzcDX/Eoj2Bno5OQjw6SA9QTvWEfi/Zz2jzu5H2xm9O3M1
zDhdDOxEp0ViU9Toh6SQw+GH+/QvoJ53TGeu82QjD0WLzeWkmHkvcDI1K+jrtR3vvWBhopIzMKJL
NzL/iL+qiv3JNs8dcr62em9b+zaw092waGMTM1jOjgVOB+GMd38RWv6Iz2BuLS9Npz6ddDZTiPbB
vmWCVn1ONQuPW/ykrvCcHrWNRYV5WIqx+DLb1McR8xvGV+6pT7Bt2M9ttjWSB0/58Ob1fjVpG/v6
07+/9re0+V8vHVEgaKoNfQJnireAkGEmdbLUo7wv8eWIct/MYrVYT6swnJ8QTN8yW0/vhGoV5jKN
IVw4MNC37xTgmSss6db3NDryMq9S4+D1GZnKnuSwstOuPVNTav66G7zhJP4I433nRP+BeP36ts5J
8OxYp9igP7mGZVmL68tc32N7ZTARpo2g3AUNsujQsOMq6TOmkhFwdt548/MC/n//72/xd8P29x+B
1vIkiEJIy5p7e+X6SW1ik0Z3b/WNeXlqSHezL4Finfqy9bjk1CqnDad2us309UbPYKUFEw8iITvl
phxgNslSm3YuzryfShIHw8X28kNhBuvRDT4lZWYyD5zWc4wDzP2///Dvnw84i5AXmWbhm8Ax+B4w
hMFkWVWQa3eF/uhChmm1o1n+7NF4S1AFmedNCBriDTgcka28ezTGdOjRpZTaHXPTnZu/yJpRiwx2
c/Hw/Wr+M1D5hVX1wxd7osC+4aie5y/PmXyhyXnJ31Bbv7/u14Mh+MDDaQBI475wWqouX8Ov50Lw
AdkBYhDSfDwMDZGi/PNYsL0PuOecXGY4SPCtO7mf/nYq8CMEMqcYHFIL4VKz4v8CUfW79OyPVYQs
7WSSgcfqyRgZKZXzTnOh9ImTSfRu2Jm1iJWLUfkq7au2LBi1J1JtU6eyLjNHADrb/bw5NUSx1Sxl
rOvKvfdKC85eY6uLtR1s2AnIomT6VbPzJ7+m0TWd2o5q17kKMMwmO60LC4kn/vc2txSP2FOyYEFC
D2XnwT8pOnQtlShYt9TvZtjnST+Ead2+0hl0MaybIZ7rKqG/VOtHrW4pwdhiD11RAW+i3aQt8oGM
/Mq+WnrKMX+sGejrUJi0doTuNhFcaExjaFlFvpOE9G4Do8l2CZywW7tXv3nW/aWVcd/W/P+ej/2G
x/2/43fvXtoTNXp4/6dOn+afnPD/P6jdJ1HH/1xTbcWXphQv+XP24zTy9JrflwwH52lC9L3mOdkC
/b5kNOcDXrgn22VUYpx92EP8c804pyKLM5d22WDqw9jyjzVjfIBZQYjTyZgRMTsJUn9hzbzbV20M
MGB300wiFmL5nQq9H+VjjNcTkeDnwsy8n8v9bBTrg42m5diIejgvS6X/zFzyT++IVsc0wNCYxLIl
vB9/6jW8HuLGR5z4Bahg5njgidNk0N8RkdNtHTNfb374Rv5F9fYuNonrOtkEso/xVZz+fy/GansH
RogO03F211qExbjUCcOUpLDC1Vy9aE47b+N6blJsKsqOJ2W3GrOE1AY3FtXXqTPHNkqZGDwGjJZ+
Zsn8ruw5eaYZHJy6eUq6QdPzrsCycNRNZIp4pmxRZYdjM7gLNLXBvXKMFvBlrSbIF067qPgn9+Ud
sZ+HB4k5TjPwKYKTwoCn9sdvP1euV2RCa+FlORr+t1T1OxCXFbIqeCapxK2uhjB3TXGl0k4YZ31+
ghgqe9CMSKQ97fTSq7y6dQx0N+FPPt27wuL06U7G57QLLBJWx7uiCNZNW08ucHOXtDP6HsxBroUN
+aIVZUH13de5t9eE5jex44rF3Zle1r62GLXqUYkr5GflyPymhoylXWRDDqF7cTX8PH/2Mb+PYH84
dzi6aEZQYXAm+o7FQfb2NtZ+7pK+w80onMQ55Cnud1xNcVaWlb73dPGtrYp1w0RNPGTpZH/tmyIF
G648eUViRXW+kFkOVeRE7zWacbjRZrQMDOEZ8iif8+wA/dR5snKtz+Iuz4wlhhFqfFECtyBGVWMV
BeVSZrseamgWk/Ym1+tpCar5hvhN4+uatK6978xEJXD5FPTW65VBFOO3oLWsm4IRiomqQlp5E9at
z9zIzLOWoa5MxTxuCctci+vMnfJ5B22zKcIkBdCMJZtb6oTI+zx5x+CmI149mf2vngYIC0mp14aD
AmzcjotTNzs5dgX0YQnFIMQsp6OFKXjmwBdbcRCqG8yrZWyS5bASE5KEkBy1geOTXPnIpRUi4FJO
8Gi8/8femS3HjWRb9ocaZZgcw2sg5iAZHEVJLzBRA2bAHZMD+PpeUWVdpYxbStrlc7+kZaYoMAKA
T+esvTdlarickMHgpbT5bkh3WC7NT/bBTDhccZGz2a9Gc6TkGMvKfmg7sLayLxAF5H6X3boLzbRb
TskN9W9z4p/GVLJxxVEq0RGl26KAiHe5lT31TrVT4dQD8RFr0a6qESpvNxum+ZZ4Is5QLCz8YAKP
F5VUbyjg6YSWICFB7rZf6rR8Hru+OwWddgySz9J8Pg8YAFL2b1T5iezcDqvwJAx+0C+h2SpaByDd
GqaJuNLFfzPnS9aSL/MAWMstp3siC5mnl9gUJ2MkMoX+S2qTOE0vImbUBub3oKUFvM3DML4NksDd
enSnklWVjOQaGqIO1l0TLhGRlv24mWYMft3FSHgH7cGMdD/VtDryIX2gHRX8yBqtjdWc4UGzdLW3
6iqCJtjM9O0xJuKjJ5SJPuzz4I6w0a3TpCFWFQH6sbBW9yJBiQu+29evBjPLuI+d1HuSQjbTgf5R
UJGwnVBrQitI52NKCgs1YJiJTd2OzYEKsSRZrLeOlJ++VSgEJ0ppTfGNLZ1hf5de3G47s8h/zLkQ
amV4BVMVEacUR8VQUz6qasDfxTtp2S8/AFHMFa3NbudkNjEzZBPemghyntEnV0vkhHbNZ1imft/r
1rnrY1EdEm/oXtksOmunhwcsM6taN5ObRmnXN1vRj3z/ebJnHnyQbJIuxRGuYGsGmpgikqmFy7vr
yt7aTjQY0lUX5MzjurO+LwmdrFVPYvcrO7ZYUFOttRM1Y97uWyGGAYGBE2wJkvzp9UlOddQNfylD
iTnq+fth1HUlGzXJYYyCgp8drXYyiD2kW4vritwIyvtPuUsvbaX6On+FiC7WWRsgWdDKJncGMyV6
PZJEbHNjJqFYVfCnIOh6Xo7+PIgnipXiLZvm+txO9hR5SsWrZKj9g8r6Blmr56F/MkVzkiRfkTuo
PAfTCbrp/RadhGi35eBCvyrL+EkMS3ur/Gmhny7lFNVNnB61O6eQGs1Q/GrwWIiW2CnyaE6NMVwV
gJ73OL4HHO/8Rqy7rF0ezUJCXOaBeyqSjjTzvDPSW7xShvBUYpoUWWOJCGgAlY4622w3UmcduhOT
lcs0F2Bhw2dVA+L8LB2flzWmxXhrd6m/7QaV3Ae1le3yorg0UuO+24xUnx+KZOnX3Bln73fASO5A
40uFssmibM5CmqWNsWxJwBst0hzsZotiJNjnKfhkNGg3O86DmnemKkV/Q1YvZZ+aTNU8bWy5Imq6
i1LSGJ5Y+cu3AILjNrdalDnVFMcPdOthRhzg5XFFWUc9VggB2r2xDMMDafQUtvGt9k5iDIPihBQ3
3YzztNwbNf1EYWrqzYFZMpel9L14i5evTtK50P5YLW2X0L+sPkmDogIApzIeKt50eUCPsYR7FmQj
PowMhWqtydXbKt5Yxnbh3nXEykeh9vRmtE1NpmQKlVbkA6oh0R2nUtyPwPtYMDw3cWDfFOM8b7XR
7+zC3inf+k4yzaM0w590Ax6tJtx4hf02J8m5XcBHl+we5N09iLZTZ9ehtIYshexyZ4DAFKn1VErv
trdM4nmzcQX0qo9Tpfi3wqki5ZP+4sbaouNRLS+xJktWAW9taxkiUJk7a41Y0jmw0pHMk2T5z1ha
0O9Gona8g/6Gs1v/NnImPI38CmppvOGbNuA+uoGjPjV5G5vr3jTQOi4TiqM28MqVcPo6O7ZiHuao
LUN5IpNoBFE2oefaBgABRmL4lqtliyWBmd16FWLetYW5wRbqtKVpyQ2Nk28IwYYhCuLAeJIQwlvm
5zSB/vYctlpOVYp9HCdmcKsJNg4QUKTdc2Myqdr5xXOBjvRGL2qIH2vlLGuioGINL4MQnFpenByr
usOgeurFzahQAPh9NnU7tho6CttJkMuZ6emuIOMNHWQIx4FLuJw22WgutOhpEiOyUqPqNkhkxr0V
tOJOeYrt++y4El6+qQjDmicf+Nnsl+Uxj7nnTIO0tyI3rcQXNRB9jqdsmkaLMhfMdsrEHrc4Cnsv
jFl1k8/YNkS1EfjTqh1rb53PlbxfmIDgzI25Rq2SlD+CpHcu98inRYNIfe0gSnAvbA4gIXv7cNVj
IOHSp6oQPQXacB98I4ujMg+LX+hajBc1yGygQJzVhy5NkmSzuEUbFb6P4SBWsC+T5wSfU9uthqNq
QvClHJiyOaCloE2uxhlFh9movVtT1J3GJFzXmWrPDVFIZFLZeXkOjHD6MtiVfHRz0R5nslseRv74
Fq7vdQzy7ugXrn3bOGXyiSZ7BYFgk8x1Kb2eQmi7fRKX1q+8c/yXZGg7rN/i4Tt3Vnzprdg88eB4
Y/h6cbuuoI36KCtF++qpxipQyi7OZjaGcj3X7dtkN9Nm4SyHDm+Q+87Gjm9VYIC2ZuyzCyAEwtH7
ISmtr7IAGEe3gTGHai5Vi5HPWWBuWW/xiOkZ93T/lwah3+wA33lVN+4GpamnyGbcxFpmoAXs/Bbp
BUezSpQV+fBKAKWhM29dQwxsrqxC34yec8qSfDxWMc2ieLkYk5jaf5vNIQfwZLgN8XCI0fXv3GCZ
xYa5S981lnPSc9k8DqXQSAoTZzzoaUpArmVwr0VvPRepqE8VitW72cdibZaVi3qtrMNtoZt6E1ve
hVchc2Iei68cTclfC/X0ELJq7IB1kST5lbucUTChDZS5RjzqcCLizKh+1LYb31TWaJ3a1uhe6EdY
+3x21bEK+/TW1k1yD3qDm0Z39pe4vpHzYNprDgDHxDcOKDaKz17c6G8iHpqXgc3Oriy9B7OgXDPR
7UKm0u1cGn+rwB/Lm3YQHWK+qkOo7NkoRS0qUUblr8Vi5yxopd4CuYtt2UIQ5qbBgVFV8tnRnNEb
yOHdXM8SHiUlsC4rrJ2e5Y1P13wTJv1wF0IFROS8pScbviCCdg9owE7d2SmK+KA96Bdn0PNphis5
ylEbz2y5rHVLxvJp1ClVrpDHzXNXbY6yNfXXl5L1pzlRF2xZLidd13pdD+KN9iNZfPWgNjqsxk1F
X3xXxM5P5bZNuAWDrGjxuvFJGQst6LQLL/JP+4x2oAEM6+rbqjY9EPsk8zdT6rCbno1ptQyF3gZ+
2hOw6XtQC/O8L3wD1sUY5lPl1t1zuhS/Qh10PyodFutknMIGD5Dk0ooGHMgGHe9kkpcIiHvkKQgY
w7VXNzdVWv2Y4ybesveuT66HqNi3LxI8qNOvGL/NUSJlwrzTdXf+JIxVUzYd75QHeujkLarWi/x4
4aQ+ejmPOCt2nVssD0PQ288+0MweSKPeljSk2YLUKrwdCL5a1UMLrJHD6ZhOm29N5t3vITvDnz5M
ONJQi3Umju0DDmXGLa21Yjd3bvCCaxFnp74v9cko5bBJx/JTsMBiFgK8NS7rLBpDu321CFU3aGof
+yYMxgtmx9HKGln6S4XHPmlPyQ1Oc+KyKzY3mZqWG0Rb1lb3qNo7kPCULhXEVNyhlNKfghi6A56u
JGrBvO9cAt8cg0WajtS8RXqxS+es3jgZhflISV6R0WvmtWmjnQ7Iq9vWFz1lUXCMsVhbnrMsc/YG
W6lDwP6CAx3ub6WH+LYa9KPTSzGzFoRI7TLjvkyyZWvYwU8qyPaRp21twIqrQ5hlu1AO86ZV/R0A
oD4xF3B000b1xH5t2RduX0YYkl6UVNmNPQjUhnXlBiixQ3/YhKqcd6PRYK0ZsrwnDO89pa94y+b4
S+XrdHdpBL5WuR/eqhnGhXYbfcZ6GbY+ubRRV4RvXRg82SNqZRnnOKFIa4gsq2y2nj3vDQbQpe/v
3ExFkP+oyW981RX13NWUTNMh0OibIb3uSwq+cGp+4T/Fs5TbsfdRZnqVyaZGpPFeLMtncJhl27lE
MHLeHWbQvAT/nlGWGACgfyS20ZvcVTWA52GBMvIIyaNpULdzakLbyZY/SNh8mGX9FvfNazlNwQ81
9/mJv1idfaL0vEOsBnFLlw0FHuJF9zOmdS5apGa8IwR4/lYYVnuvLQmYHOtZ7ansf3OlifmMF7Ty
dsRq8FvpmvLeg5o9KoKGboFGnXvsiNzIbDheaCszHzhQiiNwEgx4PcgjaTASKhvHdhwbyuFo1IG+
7SG9H5q0bO9UFvKfFVDVMBjOU19NBqUNV38lTcF6QwFNYCpeCi0OP7rAO6wr5n1Y4Cq66qh4HQT4
CP/gJNA5SmNW13gv0l/MH7FB0lI4BPMPZEjdTotg2rZ+g1q8S63yVMWAc8IY5G4qOQThqlUoZgU8
1/s1rRH8IYxpytQK2sV5oWmscZRqBJvOpQ9fm6XEQ8CvTPFzRJXZR0Os1EMny/yTA4MewDqMw0Ps
G/MRqIpCaFG032MQdcTMlvO5aTRyuVr8MLKyPrpz2EUGrrjPbNufSkTcNyrnRAsZsjxouvCvqcdW
NpXTsDdNM30r3KD4KSU+QKntsc1q+11Tmt2RUKnwpidUJJr7Qj4HowoeTL+tNzkvzR7NsokcEf5t
ktgH1kNv7xryOB9tXT9Ms4TWE8PD0NjW9xK/1MghC/y2GPUXsmZLhwXLJFqpmQz5htXdCM4PTYwJ
YZP0a05JIl2ZQB77ajDk56kVaq1xiTolZN71lxsuV4OZ3FZWB8BZGnhSYQztQWtP2llNyPMlqEvn
buOg5H3vJyLBQscN9j0WffGjBFkv9iNgn7FdUAjsJKqMn772lo2ydH4rk+apcuKpof01uWQojijA
rYek8seZqk5Xn8eiRBuqhdJWNLWmdbSGllaNPyx2sGmZWNxNYhVT+klRfdIry5PmmxVKb94S4jt8
Ddl4FduxVeGOJpNxcbBb7BNSIvdhLFrKS8FcUTubXdegDZRIAAkSOue8yPZO6yfplgoeu2NSYb3g
JNSIGt5uQbn3IXlk/aFeKLjcoMSllNaADMJNKWHn69ayjHXeB5yyLF1CT2sAbIjecLhnOq2Lb6rX
CLi7ApXu6vLSis865Sh0lxZj6f2iAlcAU5Iq2c+cX2llXUTApTvEWwfKH5M8HNass0vkhcPEMnb5
NmfX8mO0nOrZ5kCAeKQcHjFGmuKT7+ryU1+15SdOT+gKY7Nyvy5t4Q27jPDe5c4khyvbZUKmGyG0
e0d0JzYwdW6LdK2mNKswg8iW26SZp+5QUUsEr+3j7r6147g+gsH3CvDKztbGxVCrLqUxY6uRXrab
TTkRQhekGVvNMXlIReyXK6aEIufVyiYZ1bUsf4UDNdc16i5PvKB+6ctdk7XM6alll+UmsSWVQ6Jb
erXptNbxqjdcp7mzTAJeeZ6EXK8WCpPF3lEeHYTWtvn5ell4rl0V0j9ZOjWhXh8Z3l7iueNjmtm9
fSbJgx8HYUlrHD268jmWvJ5bazQxyJa60+2mQLfRR0uSumPkxy1lvHRsL8zlDFc6wuqY24b2fx7l
tjHdejnS8Six/OGVhofej0VaikevMUIwY2Eo5OqxR9xDyrB6ErUT3LIrT2+xRWCX6AxTlSJ8p/UU
dbwQJr1HU/lRnhQADv7gomexgoKE9VLnVNHHENQVzr1YhnU59ZmMenZg67DJtP+wOBmRQKuAnJKD
Q7YMRQ3p6PtEJIhhl1r1q8pbiGz38t7smFYo96N5rafnPAXGWGekFSPVHGcWEKJPJu+w1DRp17Fd
MWdMjfyRoimtooED9xfdxul95zj1j94vh09woCE1cNmd3c60OihmHxxHANKt8rqa9G5wYuHuBbrh
7pCWiFcPoNPUadPWbfRq1KK76VRpQfR5xT3GirOIhrEuPzns319ne1ru8CzGsUUqGTosqI14EVh9
lVgDTT5r85D63xalwy0pMA2rNAnViJ6lP1avWQ8Ry54Hcdov0kYp2VvQdrggaxQTK+rPdbWlDNOF
Nwnr7S4ULQQngmP8j/jkzrdxDLHfcIw44I2fRbYZJp+3D8WHPrbTgnkiNjPPQeL0d1ZbJDvqDLwy
uEj5wbpn/5jsewwvitMyF6aOGpmgV2icpCrXmVsxlPOlcuxdNZlsrAzDsu+F8ivnBHaPxU7vCbs8
GDaObZExKngfM06g83yq8XOUWlV4muDv7XMwG0xsPb7kUTn34jhkvVMdTTKakc2wW1jgVNnvrz0x
mF+ximDbmZmVfnL7tHaitBkYFSYHd8bcQEzQ3I1M9br02VLM8P4QtmnI29Jn3gagtWO7Gk9ttce0
u7jrIGPss0MD1aYgYbG1krNXlZHhu3yFllE5Rp40OAba/3zfMStKf05Fbnsbl2Penc2XdNZypMsZ
dFYDEDy0zddOaKfDvcpDRBV3fflEPTf4lqm++AoMn067C9n4yWbTKRmshfNpMakFrAaYS4rr/oV+
76fxTFL5RYEBKPSKt0pHZATUan4gCbrmYN0ZfEK/skkeSJuyFyts7BBj2E5i3rmo49+QflaHqlcM
0CHpeXSpNZkp7shCltjQsO3mN4aVsXbcuKbSPTtyWwQImZNc4aVED3OW69B13Ts3VHy1oTTNne5b
VNZebHgbaLrEWWMgjzswR4z4Ymlvd3pXW40z7UyxlKwYbUp3BdCdaPBGA0JH1QjWDjTP1Lhi4ir9
zVDZ6lyHIXMei/Cwps4xxVsOOFV9M+Ra33TughcRsLG/fPbcqvk++77o1izj9nwSnI+mhy6tUUqt
Km2raO6WWa/boFEvuvfJ4lRVQ59jNvJgfPxnF2uurKo6EMbkOthEpNYbHk7h3ZgH7bztJhQQnN7t
hK4tvO5TkY+2vb9MnhuPwebjVjOEnwp39pGCFkH/GGbUTQ5Bq2s0qWHysyOfIcLghT1dk7nhIR0p
FyFiDEBkBZYh63ZoEYE0RSWocyuWulWtXKJHlB3KrezqcIfqjyJ/T5W/3o8dxiI7XPWSZoVC6ia2
7Do+FQG+TD8Gv0vn+5wcmeQOKzMGr0Av1t+Y06gYgRRK7FMHnb3sm7Gnlcj5mbA5NK7xslatITse
UNX+apHPIOZZjOKTdJQ5n/REas8Xe0F7Fa7sKS4PDjh2/83MwJM/2fFldxBYyLNI3hwvlhPUKNST
G+dQbqlVbKTVhwOqnCB111SAsnXt4VaBMAVTGo79fZYekE9nHC+1HNARVT4rxZu7pNmCZlK31XBP
VT7vHiqV2S8A942/6VTo4OvWdImIAiUGcR4MA7VznWRr0PpTUVv245DUxbalNPjql8WCOYIZ34ql
sTj+CnHCZHB5xdczY4fddY9+sjR7OQdiJRKPbk7vBfuC7dJZ2RlWK9IyJaqoxb9hM8dvsqWJiQPJ
8U/4u/ffoYsTXp8w83dmmqp7+tjlT0u2469uSaaMUTXH66Uc1WOWyzw86aEKTp5UHiYXiDtwBsP8
PtJJPL/6YMz7LpcbfIXxJCrSxf86uWH8pTP98MW4CI38nlfBL/A6yJHc/ayyKnBXoePbt+Oc9wg4
avOcIvv19ynsgn3UMRD5qkSfts6avN8zGYg9xyrkd5RKmjeZSo8JfNDGtCVkp2YdUuk3YpzyvYG/
8AofhvDkOe50FNAbkWcZ4XFOUZcniOnu0lDaG2/uUXFN1RIXa3cSLpaSLJI71LTLU5oZnkkfq0ZH
meBCeBss7rQvqRB+s/sujchbLc6MIGms/bRkU+mDIX7XTlhSN6QVRdN7zG96wGEbxQuvIW3prA5X
CSfd7RgqzDUav0rPC/XWZJXJjtaqSC4GRZbEKNlWcfW0iDL9RS+byc4aObGllWnmESVl6UQtUVVR
OqZI72a3cAnpzeuj7iU2JwpjGzzahobHahVRPmbxYQ51ieNgMHzxFqtcD2pob2wEwQerKWmOWfEr
ZFrN2iNiI498q2nEZsl1+zpr61eQufmdHMYXhLPoS8YGaQAVrRv6p/N5ksgXycVos8em12Ltt8GA
StCn3dfGnTj2E5CE5yBzTWc3+DaXurmxQCzuKaby4i9a1VtTtCYid8W7ESaZjdsF3At8bxkm7K/s
+FD6eD5H8WjorU8KXYOzi6nSt8rpjCONtygYW4mJXJ61OwLDux4+wsAeNdAEhmhOxxGmek/YJVU3
kCTYdQHO+SvmU3dvc8/oVnPQv3cHUqpXUujmdolleOCAXH6i41Ct+2LA/cuoU/r0mJ04kavD8JTX
Q/N1ykZWMT2nzYuWgX+XLfn8JZTK3uByOaxyCvSvtWVoKrq4jayQj1KwcAozQ4KhKWRh4lKehMFK
PtcEwW3xMmzX2pC/DNJy9qLG7G99QYSi/5Nqa+ZRx/lqMULqooPbI7doM3+ORIZUdEji5phnFKU6
O0+iMtD15u/pjr+yOTDBZPqSj3CJ77GJDbgODmiZL81apsy5uWKmDsgUOi3xMH7Xwqbfhif8OcfY
9r0owL9CUv/8tQKe5CL4x5oV1u+vREk9ZJNY5p6Gdm34wapC7RlfLGxpfyBL4nDgY3D8Hg30z3iz
v3As+GWAaOIffYH3wWz/+lvbzgv7Cq8VFiH3Us3McZDB3YDJawVB1LfbdNIDjnU9TVyLPTUwRJDv
afpz4iOhbEGzPXvm21x24cgBKjM5vPrISl+F3Qvj4BlUzImdDvNGvNFuZg8thZv/qtCKkhcyEt6y
FybZ1CeifvrvftjQAkKlGmJ1hnV0tRdlUz/klDWMSJWLczciK3oJOOWi9urZ1j40LYTozjYH2e/T
oRqHDfYXM+nFOvbV2uoF7bmcg5F6C2f3QpAYsmAWZdBRKsP8+DnMBjqoOI4bBzOeC4OuklaIwr1x
OQin9h4nJ8fIpeCs8KYnzVqXTgE1WLZWW8dgcxmpxHXcdY78im0huuGOGhze6es2NS1xCDITQfbc
1fPBK03ObJMQVD+AfOTRKjxF34Tz9SuOtPjaSNEYP6s6wAKxnibf39Gxyr54ZW2LXZaPQY/yyJq/
l8GUmZHRToNaFePUmZt8xHicsDa853pJJZqDZjMxBVAdMyIzdwZ1KKteIjzGRClchX7boggsWGaC
ReclBFEL8JL4DWSslCHehympibuk6gDmGjj2apN7uFJQbEhLygJWETJ9g82I1VwO7dG1SHXcIo1b
DjKcyfX555j8/yDqOx7Df89vR2l2SWT4jyPO5cf/xaCC+P3D94jXtDkSXaQz/2ZQfecfBHkwaZEh
YLqXYPH/IKj80QW/M0nstC2ivIADu38ZDFviH4D4l6xumpPULgjE+V8gqBfI8D+zjsG1iY2l3XvB
/35LLuiXsQq8IEzusdPT24s1w77R/fwOnvenq1/+/29XRzkZ46llJPdxODeRppm0bfO23P798vCn
q1+R5sUoJlx6rOCMVvVSOMkZuLEr9x+7+tU8nIAFeEKG7lnGFo1tI7tl7/JehNKfPvoVbZpWQyfZ
u4qz6MIXSOMXNoz+B2/6FQgZ5NTJlGu7Z7r9u8lpTrqw1h+5J+yy//o8F9xYCpE77pmNzLOI2RIU
1dS9c/ErKdD/exdR8P716hovs4veCtBeNsUrmu7h2IJYfA3Nyd/SWxWbsmkc1MKdvScaO6cg4uW3
H/tmly3Ib28qNRyPgq7vntsGG+c4F3u8UL5/7NpX+4gqDmUXTzwQMelzEsJ4oEl9L0v7v79JGDz8
9YObhWFIj6rJuTdr8LKF1IWS5fRjn/zyS3+7K76BB+BklfZZzN53qZYXr3R+fuzSV4O3t1ofwrS2
z0vCk1yEvpXafk9V9qebcjV2m4GLZnFqn/tcogC2DHNvB3kafeyjXw1e0xvKxO1z+xxqal+aancb
fPCGX41dOTdtWcuguge1RFkeo1+2pyH819r9R7HdH27LxXrt98cpHJq7vWOU97PGtnxli6a7H7As
ey+S4U/XvxrAwlHjxTs9vc8JUI2wl/dXTidf/v6uXyXj/nt6CK6GqDHEtaArn9zXIn+2C4XxoK7E
bmywN0BpXY9wbp3104OfYtcs2igMem8z59X01AcQVMKQMLp//2H+9E2vhjSyLDBgo1fn2Mp3bUob
zK5ldfjYxa+G9DDOZrb4qTr3ZfwUj24TeUv8sUXTvmhkfn8HEtw0qGrI4CxUaGI0JN+m1HonK+xP
d+VqTGOG0JNEFshzRmDgC/vkKJuK+J3n/6eLX43pYclIga4mea4zIkVW7hITz+U5lDY+dtevRrVy
NKKVqpJnvxiyY17BFnhj6jx/7OpXAztUmScHEsEp19oOXJarbwVhDJ///uqXN+N/7uLs/yGe1ROW
zWHn408nNUJZnLj0UItLBeq9Q/Efbv9FVf77e+PEakxpjwSkV4pN7II3hc4HH61/NbIdncatVK53
Hrww3TkhnimdXRsfm679q7HazI6NpHiyz4qanxeXNyop3smM/dNNuRqpNf1cezHz5mzjW4aCASjk
FSWX+th87V9+7W/Lb6DLUrXK8s+OFR8C43nq/c3HXpirkRq7Wa3McvbPmYtHRFyE3ieb/nfE0dt6
Z7zal/v7317KqwHr4aIWO20XnKlR480TWt1RJf0T1h99RPZz5q0nI6k/oW6IyEL9teSJs1NUXF5m
B1jWnEnZ7hMZGijFau9oZfgST5TBgdWm4iHpujdTmCBfEi7xQjBlUxhZ0u0PSJLs8Dhl9qe/v1d/
eMjXZSC3kAVElYn5o88RSeSlt6Walr/zJP5wdf9q2jFJp2tx16rPvb3MUVXY/bo26/idaKE/Xf1q
2tENHsfKXuxzNuTfRzpCxWg/fOi2XA6tv7+ctAqxFjFUePYN/ep4E7Bw/eNjl76aa8q6rmoic0NU
AzZ9OVMSmRF+7EyKf8ZfP3c118CAExdPhH9CmGJV76x+l0/3X953JKF/uSHxENhBz0XPvl+ad7QK
O5IVaBXyfDEG0I36FqSSDoxhuf+rpON/74iuE44dWkVVgs4ZVN+ab0g/KY7YlIko6Sex/tijuLxY
v09BrjUKZebhuWFYrWRY3vpj+bEzl3c1CVl1J+gxtOGZ2m/+PDVKfR5i1Bcf++RX009lx2zRHdbE
oFBHZTdfpZ2+86Qv0/t/e9JXY9aZ8asvkyo4t1aZ3UEqE4+SGvYpDobxnUXL+tPvuBq52AcNQQ1W
eOGi/C/FLBD2ebZBdlHWPfcIUR98dCn7qhriYAO8teyKLCbMvqmt/YIm4b6ae7WuGt/bAJPV3z90
U8XVoBemY+D2aorz5MCnuG6xg8N6/di1r0Z9kXlYmTk5O4yw2AdmnUSSvsrHdnfiatTXkGpOjFfu
eSham7ANM9+mY/j5Y5/88gx/GyRYUKazNkeL4yYOAbI1Q6QGSfyxiVZcDUGHArthx5l9Hii+bIo5
GVdgH8sHb8zVIMRyxfZBELxzUpT9oUrblzJUw8eWn+tMyDwZkHfAYpydeHzE2ZCGYys++LpcDUKE
9LkG2oXuktMJf7B1nav93z/PK8n6vyfW60jVEW+9sEFZfc5B6k5toJM3FwXNk4dLW5QPuU/CM20a
Yg6QJILJ+E/N4n8PkxrXnMzF/xHY6TVVMy4Yf/+JLs/6v8w47tW4Cwq0qE4lyjMSaHzFRscOHgBR
vI89J/dq6GF8E4YVsoazEt6ORfdtIc3lgx/9auRZqrg4lnjlOan9fKvhWlauWb4Xaf6nG3O96IYx
+Wp4NZ4zw/dug4Dwy4vb3sfu+tW4tnKrQ6DolmcMCp9Q7pN1VK0/dumrQW14Uvhxz6XZCN8Az3mW
eCci/E935GpAF67ykgWfznNolm8L0H5nFR98Tey/znPVUlVd78/LGS/Ot7q1l1WLV+sH78jVeC4C
hMD4IpXnCfUs4JoNEB4o94Nv4dVy2pVBUTpOEJ/jiXA3jA5R9c1o+D/0NJ2r4ekPnjVbWbacLemH
+6ksYDfy4L1OxGWk/JfBf2kc/b68mHhJgmWYwTl2zZ9LXfUbTQ/2ETCw2aMWcqIO+OfwsW9yNVq1
tEaXLmdwnoc6OTU2AofJKd9zcvvDu3ndyMez0yjhGopzfUklRuP7bObdO5P2n659NViHBH+XuqNA
MeTSPxAwAegw+ePHpoKLs9LvzwASrSgWHRdnIy67XYV20kws852b/qcHfDVkl05bXo4555nA+NxG
11wOt/hyl+4KsgXLaUdmwWWjhafrx57y1UCGMNTAuTPfxuNQuBpsFBXpLO0++tj1r8ZyOKtYYlKV
nyHxs7V01RYVg7X52MWvhrIBG42cZ4CCSqRaiT6do7EX0zuv0Z+6UPbVWDZTlwZ7Y1B0wWdlk/lI
uTDiL3ZVZ8b4KnT9UY3hzJYb9KtpQ/dn31js+v4vZ1fS3DYPJf/QsAoEFwBXSvIeyknsbBfWl407
QRAEt18/rdQcbMSKanB3QTD4Njz063b636jl6gNGzUDs6ldHaOYkHIBlDJxfUMs+4x9/6SQrRRRZ
xvqYc+CwivDXkunPbru2knDrFSqffb0dQ8xzJqakO2Nax8hNLb8uNg+qhAA9HLkfA6XZ5RigpBcc
79yZWF5N8ekoCPyyFBq+P70GtzdMnDpeOSBY8ypkAIk29chly5HNk05QQ6bx0nI3D/vDZfjiyoGA
D8izrCq8fRen2QbwG30d12h2XN5yYJ6DdnjFOzIqn+K6ByJ1Y/LazVgs9+0hNKHAiFIeCcbVaQIp
c/B6+6XntrxvuS/bpqZZ2xwdL0hmADssPpoFTBNOe/ct9/ShLgk6XbIc+zr6NMZNfYJgOTam/FN2
ePFJ+8LbcIPPl+OmuT5gOB0juYAz7N22bvlogUn9efN9HxqEVfhzYTVIYaBK8MltdctJoR+EgWwN
io+mGH5Btewo1ktx67TEG9XPnzvai2OhIQZ7ST+NR4xNlY/ZMBtAJcvmGfKO+slt95anCkja85Cp
8cggaPDeU3m8KzDw5hYdT1y9L7/rsEjarhHTxwI3xZuh7fk73Cr5hRB2+n5vHY/lqUU+aY8Rhdn3
ogv/i4ED3ldz1V+veWaulclrdcH2T2b41g9ZfgvmqSgbBzmAqZuAebwf2H8MOoCfFr7mH8Dk2IOd
yYT5hTR8JjITy42FCPpcrZqnVEVXpfB2IB518wRiOXFQxWD7J4s6EgMwPiTMlp2KMNDnZEvE8mLw
MfEqb32e1lI9SP+jryq3ix2xPBgjFMAaqJCnG4ZFd3peAEWcHZEeNg4M84ECHJodth2EOUiMGDit
1my4djuU01d+4cNhlzVRH0D7EkOoOwwQ7NCldPyalu92gYCMIKFeWjF5QzcMJpPNLQkSy3FLg6kr
iY5nGmNARvp+IvLK8UAsr/WA/53BPIClTfeRSCAwpta41cfEclRS4dka+nZeWoD/ZQeOCABoW3kp
DLztmL4NAWtoUIIfPvLSUgpwh2EeHZwOi1ODAejG13YSGTB4YgzeS/3+xBUh1XUWVrHT5wSc/PXi
GOmDIsgaeqn05mcP+j4YgLjwIHDuUCzXpDm4xVdUqqni8kDC6LZqu68urgPm5de7Bm+UH3ccu9aY
z/HHTxrzj24rW045+UZEE0YIU8itg0B3wACVGyjNt4naJ+gbrCAT81I6Yvx6iPecAcvstm3LK31i
ajOB1j1dcvVuMcsBnFS/3Za2vDKnwbhKTLDj8Q7KrW1kvkbad4reYBp9/R0jodZ26rA2pCN4ss3L
Y0jNs9O+bVwXyBG8ZtYwP0DqPhgM/EJ9lo1u522T08ZRkNcxWWCACtozEbkp18DNAm1EF0iUhhri
GyJdppUm64q7BkgMtyu3U7GcsoaaD2hRZxiKXG7iyNufFMrdlracUtcDeEBDkqUjRH4wHbIDqsfp
mu7b+CxkMKojgV0XUwfmpY/e0l+oFM8EKR68tsC5nsFohVGmdMXoR3LKwqB8rR2txPJKcBUgbGOa
PQ3V+uwPITjbNnNJhfPczi2/xDTHLGRbqeNGjQc9veDZ9+JLwKbTN/u7rvW55ZhizLsi97fhWG/y
E+Rem6uVbR+AuvcOTsZig7P0MGrRLy1+oC8XcBSCJ7OIUV+5rW6nzN5HZRLGwNwVRY7Bex9jKqBN
clvcSplROfvbVLL+WHET7Lp8aDBbMrslTRuXVfMTAC7YsPPINIdCDPwW+gaXHlhOXv7GZ2WWizZg
x4csEkCUfrWYb2DJgOz01psbTMhEmO6E9MWFWHDGfmyQVi/Zgl6nAm4wqCdUROjkHkYolTzFMSRU
HX/E8t1saraVTGt/1JrXj+DOZfe8rKAiv0UXKtKTvbx1XrYD97WHZ6MIUBtIWSYrDWK+h25rlUIT
yP+ghsbbK8hCXIFEERJEbuZl+TUEuyYG6uhTTgyeMpGVICAcfritbbl1ySo180x1RxBL0BsDluyr
sQ4Dt2xug59YBXm2bctw64A07n04bLeqWt2e2SAD9DpQ92gu4aoNTs4OjDTveihbfdhACe/0kuHb
+CfMemZeJrYJzY7qKQR50GzAyex06DYEKge2HLwWIOJrWf2oqvxxins3aLxvg53mbqxI1w76GBEF
DpO6vyLV9s1t31YpPA50DqHHqY8kNz8yQh/9pnFc2vJcY9DHmGijj9rI/CGkmDUGAszc/HvjZ4JP
bHktGPzBROrx6djxCVziGEsFkwIBZSTkl/Fw9O8fOZN+Y8tNZe83YBlEI7vnXg9WjfDe1+aD29qW
m4I9CQQ9q1qPxGd3Xsa+mtj8dFraxip5yCgRqMl4umgPpNnGf4h1QPZui1s+ipFxMH5NZYFX9hWq
SF39ASM+biZjY5VGwFchDprNQJ+Yx3rLvrERZMVu+7aK4gVEsHm1eCIFXZ9IfKrfR2BddjwUK+eO
5WZK07ciBYlBn6xjBwqFEzGZ29ZP5vmiiYRiodKgTjupsPIHwtcHkP09uS1tOWmXT3TpQDh6ZBKx
JVyhdY5Op1tQtEFQoBLzwNwthmMRia8YTIY4E/p4bpecyPLNAOxTPshGOiCs1GOJXmlVXHLNMxWU
DYKS+Jq1XyGDkjn+1Xc+eGyy+CvY2+MbyRz7pZBfeP1VQVwPgqjVw68wvHxUI9jyTDi7pWkb19T5
YJQeQL95jLsJ9HogBJzAkXOhYjrZ3RsVky2UhhF0DdxUjyc4jPJflx7YUFpo3F6I7OdWtxy11UFR
zVNRHSEyielHvHWDvtFxUuuPuNRLX2olCGY6OZZ4oBdPXg6RZU7cICSYaX79RXtoTfmckvIInqzr
Lcp+bJ6a3WJAaDkqxnOaYZt4eaRd8R5Kfr+jVbo9NEOO5fW+ae3jUYxN5VFnhr0ToBD7CqYqz/F7
Wo4qwDvjkRCnElfeB5Bw/Ry7aXI8FSuJgs6s9oJSlkcJSilkOihv6KYM3ezcBjfpoMcUUUCKY8PJ
Zx6Fn0yjpVtstKFNJh6hsSRUfqxXwMvnvLwJFcSBnaK6LVdHNIbeJ1AKHbsTCTlf8gIsE+KT2+KW
fwK7RyGxgJ2DUxM8MFE7JdUS145btzJps42FnviUpcJMJRgiuDiAq9qxn2KDmVjrydVrNfpulfgG
7rc75bePbsdiOaiX662RlUQfqIyvVTA8scZ3rENtKaJpilewDZY89aoI/BrQg9nLoascj9xy0DAs
29pfJUN7THxGDw7cdPGz26FY/tkbsNhlNGdpfeLQbfLVS8ra8cRtvBIwAyIE52uWys7TN0L411Ac
cXuGBaX/65jYhx3AWyAvTUO28G9Ltca/FygDMbfAZWOSZE/8foaefbr2il8N0JA+mFr8djr1P3Np
L+rFrNCVN49LkOJN9pmt/f3WT24Vuo1JAoEVXtnmGCKhA6SswFlaxY4FOrWyp9Fg+gEIbAbdcwjV
BR96O5Asv3I7Ess7t63OiOT5nIYzv/fCUyIK3Lp5NiBJiaoLp9yf02glAmoiAVFXTT4yN9SfTy33
XMGULwGNgyItRKbwNgO6oWbUbsGcWg6KKSrSbApknoGnIdsebL/AmONmhjYgSdXZCOwxHVNPUjDp
5ySBcLdjSLQBSaqaggmkb2M6t+PNZrwP0G/44GQrNhwJLLZ5v6CXnPY8AMP8FkBAvPCe3BaPX8eV
IuDhMohmTMHLeBW34ouAWLlbUPkzUfXC70sNRS7MC+o0rsJ2R+PmCmPcjqWWjUaCQp7Z6pzpdAzC
59rUj2CbdQsqf3gPXuy7noehb2Wm0whCUzkogI1/C1bXyK0AtWFIFXQGgRjkp+WLny1BsxVSqY7J
07e8cwP6c57KSKcqKJZdxBu2U5v+6GYslnf6fKqhQl/LdIFm846bIgI1d+7oQjbSKIz0Bv+vZJqB
L22FeIsfErfK2UYaVbwYh8gvJbASdN8bEDjGboHcRhkZ0bbROGJlHS/5VZsv/T5ngePilnOCiSpU
Y7V06SKy9qGtZ1rtTN0U7cHpe9pYIyNMYaaNnjiA1wzUizTU6zXGvTc34A7kXl9HF9XkE4i2tzHt
tuYu2qAdV0Cn2+l0iM3Pt0LpYG6o36dky6LdVtXvvVz8/PfJnMr7v1sKkIZ6vXFvBm0jrs5YOwr4
HYgbgx+nEkwmwSwdE+kf/sEXYWbjmqzQVOlSsIneT0anHScX5pFPNcrf2/eJde54y4EkZhx1aRNU
YIv2AV9lCVg7pFsgsAFZdIFKmxepNp16PNbugmHpfvvgRnPLeMQ6fX8zGSaEZplGzSQ/eT0osCev
pW4Fkg3LClqlReHnbQoOzacaukYmVJ//bTZvnzuxMVmbaiC61FcmVeu3TpMfYcicchKxAVmbBi1r
A3W5dIQqAyRQwIdPnNI0hG9f2zreEU04zKVJJzKopAsJCPAHt4sFEVYIq2KWzyB7HtPMRN0PNIy2
Z9ySnIoXMPO93jlE0PKIEph5yUFPkAfrx3iLnEAaRJw+8QvvjEcOqvgs7NJ+VeLQ6ma5waPFpUGj
c4ZiZdI+2HhdhvMA0voYzNrZNMvtWEodXSKiOfMDNhIpazGZqodtSHnuRT0k4EkERbQw+Olk6DYW
aQVLs57zuU+3OD82Uw8RuLZyw8OBiPf10UtTrByE3zqtSvWOLt6xzConXCNkAF4vzVso04LyH7XX
VD2JCUI50eAUVgi3jBFsrBteF2uE8cpjUIKcn9rY++523JYxFtU4Kch9qBRMtMCWbMHtopXbcw4o
fl+fyWbyrfCCXKW1Cpb3PKNQlqv6/ELpdfpof6ciwunr1Vm0jWDj8Pp07IgAbTOIbb9BzmApknZk
ZhcNptlVbdw4lhy2fPimF5WVqlUphPbCXdbgserAAYwd9v/+FGfYdCCr8PofGkA1S8JMD2lfMwPd
C1+R6R0fs+4L3q65eW5jNXGoO1VQh74G/x0IX8A8QvpPM2EUbLBMQqKz9D3d36HLDXUpNOfACA0C
2grVhR9su1FUGG3k9eQ9ZarOm9QM5GnRg5hvwYnO2ntIgwbmeoJOXJKXOcTAlQcVV7d0YKOkDAXR
bb/QPi1Yfw1M95dhuXS7PzPSR2zuKghWTkHh9SrtlNniOyjSEf418kpcf7gchxOP2KqfJZh259se
ssXNFRjEwSI3Sx041bwYRX39+XReL4EGLjutoZiMpuV3jJG65WibnyiXBZ802CvTrdZ7LuSVX8wX
7oxn6lGbmKuCLFw28E2lrByMOIzcLFBg3cpK4TrjcTccECi3Xx8OdF79XteBSsF1vxd+x/ZgYRYX
POcUrN6IBDYQTHm0NbymUKYkvfngN0wdCpNrt+9qo79o7IONsB5VaqpCPXVtG1yVEKL6/G+vP7d3
K0bGbN4a0KHpNIA0YkKw6xij6zu3xa0QOXMM4Y0GdqPwCJsEGb9rmOdmkzar1TZ560bHFYfeZBiv
ERD8whS5G4chYVYsJNCzKVS3KHR4IugO5dEt8+SFIz9j8jayC2z57ZRBbiPNtibaEbSlblnJwEoH
SegLFvmnO/eGSdoAL2hdhQS8cUgWrWj/qzv9e4LW3Q1CPIZ+IYHxFZSr2b3nZXK/LGSFelhrbowg
GnKkEIVvA9CXj02Pl8+lgrRekVF+V2CifoCW6FRcOIgzthdZrf8OYg++7uE3eVH/HhoQrpfZ8n8s
4v9PJlLonr32+JiNbU0CVqdTUELDCvpMEYSO3FKJjUJrmfCqmcEn2dL8KvL1tlduTD8wtNf7hrZG
uxUrJBHDSBxMXN+DiOGnkzvGp+/wovKHiGqWRVqqlEquHmB44sZoqHC5rW5Hks2X6C0ikutqfkfY
I1TKnC79xIag1UssM2mESoXynxgkLI8eq9aPbtu2ruQY9lyA483RQQsW3FdW3u3ArvHktrgVRjID
LWno/8lUdLLe8QKaoNCivDT+fTLlN5zchp8V0QLBpzwfUmLQyPUgWfQOItvdnY6i5q6Frt0nVFbm
wtTAmagVWXaZ5+BZktGAi1HjZTsIe9VQGYE+7gqosFu6sGmoFOM+G5a+T6FNf4d76fUwbG7Xo8gy
zqBooS0DHea0ZFP0qUbP4f0S9+O102e28VdQLSoKKI6jwetX3k6W6HxP0q2XSWz8VTPU5TJ78Npy
8iTUhUF5zHL+3W3nloGiTRqWRdZCAXFgP8N8rpKlb8uD0+I28Aqy2dlKaty/4sFb9iADKSGwHjne
h2zkFaZ6PEVrI1PilfcbJtsx9onrutvWreyxEeijzBoPAnIrvvQopnUzuUWz0CpFM9REol6mJo2V
N95pKaBSHA5udn7ShngZ4vM+g1oJaWTKoU4Cmu/PNdQO3Y7Eyh6QGcarEcfSMeBi+7LJf8gNArlu
i1v+qeZRZabucXkhoCdd4vyb3qhjfW7DrgJw4XtzidAlR13f0NB75FBrv3LbuZU/9DBnog1Il06G
ycMK/NW+LLnj57TcM6/8vo/qUx/QG7+zIr/vFLtw8Tp9tjeSh425aqNqgjr02qeiKILr2UAvjULZ
8s7pVGzUVenNIK9b8ADj18gRZe7ddqq/kInO7dzyzVVBta7K5y71+n0ThhEG7IPMzQ5t+qhQcq55
jDxBpu5HU+jbcgVNjtuZWL6pIUrqVwKtxSqA6nmW7YbcsR614VZFOW2xFyGMG80+RTTZdPbFbdOW
Y9ZAQE5+N8FMYioStWNhLBzPg76OVZC3z7u+LJuUc6zZj1kD/ZYLt8PTmb5l3ZZX8pHWNO9i2Egu
UKmwyiy/B1OpZB63+cntaCznhEIsmjADawBEG5uDx6vjEs3KLXfamCv00QWE2MIm7dAx88Ls1mTz
Z6d924irodi6lRLkNgg73gUr9LaZ+vnvpc8cu422gpwUhh0hMZH2uG3ejmGndhXaOrch2xw3b2VP
SJWZRc0ZCpZZ04Mf8fBd1fduNC3ERl3JdSAt+sQyhdLfVdgOBZAjTekWcW3clb96PvpoeZ92eXRd
x/uucJu7xdzha08yg1fnHqQRU8CAoOnc6Y9jXbpFWxt1Zbo4mjAx06eeWk3CFTtq33NLbzbiqhwn
6DMOiIjo4XwBMdG7chjcqhUbb6VryN9Fa9OnHDrSZuUfoqH8/m8jP5N/bLhVMPFglIM8PRGNUyJE
j053dOFETq2PN+KWjbYKegh0t33bpwoCp9CWLIIPzCfVNY9HsYfm8AyCegJZvFxdesb4E1He+kkr
nUbT1paacZk2aly/rHrGbG/RZtXBCFbetyXkR/jkD0nvjVsDTUdRfxAbQfkqWf+5GvjyIe5Gs0M3
wRxrP2uv66ZanyAMP+7zkn0IoMa1k3W/7bQQ9cOIefakrnuzH3TPr8t+gLrJPPOras2+Sd1612Rd
SO6WYv606190PCYoy/rruLZpFMfvGyF++JnvNORIfCsQ8cjkoQfNyDQgY5tgBslAxHFwrBVshJno
y3woY9jYqHGZJBvbkmpw48ohNsJsguAiFB/rPo2hIr40UKNao7reu3mHFYuaqstpxuouXVf/wFZa
JZlgbnh7YiPMpJwghwEd0NRvwVTpRfxRBOUvt41bJQOr/Bnzk1Gb5r76EkfiZqW9G7kypPZeB2iu
oGfOOZyGVfmP3Gu/05m7FQo2AmzFvKfIDI6k8qPxqmaHBa0Ht7uNjQEr2ehnk2Y5mKaovKVENg/+
JPQF5zwT6/5im2LeBPkR2aYV9ZvrdV6bmw1ggR7CRLuahd7eC7somafIjbiP2KgwT3Z1MeG9Ix0m
OhUHYzAoF7UQF3UzfRv3ZArW9qTvOoQEeh0wzMh4vXSDhRIb+bSuLB6zFlfBqSyfvXCGGHKxucl2
ERv2tGZ9R8GMXKUhGQJIW5EiKSO36R5ig562DU8NhBZ1qtByTrKaNqDnZu+dvNbGPMVhMIxNi66E
9NSXcglpIsbOqSsRCxv1BNJjLwCeWqZFNWW41j9sYb9cMJZTev0r7WLtk1e8SE0aYA1Ki7wDOC5b
wz3RptxhmkDt1BDT2xDyjfcy75zKIfyaleRLKE6tIeZkAMsvPxbtbRgTl4IcK1t5sMZzN+CbY5uu
c1cn0M6dIazTfvj31z0t8tYhne4ZLw4JsgTd2jIKRNsqrgoh9lHFr4lovvrbJVTAn5T61m+cyrwX
v9GVURmMW4h/YORkOcxx+bOLuvLRazB46U2F/7TNeXyf+3wMIbxL6ocALA8maU2gHsOMYSe9P5fr
zs+K5cek/eYSbvjs1qxcCuoE3xCgzNLS37RKph7ZtMmz/qHswDmya4NWkqshpOVNj3vKdcGG4CGE
pOKXbi2DO6bq9cabm+KdhBT0HsAvtfv3ZzkdzVtHRl8fmaB52U7Ka9ONrdG+IVBxr7VT6xUGZeXh
kWxxWIXIwyYQ4iqC6vZuFcBium3durSD5TP2RqkleNSmAnNMc7fPQNvmtroNTlMDjQPT9Wg7+Jjy
HrfcJIt2unfE0OV9feqQ+w1GIOtx9SUzS2KIR4BfNbgQjs58Uhua1mWFWWNG2jTY5p1syO+Mek4C
INi4FSJ8UaEp0KIr0GgGU+nCKgFr24Ub05stByxuhQgy9YMXyw5vLznkN7eCQrR8Dfj90rRO8Bf8
hBUhmg7Ue6GM67QdOd8PY3s3reUlkzm3f8vHwcUFscFlajG5x+dbDubQXa38AM6smMtVBfu33LUs
A5TgsmpTFUf6uZnLx8Abu09ODmXD0mpQNrUERMUpXiN9QN/Ep3wEksRtcctbZ7yEL103Y+enyQkm
HxruPTotbaPBiiWcBp613jt0weOkIlWWMK6//3vxM8nd5jOhWzdT7Xd12oxLF+7yviZXsR9Un6QC
SYhh8fqwmKA5/PvXzviu/RKWtZoVdKJ1mq2m3SkyPOmGuR2TTUGwyqLiFab6UrMWcofEJ3ZjNDpG
BvstDIiBLl6rGZ4VkuDjLNBRAF36JfWvM1/BBuU1LXpA3QDXgtLbIWuGe667GxnwQ4lZORoXLiVo
LGwI29oPIiIZPKDOsy8iFw+iG50Qw1jbCp0QdqYzJLpOa0+/QlLc5CJ6+rfVnKmtbNTaNOHJOgIS
EY09hdZ+EfTdLQEE6Lqrjfich7z++O8fOl1y36gWbABbB+5oCJGLJhV5BPWcJoYyCtTau+txI/Nt
t6oF2PxFDgnPSA0MkJ4uDaL86Qu88dP2c6iIuq5Aum/RRe+nd8u8kg9sDEFgNOXd1Th6JgH8Q+zK
rgQPbJR7O9pV5VPcsfKh3TynJ0J8RDvEE0SXOcZH7Hz6pWzqb3XvRBOJpa3QvnQGXJk1nglC1l7V
LWZ5uyH879/f7UxYsRF2YqVKyg1rb976vgrGIOln6SRDgY1bkV3521JCaA5xhcn7LI+qPS/j8cpp
5zbCDi1rOeHdDiWkacmuNuN/eP516uXEwobWcbDkDe3Aq7QsKBCT8TQmQdlfqGbOnLmNWjN+VdQy
z2s8+K4/Zn8Yd9tcu+7cCiZAb1PPHxEPq5FeTaP3fSwnJ3ZvnIpVhkVFoeZ4wfcUhIdg8JJfdB65
PEFg7dNhvbihTZOc+0atdZovJLjKsjjagc21vHYzFts7BfUDViFGrHrwPkKx4E7603Yh9p37npZ/
9ou/rm2IBBeuW3EjBW9u0eK/9Fp9pnaMLSdqhCwUrgBVWpCwPEQxGJbBapcf1lo69YpjYWPMAsby
bWKmTgMFjsul+YD5Erf4YsM/+6gzmi9TibeO/mkZ6u+rkTdO39TGwjdVO1M1D3WqF1YcJi3NDlM8
uVu9ZcPh566UUDWCxcyLiZMyFHcNwSyE29YtR4J2rIC6CK6/NJT3iJsFbD1yIiDC17Q8iaCbS3vo
PaVRCZSAIFVCDHK/284tR4LEn5zUgkYKQAjRA6eNSIj0LsHgzpQrNsZO+bXCjSiqweTsJ94UfR4z
vSdD+1yJanb8D6zWw1qEDZr+YZ1umIodSlDm1+VXt8OxXBUDNXRUvYAfVd0zeIu73dSQS6M7Z6KM
DbSLImDhRT6ijFZVnwCXvCRZNjq1tWNhs235Tegt2gBJ3frhHvqpzysN3U7FJtuaQkmp5giP8TZ9
0eqqnZlbcLExX7OPhnMLIsK0WtRtM1dPdTNfmis9U9CGlpkMC9fjRIcK3PPt0N6rnrHnPOiKvew6
EJOSqgAXVBzoKGFdQb8vxmRuN/nQsiIeeAvV1dKCKT0ElFiD6Bk6mr+dTNRGhKkwAC2ZCGCiMWXX
6HeE16OcjJtv2YiwVokGGjVLnXoevZmGrEsm4VrZ2Dxc8QhMSGgIyqZ6Cp5qKsM91dN0oUI4k2Zt
UFicD1EUxQUuYWoRN3Gx5o8CaOvfukFQ2rkdvhX2eagXYuSE/2BodNKZBh2+bnE8eyvsQwU7HMIB
9XAfFb/ajKcziBcdN25F/WnGQ3U56BrvvXjeXPrrqo6dyMFj8Rcdl+RbPJSmTYfc6w80plc+Cx2z
eGB58TxtPS1b1AgDP6lr0/xRdZtb/RFYfsrM1MxzDleaowGsNiBDqP5TBlAHJ2OxwWEyXMshrHB1
p5jU3OnYCJlUlOWO9mIjxKJ49XUb9m1axuFHUs4NLu3CicE5FjZGjCHLlqpEbyzv/XoXUq9Lolxd
elQ+46s2JVfVcKPMqfKj4M24LbZxu/Hqlu6imnput0sbJBaMNKrWZmxSEhYqGSE1RPxLUhjntm95
ak4B8sVLYI0e/9B0CeTrh4Oql+59WfTTBWzumbaYjRYrSNYAhj+g1U+2/sC3et6Zzjco1mBAM2Nf
TK6cNEnwsenrq1u0ztCyDgB2Fzlhx7Xg7S0vQ8fLiY0fG8BK2zQtruJT01/L6r94WA5uHmY58LTV
XhHPUQUSpsgcptCPrj2VPTst/heAbJgjqKng2paNTO5imvP94i8u0/qxsBFkGCWYVbsgNmSUtjvC
xm7vBeaL285PJvXiJt61ayN4tlXpEsY/2n6dwdolnHTNsHOrPUHUONZtPKKxgkHymybMxruw6dwa
KzagagA8Ouwg5572OpuTaRTfi0A7fk/LaQF04jNlpEoNH8XtAo2D/UqKxS3c2KRdVTMwNkSAGdNo
+aDoXB2gXOX4HGoDqthAtoETXEtAvpTfFfHQPupCaMetWyl2hWJVrwkezmYtf3K63Et+SR7hZBRv
dHZtZJ+ZZUyqoIKZK7qNeGoVeAnffCizQVpa33TSjy/U3H/6EW/8lA3eKrdlI14MhNXaNE0Sl3mW
1Izwm0mP5jYaQHI+5suvoBe63YWNFyYtYTrBtLa+aSEP9DAwGl9BSopeZ0PFd35EiscgNuF+NcS8
FyBJAi1F5t+Axj++kiOprjKDe9Eu0qAi39N1mw95lgVXs+ibQyemjCSlGsMbZmaMP49g0T6E2/pc
eF17NVSLDK/8RfbLDs/nmUrMMoMVMG96+lSXFOqwy+i10x4IT+8dzTZw+kFQ4UDIaXaqBNnfdTtW
PXDyxcZ4wououS3j3u+gnaTi7Eto/PYjdHfwwOGj//mJU70+YhqW3jKOQocQ1j+C8rW7kKrOXGxt
cFuxxXJta6RakDeklG77bugulGhnMq2NbZvB8xJ7/oDnj6nUVzGG9iA117BD5E35rVO0tAFuNNDD
UpewUco3THwo8ln24yX80LmjOf1fL0Kxx8KK4Uuh7mZM7LYlkId6bnuXIbVY2FC2VoHQQuGqmbZg
w02eSUidRlWwsn1f4Bs4U1Y0FHW9BjetXCElBut0u43YQDYojHMJDVR0cCbd7TgIIA8z1/Lg9kGt
eJYPU9UHfQ+YHJXdLjDRUWPC3O2SZiPZIo+xCk1WlH5efhOLrtih3+JW0XMbyebTBr25VmIaftVX
QTU9AMDjBLIGlzZ/bYlkAmY9AoA4XfMVwp4eyZ/FlIdP/z7zP3nu7/DLbega0NURnibxul2GObsP
UBf/wjN0sF+AxUu2NSOf6lavu7En8jpAMLzqZhIUO+Wv8W3VzUuJv8RfORkYt9+tosarSMzbEvB3
WT2EGf2uh3q6EDDeTmrcxtLFfhZMIaaH09bzIEJO+UrBjYoXp70aT0+nVEEAzcnc+F8UY0E7x7he
VCkvsgcZFY98Ib7j2lZBJIJmpidRhHTOtxrFVovrqewiJy/kNvdihz4PwQWswhyNXhIM7IXAFC1O
b03c5l4s+sVEOWMliHwCArr4HJmvDZ3qIW5D28pinseGITpJIf1d1jFk0WW+dNc66ynWpYVBL0o0
g0KLPFz1x7JaousVUKIDkMiaJwOaeQ8rtJnetUsLCYK2aR47PugEs8jZsOujxhyXYQ4u2PLb+ZXb
ULg5bHm+mdPdTPBvugA9ad53Hlqki76Qo854i42Hm/DI44kiKkE40a47ghlcgBjyDiM5PJrqXSF7
N3Act8Fx+eJnyxYJNHzj7WHCv5aUTXDhv3g7j2PU8VX0/HeMPLeGVQuwXsYDpC3hy/GMVtZcoXKr
jVOzCZQ9rzb4P5HBI7EwwIZDMCg+CBWtB1Z7z//e+dvEWTG3OdqqLZ4XQDKr1Nf+vEP9CZ6MYppA
QwSdHCDGG30zCNVUycbCNYFO4/DOq8Fc+u+fP3dwVnuCQvqgNX2JUBLR/6q8vkbgunBtOLe0VSt0
wcrHOMYlvwnNe7ZC3BDifU4SyTg1y9MbpVCrKnyTTi8gVxvH50VebKb/6UO8kXH/gsbN07pmHsoc
uZIGoowqiz/qBdNgScW3bkvmLpI/GlbrbJfNaCfvy6DK+l29kfHG77fwOhoz71M+1fCTocn2NAvo
3QoYE3D/I08glKe+DxklTh0PzAq/NlAwZswMhB5lCja8Kz7KBvwY+aOTgdhgD7ZBOKhftxwsQgFL
RLjyxNucmincxnoEwDFsRRAXOGaza1b5HBrPcenXQeV/eoBfx6b0ixQkSNt+HFX18L+cncmS3Cq3
hV/oKkJIgNBUmVmdk3K5P/ZE4XNsowZJqEd6+rvqH7lwpTOCiQceUCRi02y+vRYyTl7SAVy4rIcY
1z5INO6PRdrGT5Nl07+6Tmq/9cal9tbIREMwb9UjX+aPomqhwms19Ty+OQmsRsWswMkXzEF5KC2q
GhmLrqWeL0S8y+olW0rXCrfnx3mNtpONogUikOrKQnmpcWeJF2QwdU9R1cua5seGN78c5Yx+xzUX
0MOp084CYoWPNDAk40K9ncLwnVcAuezbvFKAXh2OtFvV3OfYpPBQ4RmcLvzGonTYK6vLxzwx6pBO
5JD06+o5U5z1O4HtgVVzWj4uavw+RtWSxSpeTl6j4hJNwIPZiM8J+JjxD0o0T13av/drOn65GtZ1
G7WcWjStW3NI404cx1h4rivOfilQy490NQ9kWjXmYJtbY8fJb8BdZjo2LKqgGBrIBZXmBxLkZUaN
2fzmuItKFUlYW5yR0HM9kTNDFH2s5mXy2+xdSgpar3HOFlsg0VmfCnNMRy8NJS5cSKreY+yWxVA8
UtHf9t16t9H1X6+Z4kJStOljtURrAQ37LTlSPm2oMBfW71zrQlJd0+9NSNDxescdgxLcdYaSekmF
YVic5ZDuAxKaGp9zLtbwvNIqPIiI537HQheTqgZU31dLFcihKfNbGMFuxxnosN+wOwGqEpFMcK3J
Za3MU9DOb5aee85yF5IqdlQrQs8HMVS32Ns0qlQCM3hOcmdFtPMecRQXF48Bj+4Y6dSdsWlx5zcq
zolWGIWdvjTlY7Lt+lSFpTiwdrumh3lh93QBqTRu4Cq3ovVxfbul36f8l1ev3coLuOyWxUBwnIiV
veN8ln15rd730s3IrbwwS9IQTgIcD+uRvmNQyc7qKFXHvqvFm3Xhv1TdtrLPi+UxmOflMC+937uq
cMsyJux0BSiX4tF2fIcm4r6clG2ro9+gObG78ZbYbeTqkWHQxmKrs3pWfquOy6oFBF+5pwJKKGFp
DnGwP9g4VJ4ddyKXt0qvKqDqUQzl0dD5QP18yrlwcbV0XhMkggiaznmVVe3+NS56r6dP4eJqYQ/t
zKBG2/XAz2nZ/+paSD74fUsnbOeVFzW0wdVj1Ksya0Nb3a04lfldBVwirVqbwNZ0QOvTumQk5ac2
nze/rrtAWl1zraK5VY9NNYZZUQX8ME+wKfUaGJdIg+k0PC0tBmYfms8wFfuUToWX8iEXLo+murQB
/qdxxAOpfkfz9lNBE+23EMdOdArSDmsTLpgtUYwnxuBhBTfmNybPq/NvT1YdDkiRCQW2VYvHhzzc
o2wVs9/Tj4id6GSq7Tl8M9RjEmzsYNYYh8hiYFdi//nnv5ITcVE0OHLU0O9IA1kFJM/wZDhkvdD2
uEO+yHPknf0VIgbpWpMokBNsuoAeK2jEr553PJdIE0GX8klr9dgtrD3scflhJL3fQdLF0aKZ4P1a
R6kscJDZquVOkNQvSF0SrY6VqTo8v8sEkn+on0rnuylZqV/myEXRmlIsa11sqQys0YdmIMmxz7dP
XrPdJdGSqaQ9Hjrxyi7GU17aN0PSXhmVC5lvl0BrohpCZWYNJKiC9oaO3Xpf5fF0v/CJ/YNMVXXj
9RPc53cIwTe5WoYUAgLqGNhtgxqLJ9wpXDm0rVwTseOaJ+EtNj9UsKW7Q3nZyavnLuMmVCqawOCQ
nW9NeJp6iOgtbRBfGf//Tb9XVgMXa5v3RJV6RqgiwVsdwzDsHuqt4oe1Xr7bdcDyE0ZWQruzzNZ8
fkro8Fa3YX7c0mdv9lS9L1bOb+3WLAc8y4Ln6PYPXcz0oe9ZeDvr4ouetfrAyv6OTMPbsYKMTMhA
ebJkKc6ENBXILvHZb6ycdWe1m8I7yp7LAj8osj2snXn/0a9t53zAoygSggRCbmXUH4u8eAJIc03/
+nnfeOUruBzdXum2tPOGmxRtzsJCI6vF9LzyjS81LpzNqu3hVhLGqcxNcp6oeKaD/VYG1/dyaoMi
aHiVSj3E65hpGwbmYOjY+NUQCZekS9O1GoqIpBISr9NhndNveO73W+xdkC4m80DmZBGSqlDx47SU
a3kgbZBcOcFf2GhdcTIyUDwWrliT61oNhxziLHcrm6sTmdTutzi4RF1U2KgcJp7KgYdS9y04W9F4
XhJcom5j5b4tGhUfEIzhTYYCesiz2NQo6peccI0wq9RA7yK3qdwn3kN4Trc3bdCKK8+2l6a9E7BJ
lM+aQstPqtm+H4Lwn40yv467HN26L1gjd4OIirZj055CU3juU05Wf98h2RmbDgFF6Q3DWzQKHci1
B9pLz+ouxgWYoa2XqsIXXebqaMtZ3IzRPh6a3JqHqCvqI/ZI/R1PRWGU6YHn92tiglOfpPq20tgv
F3gJX5m6rxt7cOFqmOWcJDM3cS4TE44PRtTtQ7oi2ZaVe6hOjdC0x11GDZ+HdcibAzDyeMnYChrq
GBFePuC9rjzWcdLPGYqNt4dG7dPN8xNsmYVFWd+SGhrwf1/7X4/kxKVZcEkmczH0QrZT3J7yaIrP
e2v5RxglJV7bS+JCLA2F6j5fYyFLRf9Tkfne99zLz4Inrk9eXjVQuRwabF1FRw9hN7BssdzrrJ+4
DMtod/AEYy2k6qJPDEWZhzk0X/8+7q+HMAQRX+5ckFSaIK0pEgm4g58Kvd+i/Gc8+jQOQ7CXjVuo
YsVqFqkMafAmHedbwvR7v6bjl03jyAaoMcFps9+jT+0wwZVmGfzq08UfYGCDSNj1mMp4pu9rs943
CFa/fjvnp4XH0UC7CUtmLp7yJvq+pJHfauwygbyKxngkaHqMtocqF7+CKvFqOnGJQDsVDDpSCJ2Y
tfWBJRPUCiGL5TMkiYsEFmU/dosWQqZ8rY/5DE7a9vWVNfDS/HZWexrnje2QRpdWgM4K62aHwE7i
NQkTF9FK4f0Yh6BIJdnz+TaHuB1KXumHvw/L6/e2JHU2V7pE1uIJWuC+yZfbtanCjCb5ftTrjhWm
IumVe+3zSPx5ME5c9goqlCirpbPAaX5GKmGF1V4BlXxijpyH9V2YLqBXCzhP/P1nXfggLohlg7Tf
t9oksjfht7St3nJCvDKAeBp5uSYI6PdERTAkssWDY8b4/HZn9ZNft5+/0m/pKAhlgS2F5YwcmP1g
RvUdtrleR53EFSXjSTFxVUXYl8Yu/zrzovwEo1svX0ueuEQWj2i62xodF1u+HCE696VniR+7CWr/
5ajs1RKZPEfjdb+L7JxSwGR/H+/nm9NrszJ62fIa0yIq4Jsr+yqmb+KKVg9lVS23MSw/Mx335U1N
5uCmDZW5Em8X4sCFD+p8KqxY+0SWLUMesy+zslG/EhvLBC83x0gvH//+0y5FgLMF6DIVuIfOidxM
zR5NMJKDDhI/Si1xaa/4WWu64Esi9yQB99w/q6jawG8fcGGvve5nIFwVR4ZN66Oa9Xgal2v6nRfG
xWV5qq4YBp4YLgFSnLWtb9sh/+E15K7qFiuLpYbgLpexKNPjXqVP3bN7tF/jztJQz2O/05kzZBaw
WuOGWHwAf6OuPMhceNqDEP3LSGAQ3YimusN0SWnYZW3Bxi9FyuLH1I5fO9Jvp67epxOCZc56u0xv
cNjyUxRLXNhnFuFoISnGJEqV1HFq4/qGRpr67c0ukjMvXaS2PWGSbHmMTT+kb/ewi69dKS5soK4k
lY6KARa1CZfpUEBiZOPVERrVuLHkQ2jf7Xgq8jsvJi7njyLZPWK4fklO6Pie8dEeLNPmygZ9IS5c
ZLFUJGyqinLJilScBugm2tDvMpz8gSxOimzLPjG5tMODMvEPNV+rxbjUbWc31mGJymCUP8tw3OYT
i7b4fmSrOXoFnWuqWGPKzwD7n4fczoeONvTI4Azs17gTcksQ875uKEZlXesMmb3gPm6S3bP15wH7
7SihhtYMC8FsSUgHa9/aklskoP/z67qzI5dLiSL5KsViFMA3uYskXv38ancS11pxTnet6gIL3cjr
MDP7fDM0hecq6hJdQz+haL3bmVRjEB5znaMGAA7SntPFOUyz3nZbyS3GfC1/JQtfD0ahUsZrzF2g
q8tRYqJ5g7mo22o8hBMoUZ5T5ld9k7hYl0ZyFoujxrgv2/sQ+btsotTzfOiCXVu7DB2pWybLMMjv
p8H82KF77LfCu1yX2hlenoDLy3Taxvt8Ed0N5D+uVWU+B8wrZ0SX60qiupwiVK7jLk2+hZScbT9+
/fsnfY7015p2YrQaJ9Sxij2StK6jd60N23sz5MOdsnXlt6y7LpM4Iqx9CNcmvMuZAIpjSQb7eX74
e/8vDY1zfKaoeiKsCaiMCWR/FOtuWBVfkxq/1LhzgI2HXTTh2qPxcp0ySD8+8Hb3u2cxJ1CDCHmX
gBXPcz2Ea8GKfDu8fv1SJImLdoG/yglUsZksBESLGn0AkerXcZfumhnDlOEdk7Dc+TlU1dc6Yldu
JhfG24W78kKReNDodVyLt7utbhdyzYv+UtPO2XXa86I1RRnJWHfsaNfeZH0X+HEEiauoqvNiTSpq
Igm/tq+kDI5jSH95TXCX3Ypsy1hfwqBnTuHOAQ+DNusU3Y9+rTu76LJEOwjgjsqJtF9SpjHLAbn5
3RdcfMvMKIBdcL2VeA6wWV0plZXA6vwi3wW4mJgMFEMWKqGAbTLY7/672+Yfv2FxgnPvEzWM6Upl
1yS/oiH8JXr2yatpl94ayk6k5cKJNAMcSTNoVOrPLRWLX47xD34gHLpFhX0kR9WxjHbhmzqd/MLT
ZcOGSPAB56IIO2h45G0dHnRR+DFziYuGddNahrlqY8ly/YPiyUVrvwj6AwyD0CWhMFWX4U6fIB77
JiWp50nR5cKiZa1y1a9EThSCFMmikddVIvd7D3ENLNs+LdONDkTWWh/oBlXHyk/KIHG5sA7AQR2T
Hk1T9jNVxfsGChl+M9zZktsID32A8yPJYQgAQYzgp5k9M5+uPJkYhqWM1y2SpJrCU9OJmyUtfBt3
oj5oUlX1tYpl0baf4r2B0mU1ffEaFJcGMzG0dpYJdZTdaHVmB/5kkIb2WwpdHmzrLDQdhI5k0vH2
37gOiw+KFD/9eu5cb/deJ1vVzZEcgs3exWv9rpus56uFi4PleUhDtRAitz7YbuKxD45i9as/SVwg
jMZb3FeQcZeTaT8uSQ+bn8nLc40nLkpVmLJBjmUiclH1cFBwmsx2AjTDb8ydEFJ73lSTwaVW190v
q1ZEUOendpu48mAQeWr4XkWhLKuG3SZBMx1igQo3v547MaRGVaqCmFA2e3ucdHQOaPWvV9Mu2FRA
m8ZErQ6xGu6yYOLz0qxeRRyJKw+2DlHfW5bvsrbwxD2gUpZ+mmabf/x7zy9csly0qZko/M3XMJTz
OhXNMamGDinMPA6+qaJvr2RbLsj6Jy7fBFB20e2uQhk3JcsPNDb6vQ4bGEvunT4IyOtmlrZQJ8PF
m0TwFYAXpQ2wjO6B2v5jpihOf/+5r5+18bL+Mu8TNrVJe9rsUsBs9FYE/Gs/Cz/Z0cQlrSC9X8Rz
mm/SVL3tD+MADd6MtETAgiMXrZ++WOICV8bGPBnDdJft1loIRqz80Hgfu13WqjX5ZMYR863Z1l/Q
fCsPtC6u7DTPN5pXbvQuatUuabolluwySYHx0yrSX4tZRactbNjDPHQV8wt1F7kKMR6qjJIdWTK2
fU1KNhwIZOOvPQc8X7Jf+x3OSmL2pS9FVe4yjdPlhAKW6mfZC/5fAIrvnidrgc8e9sOpW3Zy5AwW
LDQhAfzA9ir2O8m4bJaKhmKEiGIod/ojwVKcDWHpmVtwKWJF7NTh8SSUkCVjhwY+8HFZD1c6/j9D
31cG7w8dr4AkBsW6u9zGUEHMDAIYFurm56nYumNeifKWGRQGrrZpDzndSabTqj3UpINJV5nWGR/z
Dk/80VhkYgjiE2Rs8ZZaLPBhosW23VYmjJtj3g6N10UUr8wv14x1abpo1LWVNh7n05jiXXsPN79j
Oow1XrZuSsOfq9DRequKDC/zy01CxerZ9+dI/C3PHQZDk4dW22eKBvWcm84Kofy2a6jTv2xcR8CQ
x12scq3xMtVqiEvCUMKr54kL8YG4TetxwzoUEJgQ59Vdh3/8lgeXyUu3fSrKtNvlQrdvvS41eFL2
5LPDJC5v1VIuVkXaXcJV6/vytNfVf34Nxy9He0KxySD2EQtz2/TwAuBIR2cz/C49Bzx62b4Od42K
7mKXFKKDb8RqzIEO8zXXaopWXot6J18550trTG52yekUZXCua09b1F0jFS617izI9dRHXd+jdTjE
5xkv+jBbWO11AoOe/suBCVAHsBWab7KfFPtYjWR74uMYeM1FaGa/bL1jgjZRIDbZFp0+6Q31qCmd
/GrmoOf7svWg0rRrSb/IgZJ/IzJUx64kflqkEIB92biqK2B0vUXdRLNUh3HV+S24RXVlo3idPoHw
oNM63eOoLSYrCa+TG5vrWB/TMkzOumbVd5ZEw4NNFEiCdJo8f5HLYeUiXg0E3WZpCyw2/YBa73Dz
yphAA+jl70Eyo+zpqGYJVmG+z2NCbhgKhf0Oti53FdNV8xwqozIaCGwmyyS5JXij9mzd2UZWQzbg
G3yUdUvv9PQBeLwXeAVhgJejMsZpNO0dHeVY5z/C8lcJWzy/yHKpK9rYZMlxM5Mt22/gnTZk0xr+
8lmMUdL5stvBsqPaJJpGULVvktqaDPBVeaXfzzv/n0sld90ft3aoGEr0RpmaYbhhZptOAD7iuxjm
3g/tkkffE7Vcq1p/feXkrhukXgguxQV+SLwLkrEmXd7Zcay++Q2TE8M6nYzdp3hATc6834NvXzLY
WfnBSiC+X36EjXcKdVjNIOES/nPNQ8lQL+3VcZeDituajF1Ce4lqmc8ssN/KNPDbrLgLQk31ki6k
xZRvx7GTVcTN8XnZ8QtVV9SoY0GcB8EyyLRDrRoLwyy1pZ9cBXc5qLYq5sGi8EliLaveJDtQEh0Y
L1Nzzl3SKR7rwKpphWBctVdQ5J5RCGGnd35f1IlYwHLdnsI3XZp6ugnCRmcwr/SrPUPO7eVMTHDV
5+PCe2mrJLgbq7S53fToGaMuRBUHROU8KnvZttEHFCEcGmu//31ULmRmYBj8sucWZU74lH0v42jk
d7lN7vp1wdbRHfK4ewoIOw1p8pWrtXjQk6re0Bbw02aba+8IF3Z5F6zaCouUz2p7KYjeDEpaNL0d
exH91xaFPcOVVZFs1fH6veyLym8quMAVzKlh7iZSI1syjueuG8ypbenw8e9DemFFdVXiZoxbLXDU
lSEo7uMSTF+M9rsDcJe4Cte5IqOejBzbzxYJjqwb2/XKtnOp385OnHQs6tOWdhLmn8eBTKiMuJb3
udT08///dgvdrN2gZ1FjSFbx4YbgH7+hdmJ6MInYKr2iXRT8wGG+zmhA/YpVuUtamXgMUsatkVjm
+psEaqWnmND84Nd15+xcsy7/3+FczklOMqOabECNqWfjTlDX0FibdUA6uR7qNkyycWs9Ny+XswKr
MOF8EndyKML2zPthOUedX50tdyGrJurHQpSskWNJ7vdl+tTYa0rNF6agi1hBTrup8mRvZcXFN5Sh
qaxfy/de39IlrGre5KBBtk5SEX1cAnuuGM7gfm07UdmBag1LvMvJgPJKZ42p1BlCAqXfUugKZ6V2
pqGOuJbCzv2h1NV2sOHmuS26eFUhui1vo7SVNM2/B2W+Z/M0+sW+q5wVVVFRFiLWmCsjOe1xMB5r
Uj75jboTnV0+URQ9Po/6EN7hivJ5KOLbvzf9/OFeOd27cFUZ07IibNMSlQ78n04E7Mh2vBOMsEm9
UpF9Ya67hBX0fbY4zzus5DT4CDMLCM6mgd99zUWsgiSOKst3LaldxDFIBgVEtPWTFOQuZRU2fCaK
qFaKdtkOSdM/7DBlvxJKF0beFcliU8FtG3RGQsphfDfRaD0muejf6BzUvtfHdWGrZ+d11BSWnYx2
hNM+TtWB911xKm24eyGL3IWujFr2VUwVYop3EqbJd/POr2RcLs0bZzstunDHDblupI2aUsIcND9V
NrZXxuZS69HLQ0BVT9bkdjSygRhxbfI0C9j62W/cnXgVZQwNoaBrZBE2+71amTgbY/MjfJ+vPYpc
uJW7To4rREDCheWNJIEJPwTrqsssrtfxTVkJ8MZBxU9bEfErq8SFwXJfwsfKjEMPQTm5tdtbXv47
7n74Jf/fs8xvZzGoMnClrGnksLPPadC9i+trCvIXOu3yY+GgIrBpopNjMurTNJz3PvJTdOcu4BVo
mOwiL41zR9clWVMtD4TknhcsF/CaynDp0zVu5NQVUIAIljpTfeCXSnAZLzhSQKILUjCSkV+bAG24
lNwzeewyXvWwmDFaSyPrLUd6K43q+3Fe2JWeP2f3XtmqXMZripJ4LINeywkIjHigESuqA6jJFRYL
CVM/NTN+GhncZb4GgGrLZloNEdzwNpmWD2bxM29DbffLdWcdRVTH3drKuqm/I5v2jwkgAeS17rjM
V7cCkDYdDiFFWuj+oHm1faxHhfLICqqYfqd5VwmsmXWdE4Izmh3X5SD0Do+7/Joy0oWYdeEvnERQ
BrNFWpKYpgfC5+ZkxMCvjM+FRdOlv2gZsLSZRuznad+/Wde8hcVuB08rvMZXy4FEibndGk2ucCYX
dnhXHoyNXbju/dLi7Y10MD1YI2ByKGIkuvz59w9+abieQ+W31ZMqRjRqVLFFBnUmInhXREz56RJw
FwrrxnyE8zAaXztKzw2Zb3teXdOJuTQ2z7/ot56365jaKTQIA6i5nNKi/9HQqXyoo0hf+diXxsY5
PjRpAouakTRSR+thzOE+QG3z0W/cnSCe0nUrg2bUcuHqZxGYT2PQXzlQXZijLrs1w6JnV9vayJ6t
03sOzPJLj2pPldU1G7Ku7Fv4hgo/lpi7ONfSLPmAh3N8BlaSW2778pjmtPBbKlyaaxHtzpFwx1JR
jT/LaLwjUIn2O7+5DNfCbWX2zWhkrIv2aIv4La+n9uT1fV10yrYaVXPwjZM6icQx5SY51VBbubKR
XZiZLjE1lzAkidJZS2arxxh3liwdpu9+PXdm/VxQUgBi0bKz/L4beZEpOLt7fk9n2pftHiZdbmq5
UvHGhutDM81+N38XkZq3ucLRhFSy7QtImvWdzcg4+d0kXLPHIErpXCdrJWHp0xxA+wQHRXa/K6iL
PiEdZ6d5J6Uc2vxzjXvirqcrTV9YC1zyKZjy0owoT5QwKA+RjS5Nfk/NMD2sYUeeVBAQuHHr+qvX
1HFJqBQKTG2+zaXsxJzewTdSHZDPzK/E64UF3wVoilFpzuq9lPOUd9/WbRpuVES2hwm+k1eWzgtx
5XI0LK82VdqplG2ZozxnrPaD7gk9+g3P81/9bceaci2gbKvQOtvul84WJ9vz0e+CFTphu42rNWPD
FWo6lreGzXf5uPuZ/XBXuohwO+VUx0pWIB4PWvE4C+Ch7LcmhM5dt0blbLskm5JrOv9TF7AQTYoP
fiPu5I2TWc9JBPIPbDf7lI/DYxO3//g0zVzwNqfKTKLUaHoVd7PuvkQ6+M+vaQesgKl0voyqV7Kc
R+jz0B1XOO6H57E/8LzY9ibvguCc6PG4NuP9QswXv347Z8koWEPk0NB0TqJP0c5NVgWwRPNr/HlV
+C14euzVC69KJQOk7E4WQDIkF0o/rIj9gUQFy9yVURqcWdg+ldTKfBZeJwHm8lCqRXWYslFwFqVJ
3k5bl7xVc+616TEXh4rmVTWTKZScu3h5Kwq6nvpUUK+8K3N5qC1IVrJ1TIGHIs/V5yV0YkNy5Zzx
+tbEXByqKBE/TYyul3MZFFka0P4tg45zC7n/aLqd8aJ9JGlw7Wb7+rssc0kooJeLIPManOs+KNnB
Bl157BSffgk98Rsk29qbzfTBYaes8FqSofr4csqSALZ1ZVIG522fu1+BCKYjLhS5V/UhcwEpYhei
7DjjBxHzfSzUUwKRM69YcxwB/6/IO9ZAOhh7Cf8Fef3uWEYsurIJXvoOThzTeMRRpA2UbOFHJhtu
zM1OpvpBa7wG6TidswZl/Q94q/VLMAM/fPkZeD6n7TSNwbm1mMWigmVnbfyKepnLTRU0XTB7kVsj
1pwg0flkBnXl7Pbcvz+zVczFpvJ0iitwiOl5XrZPzVo97tXmdc5BCcrLISmWtQxalCxImm9JZtbt
y5Qzz8nj7LnhukFarsWeS8PtIU74ryYd/HBG5gJSUWTHkkN96jy3473e8iaLCAn9dhgXkZoptJCZ
WvNzXTf3eqRfN9SvegWUS0iNRRJPi4qDM5jJH8Ss5jYik59SCHMBKdjJNf2w2/Q8hc2vgoAXHpBP
8zqcMReQohpzO8oHbAEGsgxCL9+ScPZ7C2Z/8FGp6cthbdPzVm1fYTTzbjHrP34jHr+c4XSaytyG
LD+XO2RC93j5vg1MXVl6//cm+0pouniU7hnlChvJGWI7rdxIMt0sk5gfVTWH80OJS8Rtj5L5DAa7
+W2iWPCEJa6932BNCW/IYV7/IemkniICE6MMgkb0MNkpFZlZ6ukHRRnMx6SL6/8qvlOVRUXN381V
m6isbTjyOCqN518l+MB/4pCCbQr6WoN0XKOTVkIfJhHO3wth9hs8MKAoeG2at0VBgjmz1bTCmBUH
4cwE6TRnBaaM7DjdYZodRQeuRAs9JR2uGS0KPM6vQ/IG4EX11YqggDynWNhNtO71WTWBvg0gpnvP
19WgS2vqB81BNvDllzO0gC9EHMMSuh7LbK9GPOX7OTsyFw7b2AhOf0jzM4OJS7fyLpsjLCJ/n3Kv
vy4wl/wySVvU83PHDWrefw247N3DlvRnmTTqUUXddPf3P3NhW3Bhr9GagfWU52fSh7e50B9WHOmv
/IRLbT+f1X47ZJdcQ/5mGcQ5D/GuE+jtxGjvZxrDXNZLN4LvQCbyM5/jc5mzT9An9Duoun6g+YL8
jE5HcdZE5FkcfAgIuVZ693ragblOiaJLuhDBk57zGiXwU7yp22acyaEddz+DY8adxYo3yzg3PVzQ
Jz62GaebrOB/6/lNo5ffdN0B59YBF2ckZe7JXpFDt5DKb3twBbaiBRx0Uu/iPLFlOz5bXx36uuv9
rk6uZaLqyikooNd+7sf8R9mR/+D0+v7vUXTh9uFiX2yfIFAVTvm5WGhzLFW0nJIY/tqVgHVP2gb7
/Q7x/Ct/7EJYuRiYRlrGQi09P1tTRUjCtU+sSbxSwczlwFBcToeixKqzTel46FN7UmvihwwyFwRb
GB1Fy0Z0PA/1jQnNoxpzP7U95iptoTQlghEzvu7SCgopAlGdGG/E8e8f+NKYP///b0sZayyHagBO
RePI80NA+ipL98j4BZULgo0mge1jwtIzNXj2gwfIku20+uTXdSdiVUXKZ/vr9MzbGTYs4Y+S5n4L
JXM217mwQ701GBWoGd+J/q5Ler/biouBGQX3uGAn6RlGTxIlthD0YMM7rwFx+a8kGNqZrs+95iiw
DvP6kIjArwSAuQCYqMne9tWenjv4zhQmsBmFp4HfPHH5L0w7FectTc+2Sx/bZh6ORViVflPc5b/K
LR6hKaCSsy3b27aKl0MlCs/Qd8mvUVSFrkvFz6Ut38RNfi+s57HfJb5sUfKOs4Kf41UNWUvW22hI
v/lNFWcrNaQgcDao+LkeP0+0fVt3i98i7ipsNdDRDpOq5GddItrTiN+HtPXCM5mrr9VgZSJiMzBH
nIJzsHyL6/2D33g4t3Gbk6YNyfNYBzw8k6AK7uyAdJtX6y4gpRt4lw1bw8/I5TEIA6z2UAty5aD7
vwfrV25ZLiI1N9rC6gHoG8SKEe5bO4cHW3F1DxsXHN9Z+iMNkiLbhGVvQtbw74jl5m4bsfYUeR+X
marD9cTjieGZMUBxgcKG9taaqCB4o9b5Yat64rewumBIDBlzvqaanS3Jnif16PXwyP6fszNplhNX
ovAvIkJIYtCWqrpDUR6vx94QbrsNAoRAIKZf/069VVt2dUVo04vuaIorNKQyvzzHJUDi0uqobvFc
EscLdEw0ybr6zjX2xhHpUmIFHXHBoyzBOmxy9FqyjCaJn3t55FJiS9+JqAq3+IJ0x/eYqK8Wq9Fv
1jkpxA5W5XFIRXTZOrIcJTHLA4v2ewnKW6PiBA5NVesxLMvoMsz8JWr6OgP045cHcqmwVYQw6wEn
c5FKHBBffhfr7pfwcKmwwMJCOwp4dBG4PEOGZka2pkk9D0mXCxOiRGQ2QtQCcnr/zCk03Tjz8/qN
XBxsbxvojc+A/CTvAwjmDBqqEXcpjxsNYZELhLWUGd3OmC1XCCmbr0YUSQzboizE+XboypS9LQtq
PpAChqmHYhJGZvC1Eo/dNi2HcBo2v2n7m/7WOMwkEAW9GsW9Dvb+gs4qr47+yAWtpER6wWyWX8aK
XVSvL2FRej7aWQ6p3Gzc9Sm7kBmsWwDDZzbV93C6G2vNVfbCniaJ7Ri99NIeWdw+hvvsdzN1DRKn
PupHwJH0gkLqSUZVXq3RnUffyAj8xjJziYKCwEjHuu9gk7r9ZGM0HPeGtn4XX5dpHqjs2okH9IJA
+nkPx7P3anPpMF0vNYFIFr1MCmMSk3d9K/ymiouChQgExDpv4YWlhc2SQObhXvptby4IRiLZ930Y
btjehvooKptkULDp/Cp1LgoWsJ6iHakil36lPzYzoC4i77z4jcnigmDUJnxL7L5fZCW2vFfXST7N
dTYL7hmFuTRY1K57ZXu6X3Q8qEwUxde+Fvfu0Teymq58ljGmk2U67Kie9fOHjpf1u3YZqq/RKssn
PtTG81bgamntSD5yEW0rigHiBf2VYEUnv0DHRcMKqsBDLtFySed2ewpKrQ+JTfz6QOBZ9WumgQgU
MUKNpwuWHKd0HB5aSbjfzHTZsCnZ9qacR4yKVUsWTOLNgHTenfD9xtx06bC9tY3ZcYm8SGw2BxV2
7dMo0/Jxrhp6Z6+8scO7SBh6961IO3Q+lxosC4S9DkbTe7frW+/vACcBCVrab2S5JFsC1+2wVxeo
qsg3c8F7v/jbJcKKqhlgwjEuF1YNw9MYQMa6Rib76BXJutpKEJfRkMjG6DDgCFlL6VeWWL9Y0wXC
hlbXsPpqVzSt1BA1EElmYNt0Z+bc+qz01zlfUzsY2PasFxLp+YHBAeeRKPQt+w2Lk6VSRIRp36Tz
JU67o5HmzdKNd7bjWy/uLNZ5YKLolZ0vXbC9TdsqPdDSjl6TnbtMGNJ148R7Yi7tFBxt9x2+MF5F
de5KtlEexXO7r+OFixBun50+LXPjV0DmLhI2D3xa6RaYCw90eeBl+i6oKz+rW+56cA4JV2lN9Hip
xMeGKItrT+M73td94V853kDMBA0MeLbl+qssx/fobvVamdwFwtqmb4a2qkdwHYHMIOc5sKn1Wjzc
JcIqxZD+isoRN0zQERUlhyAeUq8Dg7tE2LZ2qjTz9cWreT/0ujjHE6Mnn4WJufbrgK+Nhi4IXH0u
MBl71ZDk2ybqF79HOwtzHyCXuqLd7lJA3iWr2fRWCr/zn7vslx0sjtFUmYtV5J9ijj+QdvFCnrnL
eCFzbJplwqOLsX1dbI9kGr2ui9zlu2xUVL2ATfSlCm15bHsZHuDZcK9Y/ed9kLuIVwtT5aGHlepl
RBXsFevC+OGawvfbCF0RLCTpdBuVQX/ZxPqBduGrqm8+eM0Tl+bipIbFhi77S7zF+0OryI9gT/ya
WbhLc+17PzQ1ugAvU7n+TQGm2OlusHVrxJ0jMymE6PZN6suaLK9i0x+2ZfVKenMX56qjqoHu/tpd
LCwOcxGL+ZmEyk8Akrvmfz14D8vBLF0Q2soDug+PfIVRn9fndIku1koZUiTqLx2UkU891/aUpEP4
1u/p6a/7VbG0cGhY6XDZNvEcRRc2x3dClD/Xj7lLdHUzpzVqGN1FFE0wnYZZg+wZidXfExjbvgvn
Kn1Klnbv/VaUC3kljYClZzhhnHhMTkVixaEZzTe/YXLOURop6PjGSXtJTPB96BKVpUOh/M4MF/Iq
0Dca7oFQl9LojyEMiqUIvYI57rprxiXZBzlpdQkSy57sGB3bYhdekT93Ga9ok4IW06QuYwQmeQrQ
JJwSZAz9htw5SbE/pr22tbpEivRHPRt0X0Ke3/PpzmE6r32loKndXfYy+ab0diks1AL/+83/n5z7
vSzDXc4J/FEq0ITaXTA69iku+qrLhs5sR8uVeg1lL/kQDeH+1iyJfTXV43ZSoQ6foy6osfclE/zA
ZKuO181QZAtvi/EAKcYhL2o7h6fIgPqig9ow2lCjPrQc4YCuy/kVHGf9cH8o2P66LxALw6ZBYvWy
Lfkx8/BxsJtXroG7alkVTeothHvbZRyKTPcw14ws90vDcxehUnxfh7BGHqmlBRy4hjdF4+lPzl2G
SrJ0ZtjLtnzW6qmFD+7PatHVj/+eNDcOPxeiEnuzzDas9zyQ8w81iuNChR+LwV16yvJiQJa62fOK
MMhOhSM0rdCd5Gc5yd0ap16bdE1lEeeAEF6Do1yyWtef/IbFiQmIXgFgb2rPIVA/HFZ0XT6OCfeT
heMunBUvRZCKYtryxK40L7iqMyh6WC/gA6eOs4bUlKa9iqJ8td3+HLJaHlq5b35xgctn1aJA0bps
kjyI5g8JkjpZJYrAb3t0eawE5kR9FZUxpE5YlC2IJLO6jPx05+DI+OvATAoVySG2Ww6efHhYxqp5
WAo/31Zc+399uIkgsjYmIcuXKPladvKBj71fQzR3gayaWGzlUcNyDZnWTXzsCu13lrqqXCgDpHHc
pTRnAms/qQw7IK3sd1FyWayZjQgwYBiYB7XNCwuPbZJ4NgVwV5Wr7uKiw3Wd5uic3Y6jSPixZn4p
Ou7SWGmaCF0NI833ITSHVSPDUEAU985BfWPPdYmstEMfdzgXa6551X5RNF3Gp2onFfHLNLh4RoB+
MGhstCxPKvS2pTJTpPEDkbmLJlSJDnAX2DHscW+ycIES4lVI02vXddEEGMC18db1a06Wec10NSZH
gwPKb3NxYbV1pnB6gCVX3oSlzCCZeW7Te9TqjU/qsmrlAkuRvQ2wmWvZZ0s/Pg1k/ug1Ki6qJuaN
M+hC03xgFX/oAjQBzAJJB7+nO/tWurAG2nnTmtfTRg8NnZ6LYPSjkLnLqnVyj3dbJjSPD+3G+iwu
jedEdFk1ZVkS7YWgebnyJ+hlwS5T3Su/3Pqa7Ne9XGxDkjZDHOetFR+WqXhAS9894bZbz3Yii1n1
SVN2S5KHFXuLjuKXaEv8Dn4XVutZ15q6E2tugrItD6amV4n/aIMfh99ccSKLONzC0CQcKwiynCjk
f65t+9nr0a6+FGm7MpYFDiKkY2BOMukYbpax9LvquvpSUOIEsgaHuDyiuASVKBu9letqn/ze3Zku
dU8Z6zQiOR2YMUv69AHizO/9nu1Ml7KFWnowWprbdc7DaXna9t1zt3VuusMexZvYZppDUHR9CLhF
CTNdiGci06WHxLQCgg0x5v0GwEMXrP6QJizwG3MXHhp2ARHvuFvzdkrYQ4qQ99SotfVbSS40GI5S
QV5o2PKpCnmGOvuSdQS9XF7f1EUHIalYwwxWrrmKlxqoBzVPHYoDfjkjl2aaeDK1S6VZTkj12i7z
eZsT3zd38lHCEE23OFjyaCbiLKptforDlful7Ol1y/xX1UjNcCiC39yS1ztcuqamaj8m3ERHv1F3
VmkoeI8iWM1wYKTHuCAnuIJ5tXpwF2kal0RyOaotr/t4yALkdQ4wP/KzVecu1YRbSzyMG15cmIE+
i3RTpwJKEZ4LydnT2RCJuuQYdBI18jmU1uSF2u9JEl4nxh9SUi7UlMxLxVrc4LAJlNNDSBL2oxWx
emGbNXf+gGug8qefSH+dNWQybQBJ8TA3SZe+KVNpjm1s4tOq0gBnCPODW7kLOokBZuXDkoR5oquv
PBneFgXzi/BcyqkN5mAcOh4ChWvIG5ayLiunOPZLfLmg00w5rnXy+vQleUdEoDJryN9ei8olnIyM
eghcLWsO19Lmo2qr5c2SMOiM//fjr9/wT9/WWbPJZkkCFnrJVdBvL30IU5sMxs79qW1ocNyZMm+l
KdH/oKpKffrv30z++JvsN/mLFUcVhLtsrtswetwCXF1lEDwQQG6f4ei7vZ3CAZnQ//6xG9Ggy1Zt
E9NbYzg21Gh+jx6Ab4mQfmeYy1YNcbVEfYdTplvSg9Xj32W/e54DLllVwxV8gGvSjLRBWx3mfkbt
IPXzFeEuWRUlLYGM/zDntIntM6zf5hPumoNfDOuiVSHnvYWGzJxPBqIT10IULNk8F7ILVbE2QZoA
vE3eRpplaYh/lOudeXljqrgqWxEt+jUYQrx4uATH9UqymET5aT1xF6eqSQIajGDWqxI6OEswZ5Ys
6zuvWe7SVGaF7UYL++QcF9j6SSZBkdltSO9U/G4cAC5PtY4tmlz6dslnaKp9mCjU5rK2Rh03nCpo
2U21p9QRd+W2ginYCnRCLrnc6dcpmrJiRl7bb4ycaHwELdd0XTznsxyjDKooDTja4Yvfw51DvtdR
C+p3mXEElB0McMWr1a5eWT7mslUz1pJqlsHmIlnbE9xNNFKUyQ+fF2cuXqWsBkgw2yU3JR8fx35N
oaEBqxi/p1+PgH8FnDAkWOKEDUs+lGV8IPusMpJGxvPp1/n6r6frAsbpKMTN+S4HmzUjtN+V0Pck
1P8cWTHXEtOOVugWCvk5Erj8gWBHvpRcp09bXDReJwhzUSuw0dUyl+WYLwF7jWaAn0sY+zl6Mhe1
6sKyjocG05329XSKLNkydDn7lVlhm/Dr0E9KTMVUFFMe8E2/pn03PzVTlNyJOP+8EzMXthKiIjik
9iXfTK+zlYqXWkYvXlPSJaKuB3ZcTPWcL5w81+qvufTrcmEuEJXyhsYRoUuul00ftmmn2c6s9tq+
mAtFQbSSqXDBmDDSzieyTfLI0XvmlapgLhQVNjMNBoGNl9CtzjtbQQwfxkGe735dYv9aqItlYTLO
DZ4O9fEHuY/mMKSj13WcuViUaESzBkTO+ZCGHyEy+TrZid88dKEoTHHbNTXGXFPVnequeNuRYHvw
m4jOEuKdhLIVYVMu0UR/KInpDkN359k39i4Xi1KRbUBtCJvD2nA9qN60j+s0Nke51H45OeayURHn
lSwnOeU1/tvDiKzro2wjv7CduXBUV3ZkHfZ0ylNwLZcg2D+Hc6fvIMU3RseVu9pnhittQtYcGdGm
eYLMX/uuIUP9PJY0vvcjN/YwF5NKrO5gBx1OOa2npy7kn7ek8or2ICT263Kym+Lt1eAj16Fh2WQC
kzVku/PwP98IkeP/9eES4s0E3sHYH2WE/nozi9OyWri2gmZ+CSfaHWhfksNQoN3XayG4mBQ6sijU
qOc5N72hBxuT9kTK3U8qgLmkFF2iLYRUiMlrOV7WKH3L6u5OOu3WPHJWsORtT8mEtHHcUf4cLAPQ
d0v74wAhoTsRwq2fcIJWkqJjrU1QsEsruv6jiahPi8Wqy0wn7oVRN+7jrjRUCjksTSfcY8VQ2++2
rsjJjkwfa7mFz2U8sqdoI61XoMzc8mZg8Y3bvWzybdc/unqoTzHBRctrJrl8liDQYE1NP+eKpZ/L
fpGZKdHT6vfw64L51yFWgWINyBqNqBJG/6Bv/IymoZ9+j3bCZF1zpPGm6xEGnkdnrJvbv4exD/1M
UZgLTzWxrMJeJEtOW9q+KYsKrp+z9uq2YS491dW9jGwxjnm6ZsveyR+mLch3v4G5bq7/GvMEXhyz
ssIgPaU/KyrfGZ3unt/TSX0xWAWADNh0buU2ZmMZPQ8NvZMRvLGJuoaD1XRtNh0inZdFOB1YlVPS
yWzumzBrouWNTIr9IWr9Kp7MpZ2KLkZqGeJxOSg5eWBhFWVx2sonv2/gXG0FEQoa0pvNLSv1X0iI
kKc5hCK219Nd2oltYtZhh68wwgX8TbE1xWM4r9WdDeF6Iv6e3mQu7rQSbudAhDaf+MZ0ppeUHRI4
yJQAK3CSqYQGfrPJRZ94NKZQGyRjPl+FBjWcpTJabN2dnNqNY8Bln+JYBXOjd5OTeCteZAcLgbbv
wocphQTInd8QN8bKOfgDHXR2T8slF2sbHrYEDVEb7YJXC7X1sRFV+aCRec7SJaSQd8St1XPknDUO
43cyNfEYnqO16E87PLNPwerHRzCXkDLzTId1n8NzUFYsK/YIPLNnJwlzCaml5SgtRnh4W7VdBnk/
HaV+J4LLR8WGxT0L8WgRQ/cknTqVTcC7/Nacs6K7bZ9nndA5F/uCUIJBqDkfmmS9U6y7MVldDGiT
Mi4TDqy5nStbZMOoq0vZJSxXa8ruRKnXyfGHhe3iQE1Ae7Iq5MfXWP5EreggJ6hb/Pfw/D+B/6eH
O8dxpQw8vcvR5EBeK4GBB8W8XWsHFdxGT+gS7J+KsjHPy1arw1T26oHMqjgxrdQ///0Kt/48J8JP
mlbZBV8pjxRUUtP0W1wM3/we7Szzhq7r1G3jnAfhCi+n93Xip9rMXGCoHnaYJvIJUYxq3kLog81+
tCDjzlG9REAmO4GCRRQF75D7/MZLPzM69pu2VVcV6KkyWAtE/owT9CKPafO331A7wXs3F/B03vbh
6q7+bVzf0WDyXMKuhWHbLp2d0io8K6EQ0K0npsSd2/GNuedS30XI1rbbSmw9ClhD0i8HvnSfvUbE
BScbMe4VL/Ds0krwh2OHBojYjylhLtyIho+ahVo2ue26r0xFuWTED1hjLj3FLAn6IhHkXNntRfDg
Y2KbO7HijRjFRaekjpeumwJyLtlgn4IdkQPv+/S1siQ6QtFo/+A39s4iQtms03tSkDNUM7OiKV5D
3fqj36Ppr2H6iNR7DTfK8FyI7p96lEcLa9k7u/Gt6egsojpYtyheUnJGD8w/JEm+bKa4p6Jw69nO
QRgUfVx2JYak7PrXg6LREZ648clrUFyACssT85DixQfVv5XpABtNMfrJBzGXnzLwBK6HIiJnsZg3
JbNPdvNToWYuPAV5OKHSBo9OV3lIWfStjMm9DqobA+6iU9rwuecjx2szlIaF/h7gmuQ3UVwlqIb1
aSlTRs5x2nzo2v5Tqrs7Ec2t177++39dQ+VCoQBl8NpsD59nKR7NGPndf1wdKAM/rUQO1xGpvmmz
ndMuvpM6uvXSzqIkqqNzG2I8qG5O6XRYlXzwm9nOkmRFHQyIfK87SfOJNHu29X49ZMyVf6IbFEON
xHCYunzTtU0mWet3j3VJqXKzVQQDMJWPZO6zVK37ca/GeyYrN0bbVYDaeRIvtqkpXBjLD1WwQT9t
3zwvly4ZVVV0YcRIeha2+FrP4mvarH4nsktG2XRYVjZfV81QvO4WeYg74je1XSxK6UqM84JpUljc
56ZSQjGsSI5ec9DlolpRNluJpuPcyF4+Qb2fHW3N7t2Fb31N56xsgbyTQIVY8MJ+nVtzWnvrJ5rE
XCIpTXdZ62ZvQBuyNGOK/90vq1/s5iJJtaRxEZQqBJIaZNNsH/dFeT7aOSu7ei1kOgd1TuGHxOts
Hb96fUmXRkqoVqJY8WA0dWCD1QdlU7+4xEWRIuhMwhXe7uc5mllWx2ZFpyTUR/xe3LkmrgFtiigU
dT7b+lVYt9+HePCDqJjLIk18bxJZ1F2OBQSAigClZRnkwSa/r+nSSPC5mJeGjG0+N9X+FJdMHePZ
N6Xj4khr2YwiGhud13X/l2H9d5MsfqL+zIWR2qBQrVq7/Qwrkjjb6EwyKrlfzObyR/ugZ1onaj8r
1h+5Kj4yVt1LK9zYU1yzvyFVxADt7vKANV+LHW3vo4o8r7HEWZ1kTFOttaVnO61re4hMnUBuv579
vKWpyyAVs8RmFZo2L4LorwB6GzWp/SJ86iJIaxsQE5ZJh0pyAc3HflwfmBT32mmjP2aKqCvxtIxk
hJCZ0PnW9/rb0nDy3mgrX8pZsEefjYC6Qk8pNEJ5urMu35ftr7ZWr6gkXuwXlH1/jTwNHUgRos04
F1rJV7xPyHMTDfbOdP8/P/97pgtWIb8+Ppmiel2Xtsuh7K2OyaqGB6b59lC2W3igEZ8P5aBJkYVy
mj7ucbo/LpjD35Zgmb6gLFB+oTjfiyN8zYvHZq7ib6tBiiMOTdU9QqNyOsBBJyxOlETmWMoxftjH
qPOKAKgLOLHKQhMQ435G8ekIw74mM2tDvS4T1OWbNia3iC/QTk3tntWqf2yme/2A/9cl/tOgO+Fz
vXMYVoRa5zLAFnyQoKGPUGa0yVMNTKY/THCHiQ6kHqD+BtevJyCvQX8IgmI9zKLkp7HhyApGUx0c
aZuGdYaWjvEDa0OSF+UsH6tyJscGsiaPCTrJv9ghTV6jSR2N5FIIcyzCDR8mvEY1HePhp8UW1QOE
dc0rQ1FeVnJcn6FWqPNiGO7VL/6891EXuipG2dTDiOGM1Q+ziJxYPwMZ6sLkCTxSbNePGmEJJ++G
eVozOonEq7aJafrr+ognEIt1H4XnkdF9e1vEa7vW2QRjd+F1K4Flya+/0OpGWNNu5NzJebK5EaUQ
574u6Sevvck9LhuGwhfbInZOolNn+kGgcDQsxZ3xubG5uuclFPk4g0DJjnzeMk7PLGgKCNALxCq0
R2+k30r/7eRsLaTgo5Kd55TrT7Hp1s8FS43fFusenUlo6DTGcOyz6ziZYxAAdF4J/Mbu1NX+PPdD
9+js64opXert3JjAjpkd17TKTNA3XjModI9PWDMwiDsZet5Ts2bVFTR/gIGFmb1u+6F7gMJOYCn5
UtFzO4bJAX1vXZIFmw5Sr602dE/PqjGGdV26nskeyK8DKlIXMZfizhF3a/SdFRyoxJBxRKKcKQUD
KDUk5jjJevM7KNDj9uv6JVtS9Hww63kStJUZh+XtUVbJ5od9hu4pVybBtG+hIedQ1SMq1mrEQVfV
yu8SE7oHHUxJ02IZsIJbwqMTlO5hALNV+/LOZ/sJXZJ37HCRDpVezqJpwrd0aXRx1PCTTz0XlxP3
Ju1sKkvn7Ry1hf3WQe/xaUfu8r3X27vHFmQjembHajmPJVnySku8d5qqyc8XLnSJYQqBfjC3GJ1o
H4UGUxeS96Dr1n/8Xt+5oLYD42ZLt/XcqqU9kiapGrj+MeOH9YYuNDxH8YRsLlvOBbiBF1w27HZq
miZSfvu+OzxymudJlIgaYN32Ol6+NJ5tRNSFqQVcw5CdQ29wEZdHSA98TYPIr3WLuqOiG1g5F1HQ
5MNqXkRVwNWy8NrMqCsu2SQBbdHCX+V9vTTZlJr6Ed55flI11AWpFV2Trm/7Nt+Dgb1aE71CvszT
84y6LDUg4UgUlZB5XCevY0IAerZeGST6m10wWZlqIYWZoyvh7yIwH/eQ3wlw/nx8UBek7meYrwdS
yhxD/zYJUE9M1OpnSI9S0K9nh6ql5nARlHmJjGC2KcApfVl7pf+pS1CjDyxMArUEZ14HfzUT6i3o
UvU79ahLUJeTCrZyn4Iz2+RnWuqct35cOWx3fh0U2Va8KTUS6ZMZ61drJ58HxeK3PjsidcnpMdja
uErnCg0342vEeHNWj70fyERdctoWa8QT3pd5R6v1aPsOhkXl7pVspC4kzbqSl3APBWsUyuIEBYIN
sUDnlamnLiPdMfjBBqiF5qoN1pOmRZqhF/vFb8ydOtQ+9em+YhWdUTOanqN034/KUD/Ai7qeuZtO
l9ZWYXqedj68UsAinogSfvA4ddFoVW3weYDJ59nwdT7oOmKZrebAK7KmLq7caRM2C+SZz2MomsMY
7sd1qPyoeuoKPW5lgnA93tJzoHWa1Tz5K+qnySvsoq7U42igphdC5uEsA1a9LgL2VxBPg99sdGnl
dArbIUVgfY6r+qXQbDm10X6v9/ka9/8h+eLSymnVGhg/FPEZkgb8IeGsOoNfHo66Z34XJuoqPg59
GDRrReLztNrwGA50+yBWI+5c6P8v1vGnv4D9ukGyfR8YqdrkbJKRJn9BRyF5WVpBsmqX4XmCidch
ZpBsnYeiecs7A3PEMdxetorP7ybYvP+YYMfUPvAI2tpF27KHqB6X9wktyBuOVNEDLDfJx1CJ5nGO
d3Gw8Gd4RkNeB3oSzvBee4JLy0bVHPJ5aKJzxFT/GlKh7NWoYwipeT3exa/hjgFwtYijM1+KL0Og
X0IkiPwe7STvwgBT5hrLnIM23HDlHtZDGYt7ebJbs9OJCLpUQCZ2WKMztLEURBeGeD/Q2ITvQzl3
foGBS1xPNIKv5WojlArK7Wtq0+2UtNW9++T1mP7D7HSJa03gLNzB1fEsQaS9b4Zyfa6xeZaHwYqR
HUhvIPUXc3pPHTq+8XvXf/8vNAPokZ31PkTnRaTiCEWJ7bFCGuoIQTH50CFM+X7nu18/wZ/+sOsn
+9cPkXBvpnoBnUFbG84vmqe1OfSmC49pa9RBwwMk21ikX0oVEX6EXzNFg3moLb7gaOAVJK5dL9RE
/Dluav5ZRmv5oWk28Q7g9agzPswM61ERcJP7AvgmgHcJgtp3KWmrN/UUlI/Qv1w+tJAze7adqcaM
lF2cI2n/ca95edKVbh4V2llNm6VsDh/F1m2PAwu6jy3TwUW38bRkUcLqTLdy/FxS5EPuDM6NsXGS
IN3UdK0civ3c2Q46xmG3nhLJ7pQqb31hd78zs0HloInPNVb1I2SA6odIcX1Sjenfj3Kr7+TR/u/r
9Kcv7AQq1TbWQyd6HA1wByDPvVoG2G2BVswWGACeQBh3nyEUNHxHa2J0amj1T0gbnoVqazMJDOFx
rLb0DhR4497xG0vLh7Ap0bVzHvX+Y4QmXFYoDK3X53Jx2mDQUN7lyBhyG/+1qqwdpzv7+o1v5dK0
LCibOm4RvJOgW7O5k+ZAyBJlyc7TgyHCL3FCXSG+plGxDIuB4lM17BAU02OXeHZL0d/Y+7EcIPyf
hGespeRnn6TFg4FXxN//PfjpjbXibPHWbhDHtCFHxkqITwmZ1jOrY3XhdaJPY1nqh6VPt3PC08Wv
POny+IbMWzw3Az/XKH6eOabqEY7Ghd+VyiXxw2pAunBS/DwIbs6y68LMyFC8/Pdo3VoHzm1w0zEj
qF6wc7evXZcZjYikXFL68b8fz9JbJVDXShrl5r6VKNieNYmrkh+qGurs5qAJCzjNBGTGyPt9mePx
h0QVWXRZvdcrdH5ovQSQ8pMpjQqT7Q3Ogz6DsWxXx29LoD1zezBjaOfqMKVxCmhm1+MWNocgYS3/
NP1/CWbTCojpZ2kHUa4Zivh2f13HTVR+h5RQg9TUWsK2Kcz6XdXdayqX9mQ2QR9LeJgEp5FoHBbr
bOWTgsxGeqqgpPBlKgbzCIjuQputhhFwtxVoPOsicuCqio4QT4Ysa1jhABYTGtCfhiCNLi2Ufd+F
khT8SHZZLZktmuoBdgU/SxnsP4qrwF1rpzobiJg+F8lavNZlG39VYrVvhqojD1UCT5JlL1T9cxs3
o7N2jdvijYF41ReVpiR4rKCR0r5J7IjpkY2I/hQmuayDrGHh8EbIxhxHReoM2mj4xlszp0djI4W7
LhsuMpTVD6mHPmvi9qVvdn4R+Btg11BN6wGVieIYB019aGqr3iVmhTkyNUPy0ONzviUQeJtfi7ZY
9aGIuugNHFqKN0GRyKfWqjDILJw4Ds0OPX5kj1fav6AZKtZZpcSXoIagapqUMT0yRT/yUpLvBac/
463RqNNJ8ykSaakzNAMTeQC93RzRPxUdVT+OR8Mn+1Cn5QgAUwYFSrkJ5HzNPPaf+rGlcOBqK3iM
m0pQ+7RUOyVvRLCiBa6al2F5qk2xso+D7ofkFOgO/7/dovVaBebd/zi6ru06dS36RYwhmiReKbvY
3m7xceK8MJzEkQQIIRAC8fV35j6muGxQWWuuWfrKM6ovVtH4ihdg8FuOHaRt12kTsGWbNqA/rlQI
xu3eW8E3+H4ufRFkg2PTdK6KxoGPDzHHl5apMr46ZkGelRYkqwbomU+tMBpJ9uuWrVHtls2Iq+sH
JZ/GfZ1PCuv9YQjIH17TaUHALJtYPS4qLXM0JWM9DnqeXljPB3LKF8vIacRUkJ66fC/mtp70AUyg
xAjbTE8ji1Z+y21r5ftoLSVPhseHo2WLypFUoxx72+M3sUN0BniYHGOlRhA57mg2rsMpCcs2n2Bf
IdJP77w6nqN2RCqbgmhu+oHZQL8hl9OkyWbLBHwBX/aT9+NDkpAhfdhBC1G/1SFi9RCrBf9V45nk
L8iQI1EZ8DLyk1T5SE/pMhf8so3tzKuRtKB3lxNBhl3ll1DwWzuyQnwwKFPmE3RmcMXjBl9QH9pE
sATa9sy1L0hggpkmpFZ0O0k7ZeoLFpsLmDRozrx4mlIsxDNfvad3xkwdMlYnrYA3TGIFx8wh3t0/
93wVTTdHLShVVljPyqXYNvp9SNN0+rABwc0vPNM5KhbCsT2zNZ7SyzFmbP/bJTLy8DrYlEWcyh6J
a6phhFTHsuvk1VE5ua+0mLv0xknXu49+LnZ+gRxCRf8JnU0oIM3Cdg4+ZJdmFWfb1L7jq8b1ebL5
QVi5pREfHxUjy3qG4TFdm0wvZHwbWLavNxZjXcOUX0essQkN03e4W645Os1BYh0jpKo4T/1a2NuR
CicvRddp+4McPNG3kE2LiCs/W7KKEhGZKb0yGACNf+a2+6fmNNB0nrsYzmCXYddB3E8QPMQXKgtU
7lBR7cNx3QvtN1H1eW5U7cie/Ttd1zjy38eDGneaVjulDwlOo5A3Rpm2u+sVBM3ffUYp/PfoWNCk
HMetzUQJITtIswPOCn3d8Zm6lxnKX9O0RbvkV9iF5MPH2IaF3UmEPJ/ULPPhPGz4/4gAOUzbwIub
25c2QUDkUHZxn5gLypiw6TofPRkukPurfTwdBUegSRjwYh4jmoGLg3z3VdMzLiKo9uJCKXfdzLqN
XwwZ2/SSGBgTlAq2UaJcZjrP9bT0Q/znmH20nnUM69iunGfmQ0llHtViiVWkK6KNXT9NwnbyPA5j
P3YlThol4PIYEysAU1HASMtQdOQoj9jggipyrdpf8NHYoldm43i9G+GLt58zPTD+EPex5787k8Tx
fw6GguOpo6lrf6TxvCU3zTLrXrMOi/SvTyLPrhLkKUvKKUri7Bfcwdx8SY8sIvfL6PexzKG3s1/M
ex9kmXpMsr6zRC3xySiIlm69I3R/2GyK5qgcvOD95+rWtnjk8bDIjx0bwcsyY9vS/seDaqNT124J
PSUs7OJBQb4XVTYNcS5rnWQpjG+jLTr382rz+w0cMvUJ7CgZLLTDPu6WulVJAZyF4DIhv5FDS1SN
H6T7vv63OZZQtfC9D1uZjMlMWJPQOO8fVBJDI18d8MPyfw5tl/6zG/POfbpDRQztWejCf9zwXr6l
BhzNr3VQaTD1zCO65ieqUuBJjXNTzB/g36rnl6SLyCIvGm60fKvg5ODsZZV2T8VlKloVvjTEYrge
VJ5mbQPbhUKrkg90yveSHlrlFLEE8PzISpdMkX9IuFVtORZtxnDbtu0CG3o6uzmPG7DyKF9qmY65
yc5sBWPlY1GwscvPG/KIYIYdMvDUf3Zrbl2o6OpBVdOhhQy75GEUnpZ0jCPuIcJV+7kduFn6cwvD
AhHXihY8Gu8Az6/pS+Jh3btV6V5Q+9npcZ2mMu1jqe6M/GfpWGUqHvRRDnxjPZTDfjpozb0bmawK
MILIuRsjJBnCKzbt8issnkN/YdEY+785mSg7b4mKprME9MTr/KDzVi1MdyiYdrXIXJ1iw1oxYCjj
6djQzh/hPNCtTz6iVo5Ls688+9sdbIy/mPZpf5l2xKW5JEuqwanxOYn2nJS0j7vsPKDc4PeFSMiO
GNWc7+GSH3F6x5E5EXBfb7o/tXPkyX9j2oujoUXU5t1ZJHsfPYQl8vFvrhNyybI4684cKfFdg/yL
JfdV4ZGRe1OSxMnN7AFOfRVQugRcXnB8noUWIzxbtPcW8sM0XKN1HhuxrTCLn1b4C3s4+JwLlFHz
T5CoQBvHRwYh4Dr3xWaLUo57wRqecvCOywOhRON1Q2WJU0N1ai0L+E+/cDCgR1uiqtqy8Rx6lySv
8UF3EZ1SRux+p6lR3UsULzCQRchEgnINWzeGQxZLx0L+ElFq5wtX7C4Gu+cqE9g74oQtzMc2FfAG
tcvRq7pjIeHXPF5mjn9bxmgpI6Bw6lcfWqgfDy8jeYfKmqY/3Iyb6wkUe528ttNB+qt3HAuQgh2I
wYbrcqfP+xxZ/Ca8z471gve39y8HzZE2vmj1B0MnXIZde1wEwo3/MrZIEHc2P/rpOUUqxvrAJhm6
pxSi4Pwp7AB3v4UUIpgLVAJaydIPMkc4xJCGcEIg0mK+ijiO8tMgHOEf2crW7Vu+Qmb1rRV6bn93
+F1R7/SMHfJn61hECeQ6h6RPhy46A+OCYXAEn4zQsZRkUJA2LlnA/p0Xv8cVEFsVSkMyJq4c+Pap
2w34xnBPnNQ56T1bcFbsfffU0lVEqCgHgoxpkApVoUHYbDznyfyWU4KE5YooPUffVmPVtDUYTLT5
dBmGbjgXjOOqdqzlhazmYoxSFGdHzv60MEBNbUX9tJFH6rdcXZP9yE2ZIGXifOis+8Y6LSaU+gx9
3Ml0JlO83MhK9C3j8zjJsu+4to9J2w8mLlcaVor7OZqTBS8uEt1xg1+4XE3VTSGU+PsI1OYhl+vL
ggsCxx9kLC3oT2JRY52GeZ/+5G2IXuiRoXvXMLm9H1GmuwMnWjIfwOuySLxh1cJ9nMFUersuHEV0
CSF3II+xsxzD2LbIC/FAEcWboWTwhq8NvvFw6WEjtL9JNhXbfrNFPNnnzbSB1cM6DOQFhYIiMDLo
gxOnSBPKXtcC1cppnOnKX+Ziktt5WVn7kHEH044iF2eUXKKH8JP0hT5DAJXGTwfKQN1MCdaVaWY4
fCz26nOTTxYV9T98T8Y+uqm1s/7vsnWO/dpgdPS+0YR/oTnFYXYqgobNv0/afa0nGH3/CQhIrBRG
iSe3wOmtrWbeimyscPikPjTdBvmsPWcrEFF7FXoytkGDX/S8ztZUb29ykmJzNSayzoo6yg6eIodn
nZP1OS+WLXlGlHz0oezGQVYV6Ax4lYZR9fwdnTHcvNZ+QoIv8h+RDM+qLpppBM9GQKtZXstsdLDO
dIW7yT0ln0tKrZyqvYu6pK0TP0UxK3UHHd4PG2fRVkfpPq592R9b62923zrEpbkWleyKcRcZkmbZ
RTv95GriW9NjR+SvHB9ivSss2/KhwsjH1Z2dwgraFjdDqSP6Lzh2hCd9gnZ3GvynSfM4Pgf+Lw+v
Yns0R+84ZDWd0btGfWgOiVCyrSzmZM/y0k6wNT7TXubyFvY5TS8bMsDXL89haCZLJzTGLcuByUT+
Ddl6/fygYUqdFPDgXXGTtiQt2dwbXI/ACO7o8C8zPIMvcsO3Na/HVKRJPfdk/1Abj84sSbKncQ1R
VEc7/gzsPf2y8DSZTq6z3Q1rhd5nvC8whHIhqpyf0qtOg3/rdmq+rSzv9xJuogXaNQCZrowxLQol
SWNmijeaZTvGEOP0lXbg+ABaB+UERLej3EVBX7hHi4WSBCawMdrCs8JJCyL4kUFAv/XPSzrjhN/b
I71TRs/32F1LXBkE2QHoLo5rD2OrCvRah+p785ecOBQo+5yDWch1BQ3TfO4mL+oYzKjLkubtmYl2
u+sUDigee1NN2uS3OAZgE8upQ8EGWjrP2hnZMwdp2DLHJRxx+4on6VYhcdicvc+mj8UvOLTg61l3
LYsbOEFSlAhgNKZ8+z67okdblqFwcmi5j2EhjexwZqwJO6re0a3kBkHiIQXg4Tr6nkrvsOQgO8NB
0TYR8JMEzyBqT64nMzom464h2n+7bKKoGgUaNs3w+yjT71W8Ly2ev0jipdK9s/ccJQK6gGz9ay2N
/5sGHB+ZivzHYJatstlMnxGe2v3XpV17RdRxe9dxO+I8sUuZRpZWIDiKJqgU3mkx1aKBZgtlkyxs
dAGrcq2D7VDSIY7K/VxDx8uphXipA0/kDZptTJtoKk68TfSln1AEgva+H1mVR7qFZS7a5gDu0RkM
a3oPtomZyhxHw1kYT5Fun6ZONnubcQ3zyHz/BUokCmA0t9mz7Y1C+8/26QvSBXJZsii8ZrBdOBvB
fA/B4YGHJlRei86SZkjt9Hv0G79fKV2+iX1KsPIThWEKBZIssRhONhdIveim7JJ3QjeIqsBCn/V4
GdQcjioUbjvpyPayJLaVX2LQ6qkrUvHDbD0tEx9p3aQyNu/D2O7h1INaSe8UMf1JaUfXOs6G8Vsu
xPQyZUP+2caT+os01QjBjhSFWcH5f4eJovSG2CD55OexvW6JLKJyh+9TDVsY1AChX81ZYQj06XAO
2gs9AHPVnRTtuctb5A1n00Bkdag2XNoiFrIxJIq2kpG+i+vJmBzg1uLDDOioW8e6x/XVtEcb4o9F
77iXSwXa+H2cscO9J7lD4E2R+0g1A/qYpUG3nmXlchTyMT2YuKUx7VdEp7MBIJIOvwkJ+oOCb3Cj
EaxW8e7QIqKt9MATcE9GjWN8/gYPUzhszyuCxv62quuniqCGehRdslMIOlwmS9Yfy7OIUWK6o1vv
wpogb3OMuRWPmIZN/eOB8lc0vcvEU5YUY1Efwv5rRwbUFxXHVf9J6c6u4PmZU0Kj+W/ryHwA89za
OyhrJCtH1Kp5hdXRiWogyA6tEki+nlK2YRtt/l+MKItzWPAMc7Tlp2TP2VzOrChgy76wScNFoUvt
dWC4/RqtU/svEmRSqCB1/iITu9BbNDv+hzA1yooiWBI9XrfrDzJlDKsYEwDSgBCDMoXhrZpm4MH9
RI23fEfoavtl7JzmZcwjkVR0y1Aay3X00GLt6DKr4Au/YrMs5Icy2/qIQyH+nK3cvmaM5Z43Dul+
SUiPNRlth7ttW0HvNinkbzq4/BdKNvZ9JJqhJxOjj+4Dskf+yhb1G0j2WehqgTrp0R+LPKpsT4v7
WCwJDnO3JK+9Q/VWEqx/WR5+EPcJKhBZ2W5MllO7L8d4EkvmzZXGRt/Z+B8EwvDDihLfYnSoOzVA
jcHKoUqhQ2TfFRfZUIt8hcwngcQvr9YNCcCPLic9nLrZBDn487IznGw8w/n3fBxrG/3YUdXd5fPu
mh7WsrQ+yA7EFc6DfdGA4OG+waQYGTYk23mOILhWFC8HZq0XIB7ozXAokhbAEB/Mg3WE2IqNIYIu
xuK8kMbS5LsUU/F0JLt5MzE8PeuDuXauMuTtge5t2+VYcR3si/020Oz47RxsUHfCl6yJgh5fU5dF
PyOj2dnM3Kn71aYo/3Kb9cslbEq900OlviboZ182WFl/dUc/9BdQ7I61mndAeyeqYZoAOeKgPwaI
kZ4gfR4fJwbNbNPmRs4NMAvqqxE9iLgTQOXXC76iuEtAMRrPKYtpV2d0NnhPRFlR7ZzMU0MpFD6V
JEyi5wDnw9VuztKXYgt4ofje0pZMjscT0VAOlQaXBaK00h1XloFV9Xi/iW77VPmyzKUNA+YZ1Gb8
TLLZAUAJAUV4tmzQAHnVbwzgrJC1TEJ0NCrdhblTx4Cd2oOqkVzx3ARt8tR1V1VgwreNLibXBI/u
M1o3QO8DCpNbkUIXeGrJtIQr63uTXcciYz/m1fj+mVGVjOXaHyM2BG42aq8AD2TfzAwA2eWIdk+r
bNX8vpV7gK4TKWGAtan38RNqr+DQJXgnK+53otDCdX6rIU/4d/8mrSmKi3Ci/54pIqeXwsUyemEh
TkKFAt3s52iZkJDSBxY/r37sPnt3oJHOVQCcCUO1HrOVOIt/D5KhAkl5vogmdhMkUAQChfWWgR/v
0NN6stfKKvY0dZH/NbtVwR+zN0WDDg/ACoS104AYRjl85r5La3asXYKlHrysR4rKYEZjZk682OR5
htkBK3uVR78Pz9gNiASn55DacP0XG939TqeZvPpZaPRCc6sfJrJq+8xkSq6AIJ/lsKVPMaKg7+DL
iidrgoGzwZy0DGDjqGV6HpcdlNVRreJjKobQlSRO/VVT12VVonZxPhLkx/xwiANqiF1mFPhme5iy
LkOXvu2jrfM9F+QcsXj6bqclKWpUvbOBcsys09kG3+NKXtGYlVOf8MYAqCxKbWLEc/lMTrck5p0r
F1SWusxS7V7lCLslnC6bPpt4OP7IdMVUeJCwV3+cEj+7pihgtnGXWxz9QHk5qotcjcs/x74IxRpJ
LOy+SperTNY7PYxvkqwouktPCacV0NFUn2CGqLd6JFQV1SZgo0OXjWLmESh0GVQBsSljsuFETbOx
eMx5tFdRxtXvPe17jx5DEX/qyGwYMpl31DwkiBNNxqIrowJJZOgcYIFbCmm0ux7jFGw9miB5OQze
6FpbUNgQoDL1V7am9Am4dV53QyoeeZthnSSKvVOXAK/iaHNLGE+1+l1EDqkE/V4MKPW64v+hmFnX
1znGjf8+Ckgg5VaswpZbnLozFDMHKfWSDs2e5/qjXaU7JduKpl8uGnMWX8yv62zCz5ysOXxtNAYI
1Taj5G5WpXASgF3OybNEtsvbcBw9HDDbqX+NeoQhPlqOMDc06xtstgxGE6HJ22gHOgqK8nQ2O1Dc
ChuPjeUyIbulxCgtvBphw1oD08c9kKzA/0o3kcldiRjYpyhkP/490mnrSrSXQAvIZPCQRqTU37dz
2iXVOGYj+LitjI5nS0Xbn2cTeYsK2RUP4Oq753aFdWlDR8V5rUBac/XOiv6o5taK1x26Sl8FOBy9
YbI2f00xC4gs6+Lukg9xd8Y9j5tJWH2ngYtBYoyu8d9kwcsntWFNwSo2DPm9tJtc7oJidMJADTjD
ZRWF3puhC8OnBdjdCNOqH1tG/QcM2cOfgMbmDgA8Vl0a9jd4J0L9NkAqy099a7OnFa3NFVtLbXVI
MztU4wy5MLqbgaUwDkyj5S02maNnqs0wXf9R5EOF4cD2OGbgBdxjgDUWP8N+xJjGzai+cWDM+mua
5vB7PmQiThvx8VsnMB0TysZXMBfo/brFLeK9p3w570erUKFjGPPl6IxVIPgegz6TTgyDYWrR97bI
Sc8pgD8PpeYb37anpM2zWudZ7y8oEEzZJUGiprDuT2H2xd+QdT4mzUjFcd9nNLlym84PbtP5WRJ+
TBVgOZkD80WWYW1bvV8NXjQAUrjYXzVbcMGhmlNLqfdsBuwAuBQRyhBKnEGvT/5Ii6FK6SMMZ6DV
8n891LcKR73vSyNU+x4GuzMsr4WZWkSzx8GzWXfLo1391VmBIjiHDC5HklGGKQsTartNbrTmYhzv
v+2RxJATku3/dlxtuIyXQwHA3DMMgi0f71pdxK8hSuFPLCPS+CkxTUwwK+twxuCgS1EZplyyBvY1
4u6Y1vG0pfjxMXHytCgDzK+A2GnVGPKUI+PyBFh4EuXGvLI1tIz2te8LdGIwucbofSbtbVIGJa/v
d/fpu97W7ZznuFWiQZcTT45Tq+Cvi5mVaCvji+SysdG/s31dh8rNOEOgOGG3TbPpkoZ2zDDbUfQJ
HRjm3RiaVeOQzwABWpF+LIPyJ6eFeAFzgNeOsq3ep3z7vkZLqBOMnF8ti4YnjbCyCjCnuUjWRu/Y
7aCLEiTYlEDD4vPazqTZFgAIuAvFeUih6QLvo0VbwhFHWmmtsC/1MaKEC9B70E1+xrGF+UHODVo3
tT7OGnxP3qLurWKMti7JAgyAzELd1nRMSkCiO1pOB6vifc7mEvmSSDwosrQO2r56sELqJIWQOd9Z
ftGm3S9ZjGHsOIbwgGYjnHbsiGefR+oCSlJ+HQbDTy7SxxmeX8ODG/KiGW33e4SQvMKXQhI9za0q
V9Mj6DwYFWpT7MVz3+XkfVMmqTGYJE8AdYfHSen4NxZ7Wh+ZNFWa+ratd0Mw5RCJKE0qSdmOR9u0
ve8+UwHMMNVEXBYVy5qJY8EpHkWfoJu1ADTVZxyoPiO0nJ88Bx8L6yL7wyD8X2VzIJhE1B1lw4tk
yp2ASGMs2u57nc5sPTMXWFSq1v+C0S2gmW49rtZkf1Bwf1mx0VeYZIR6hanP495hZrUBp38jgrAz
xr5JraK9uPJijh6XzX7SyUxNbyWmK6ItkK+N0R5akA63ZceyNyALyxmgVX9HckjGQTq0uMhD95Vk
zlyAQ9KXYXZvCxvU+0AoQlFX1ABQKC0tzFH7/h6+5fw1HhSrjxl4xCmihS57ORdJaUzQZXCM1O0Y
/4aqe8Hz9Hl9FLMGf0UGypoRnhlzBSbLWBZb7rdKgj0hcdlDulDbHrQmuzvxvENFmnTw8PyU25ju
8OlmZKRZI5CsXK3ykDo9b27FRdjTCPOYZxs6Ih70uiRpdAoU0iqgUs6JI8cG0Ln/7o9iHy8o28L+
DVBqZzCsCnNW/CcXn/3O+2DkE5E7s42JeZj/qpAeri/3rc+nWi7SJrejQJjBJ1eWmDs8bpjF5AmY
BBhzz5N8ShDUkj4cs+7rTHidfA9pfNi7pI81xo2p26R9LSApm3Ht+Ri3JBlsvP0H5bi0XzzaqA3l
OKl4Bp0X/4BqA3bTW4nsh1VWa9YJYLohLn6ubkANnTEuHjH+7ONm9mP7fy+ArkmYc29yW5Uut4XP
UdN624UKoC5DaZk5UMdxIyLiHRzSySTyM9g+w8yrjTI6PCrR2nc0lBNqpAHHja7UcIR3gmSO+aVQ
fJMn2ErGpCoGO90AqiSgM/RtP/31YO+Nb1OXh/E1RtzOXBUKF/+O7K1t7kqFzdo9mGWyuipi+Fuj
78QYKytxLY/j0+jcgSctDqC1ZR8AWFfDFs8YNaQZKDN3RZFm4QFuC6344SIT+BOqLaLew5YfU3ms
2bS9q9FiMSUJRk9xk4Yt+cDglcfPPUAW8VfCfPfvysDEhsEriOqq9jnh6GYNEIarmdc4rYA0HdEz
Sh8nmoXL6K3YsErgPp/10hIQExSDMF7YPLeliFY1Ik/VKeDGLvfIVai45Ov+zUkMZ2q1gPUUlcyA
6AsurXG7xtiXtGT9G28TGHwN5nkmyx/2QSKsb6EtqA+4993cFG0crT/6PBq3rwKQEk9gWzvv84h6
DE7qe2VxrQNTxvWkMPxb9kl8T7sIE3G4c6U8uupJLlzX3QS62d2QgHLUYxiPqJ9bEXIdX8D3mcN1
maNFm5otmg+Pyz7vxZnJjk/2ivBGgbIIkffHz8yvWlQbgfgdJLQVk6Zaa3jQ/ycBbaUvOwKJJlvv
C1tpC6uqHJZ6JY2P/BExWsWKoXUChgbJ8IR8mbcgDExlFIn9YYmR8aDv0ZOi2y3HBFalf/KQ5/ly
Sj1VB+g/0gCyuIethjDzaVceGNhKBB1uFvOw4TcGWOPxfcGBlf/tYkcwmKRq2BS5EMhAM41agYEr
h9lWj89eu0QrHjdHTMcRvZN0kYN/+BFHQBvOGi9TDFecJ2jgEDJrkuMHEZ5Ndbo4rvpXDAvCZh45
SZgmNby/7PGLxoLunwNbZY8Jd6DDrx2IwGpPKk2FPE1c7XaqliQ/7E0cGGAj7YHC02MHPKDPxz/n
mtfpQNIvBvDe2QrzUIHOCGbOBKLQDvqEEr7FyV/g/T1rsPsG7mvuwnwDK30Yb3GO1syccJcyPpTt
mqM/CSnOCTxpPUy/sJm77EZcomxpt3TLTnHnJHZ/j4D0yscLh/uXK/4KSdSnR/2zO8y5ZM6XCrnV
hRbnKRPH8NrSBdf1QfT8jMOEdlcMt3T+redqbZ82Mnh3iyawU+9gE4Xs0naZdQ3Oet50WG6oTbzl
f2TR9UW5p53FFhUoK1AyWhe9a5zZpsHnH9ZGgRo9wL2Gp01MybE+thkAnc9cHHT6CcZX8sem+8EB
LWCAClh749lDjiE1eg6MNtJzS2cQrmJTDK98UgXyO3dKKK39QJIZZj7Z8EOCZLM+FWgvQoXBKLM3
qMG5OoUU+7eZCgyBy3TdjymprIQ08H0zbkubIib7UqJ/OJ6CMdthSg+Bx1F1HfDX5wisl/yEETNi
0TqYdAQUJLu9t4ld96pth1Ze4NgqMZWUAWl12DxQc5pkf7Ui2rLvZKNk/yQjT+I6rGjIAY768L4n
sZ9RHMM0+cPHhTm7DYy1VFB2LVIH2C8Ht7RK+gHxejwh2EoAMjpsdMWAYBfIsKoK3GNHbQxYAGV+
SIYAGyyA5K3tc6BE0xAN0Kp3w/OScUufFlS7KFqkW3dMCzt91/eKHVcKh5kr6Ov0d17sRDYgbJAf
kJL5bwJvFsa/mw1wTNcUbFBG5tcZHAH2hwKb/9W22C2XvR+3sYYLEZBBRlAKXhmm79kdSAn+JVNZ
AMivR46ow5z4x62Puv6+66VBtZHq9TObinR/JHsx/cQsb/+jW6b7qphamZVmzTJM9QR0IhHYq9VW
tJ5Xne/k/zg7r93IkaXrPhEBuqS5JcurqmRb3dINoXY0SZNk0j/9v2quBsJ3/gF0NwczR62uIjMj
Yq+9o+LiYI8ZY0b+caASRmriy0qjfDXKiyoDb1un1bgXgT8XbHqZGEOYtxe5sUPUkEV179lEbEys
kdO5K0aV+oxCbflq67H5UyIU/mb/QLM+r65o3xcD28FjwSLC5K7rpEHC/2KM4S5BIe+2gJOr2oS1
rihMJierr2LJJx7bnCHKDs9XYTx58B2YvVbZ/USSu3HGt3G9jua5GZjoz5lCspOp2SUoMWnhxFM+
QMCJxQkbFmgGjuRCFWZyzwAXr1cE7yr1XzY7ptY2A2Wh2DLDIZSbWiyVtTdUZ9g/zCZp2lfeKn+6
+R8YcE0t67vvQ8bYXcQXV/l/dKjkz9xqWotnaB2yHSnYyruDIeOqzjW+Ly+UrR+vhmUfAJQKslEy
Bgu9btTj6Nktw80OVCF/SO3GTZ8YVHlPjGBl+tvT9BTmUIw/GpKTH7GYznVseZwPWKYGzdlvDKXx
lHJ2PbrJnPqx748i2HpzJsFO/dZw87upVE75Xbqq5rhMM0McJhow/xAGjIx2vsd4ZAfhlQ8bwh9A
VKolwLsj0hbGxy8Lc3lu+bdzF7HtzeVc8t06WPSW3T+EXTlp2tov1cxwd96XdrU6G4lx7yHt2eGz
daGSeK7WaqrijBXxjGcnOwRciVjL4jf32SKz5L0UZSHODITGJIg9lQRuxBBpbbdO6/niEqSUxvds
huyOVZM7LiJ013IuDUWoT32wTC9Kr20WGcLWWRS2FapDg8S5r5YhPfoVJ/1hXAY9sQoZgA+Bg3Po
Ti16te/AR0353HArAbXX7sJfL1UMKn+IdWjc7RSSebJ1xmnsNtOa87fwcvLHvSGpn8N58l/M0Au/
2y1PcswyVdP4u8wq459Fnfyxe6d7D8zRb3YzCtZIYJCa0225MjqODcoy75fN2Wdk0RCS8fUUTJ5Y
t2OV6fbVxdlv7EqSxZLfNWWG/31VYnzsUru8Myh1nrQKWhgUMmUOVZmIBY1hGPzINNxCMzj2F3I2
oqGs2+zBbevSvB8tONRzmfTGWVUQLdyc9XJVBmUVdHYh5bXtMzQVyE8MV1VWllvhGwRp+GW/CtRy
K3Veari5Y2P1XvpQV10WT3QJkaKZHqNJeOGhq+E7x9pof7C8T4dRmdrZvbIIvnsQnIrZZi365o3O
JAUAaF2qroYhTn2RVdmx8ZN9giXckiyy2AzcmUOstkNC2ZzZ5owKsvXNW6wmBlvWww2Xtx9Krc30
sRqLrnkOWKddHLusbG+1P69KtC4O46VldMTT7PU57LUN4LfPqP6rPvKTZYV9YVb5TEcSNtu2s8er
a9fikqqkPYbUC4AWoWE7TxAts7uh2dL6dS1t8Ep/8qryJVeJWW/zdIbYsdBgmAhOiU6vJtug76Vl
1gKFQWq5S6ekCg61GkV+BuIrGBCPbZ/8RVIo+rc2LFXzkjgrqhCFVM83sFb6kjCQdXcw8H3A6HEc
+Je6b9o98VZw/2mGxnQIm36cjiVk71Mx2NLeKVsl5QZpeEkfrDVB6s4MYMxrhRhGvFtl0ZtHTmOb
09NqDDz2SqZ9j0uCm09cELj5S9S5DahY8FbhlBfai+pk7duLw8Ka6uDKNVsRWHpYTmbk6143RrUr
YXyO7cRRERX4LcaYQrW/akMPpy4gEK9umvQx9HVz6keb3fah4UEDGQv0VIfWIraC3eKXFP0rbgaD
PdZtlzjODyqKxYt9w22co7uK9W+heIteprXML+Vst+8ay0kaFQ37RWPa9Wm59H3owVdwdfQxQizk
n1pMq7gbUIembdUa+jiRMcyv2Tb+g0huQfTG4AzXpVT5zy701N6fexN/Uu/M5gGEX3S7cFp9sn1X
iuS4vk15TswyE+Y4SbbuXdaJj3+CUAg/dsfJquMh7+sjGEL31DaGm1FvLu4SbkTD1RWDgU3Zwzis
UAi8iT2tmm/+BZ2o4qpvbLnlD29d5IbWc+6c1lDhUVdtV26wg7FdNpH04L94qof3dF36LZwXdgTX
S5puq6yK3t4tK3vc2alWFITGfC/aMdgVaSGXeBwGAjl7i8Nq07Rmv29X3fymwpLbUcjpLFyr2uGY
HDYz5d15SJlrNngO3qewKXgglSSGcFXNxtV99WAViar2Zb7Ie6SR6pBZc3XfGrmz5Syz0RznZdx1
1EJREa7hQahieeBT7octJWGpoEk8s4/pcKFLHZXuhhS94FFx2XR8gYRQPZszG/rcUA0bkAqi1Od0
AFZ1uxCiu5F+x1hwnbgvtHbRRJru4oo1fRPKne1vRWf1lrufcBHZP7quyFn5U0zl2dameLYzL/ie
QL6lMR6jZIwCA5HYx7yqo64q7D8zdNQameE4XTLRTIfSkUAw1YpAW3e3sQG7S+5YXxKkfPad88tp
pNfsEFfxDiBvl1U81iyGOaYr/ERl2ak6mIkIHUoCm7xIM3XPfGOUAXOXAFZJq2WrgOlekyBnROop
1+h3AnfO/Zwt/YUf8gNsi2ATggjWZ7yHmFpl0EkrTrLBPKwC2mibltJo4g5ebiUTkbsiWHV6TCdj
jhTt1wF8XD83snMSZkreuDz5Qc2gYSUXt4lk5xvLFWAWLpyiz/jmjQ5y+NSNt7t+bfaWLYJ+j9C1
zNuaK9H8Y5qDzY4kSCcZM5iAMZwcp1w3PX3ucs9cGFiNg6UVamusVjWx68Hirlgx9jR7sudcY9Oi
jmZPiEtsLRyMkMYiQtxrKSwLMzTCU1JkSQfsU9IdhRBH4s7vBxTShQv6wDEImNXXKqHBnJrxgX7e
/QiV9rAcuWM2R6Xhpq8ecNvJ9I32QZCl6W7dtWusK+XmkGysBkT+u5lLg7GgaQRbf5qplnlog0PL
M0HdRoGdxYL2EVnMYlvnBlPXsESV7zXdw1pPWcIwb7ZaJt86TSA6YGufqVTGgf9vnmLJKJv6hZBw
3zhNio5vq0Or/ea6zbzhQElf2N5EaUusbU75na+hx4JUJKksgtPmIGCcyCluIgJcyaal6EKVH7d8
x9aHSWOyzQZXiB1XJaxCCjaE5iWppKNukpAn0wJhexkpWL2Y23TWZ1bBtMXOAgJZHqyh1RaiCcvn
drdzmK1zyJJmEIkSiiHGS2Jl23QtPO9hmvGGR8pTs3cfVsJf7wH5sukIF3HbG2TyVl0KXtXqNPpC
u4clVTm9nzlP7j5sEiv7Y2M5IK3XyBl1ZAiuU2TKJHgLm8D1Hthxr11eaiOzcRo1ZbrxMpOFscOc
SC/uORTquFM9NpOohX1rH5eeu5ejPy2BsGKyks06Jr8sQYwYkh6aM14cYNtzOLSdAKJlmG18478d
3eOM7Zi19E5wrrqmSS5W55TJdqrn9NUZ6uwDexjjbjcTk7/pukUwvg1dNxheUWPd+q6afEQfxpRg
m+CsLVy20+qdMumgoxHLlM1cFQZgI6HjGRZp/c3GtKN2lfZzc18H/vgnzRTxhd6q1aF36Bci1pIv
Ox/qM0WdGYZr2/RDtVvHJeie6nWQBtBLnrKmKclUl23HsJa/DER8fa2zNNBb1w2Xvecb0xJNTZkZ
UXFzGVAvV+luSfIc8whm5dibveA3nJn71CYqP2eNjwIaZDadbTDlwCbr2i+7jlJijnHJmOoF3ZaP
3kh9kyk8yxaKKC1HJzkMjaqSq2Os5s3t2dcOQLkJLXZxiQeu35pJ5/d1XftLNCyeeBGK5d/06GZQ
nG2Ba/IyacSJP6n08XmtdeY/dzeMC4EODfnkMtGudnYhVuQoY14vPEgWlbSc1oPWInkoV9DK54qG
/cHl0oUhwFe3SYSe17Nd5NLfBcjc7xRbJNraNadoHsE5r9/NXoQdXsAO8jpYnJFR/5C7kbRXwYPT
tG86bOtNh/Lzx0vNhVKFNNmDMU7Z92zS9QtvM8KlSOzDgMr7q83F+jzPwjvbtV5/LnlR7shEKs6+
6Xvss4JpQH0AMMy74hdBF6qOS1ssmK7FfDYA83Q8dO2M6pd2PyoMDbSmavCvFc5QbgjuTsuoK5yJ
khG5b/fqLcw9AzmtXF+BGOf7FfXxWBo+3sEqCfNtwSKZO2Nu8qtVjnTGa2Iw/fJbonFoxWwfwjwd
dq1lj3vQkf4drsy4n7IchR0S8w5jaRtuMbTVv0GjzBjHDNN6PRkvQTZ1T82i5g92YsxnC7PKw+zP
J8mDtKdWap/NseXuMv1u2AOfp6dg7LpjY9jQ1YakxiT+y9xaYvzFXAI3js6KM1QYLjB7tlidFoo3
wGFFis8c3i7GCiiH3evNcU2FebCnern4nMIAJ1XzvUmBag2+kV/ZmDd/69LDzDL3xssMNfREnsF0
luM8HF0gkLPjFN1vuTjGkWHfdORH0dlQVmeXwJPhOR1vRJ9OrBKS0MLm2VEXl6PqNpxkAYNHq04R
w8xli2aKCgmQLRiPzTA3YYE2iYseF0w6eOqJTKZ5BAELjDai9awebRvAUUxGvbX7fPpRjRUjV4Zb
WbhZCHU86GzuaYvZGBN3BU3f6Lj5RvmVzZVqAp2yFl6TeSOYcMdpGYJH9KobYAD9Nr1oowVF6JKm
jE1pfWjpG0fWQyWnJJj9t9lwHYZygbiggfQ/l8IYgDbM4nWyfFSXYbLPCCzT0RjX4Q4jTL1Jwi7Y
psQjn9Rg5BujSOdXZFFi0ANzjnoq35v70No7NK8kgc87DFIfPnztoV/D8UAz63wErerv9CqaR4aG
TF8dTa1Ncl1sKH8skVtMlyMvN/awsRJrghnuZkyYxGkn66/VwmlWYAb/7vV19zPFQfOINI7heUKo
VEY57lmR2nND8hhBH3fDhgGWreOl9tdXnl+glbYJviXoW3Jjj2b6d5G1sUUIoGdFs75avHOIt0Ni
9lSlZn3RixRWLBzXek4N0c5I82Z1WlKpaKSL2b7QhZknheDJZcMyBCBmVBtWHlkariAXr9nS9bFs
hzSPWPCJRTqYqCDsVW+kPQABMVVZnntjUMHOlUv5PfBcprCM4Lb0Q7By/qiLB5gwpjoMCozjosLq
0DhogCzJxTjEGV1HVP5yg+du+OXVXv4Df4ZG9PAngsZceVFpVj2FevGax8rFRZBlqvqha7bER+FC
WkuU9W5Ag4MvGkddCVFk9/KqpAPCBVi2L0VRnIYqYeydOP2MBjgvp1y55h0O7W5voL1UW2pf+TJT
FML/4XLDjGGUKIysARW2cr5XjXyvA6/Fd9wPXISDV7CTh5AUhEnPsWNrAq4+FEsHpEuWKQo0ru0N
VcW48ZgpgA8N1d4tFvFhA+VdNV6SjR3U3LR8rR63yEQLlKFNxFTFMuYpm19NILMhQhrDf+exk+8o
zBmYvNV06JlR57sJGgJfO3qDf8IP6Tw2k9c9puu6HFqrkiPqcjZANbXWX1ms1QmLugnPXxlwh6FL
AwaU1YZ/WiarabTcrH+x5bAM3nYHeSEBp/fvEHcLgTWf1vAAor5AN8EWFRHFTp1EE6a0A6VgcGmz
LtkyDAYn6ZQTV6zo+YmvDSEZEqzfmrrtvyV4MK3vRBmEj7O1AGqkbT6UReQ5Ex5AzCjDzq9661h1
oDpYPofdMqZ4vrK2SoZ4NHv/1JYpqXxN2NTzySKbgNKst+p9r2eLbHpTrQ/Co2iXoRrHje+V6/fE
y5K4ykhF30vieN7TxtN/KCrEYaGl2q2iNLfYZ5oXew2sl9UZrT+qwb0ihiDhXlqR/CanTN+zbrQz
8B7bPWdV3W/JYgczZp4jZOTg3GMANxHGHuaGdYK4mJhD9sZ7H2LGY8Dsy2/tVLnHqs+ND0YMbn1Y
cEDfYS4jol1W+XEy2+4iUqMG8gyb9iyNkWeDDX7XbOHvFgpqW94oRlJkxGd4mPQURky/5r+ul+st
jgPB72SKl4m9N3mE5I0uB737TAZYcjGBV66po+o94zaFH6lddj3jAzcy0lFlW+L3muexaWnWipJR
TFY4zXXJ6+ZnnRv1gxF6xkH47frSQn/h/2QYtcZ9OKgCr0vBpNLzwp09yPJxXSdnZ02rYPjQhH88
/EkEGKzmDcaW8tCTYsRi8j58cLogP8tkmV5vSMzVRtn/5vvu+KPMqD7wU62/O0sDi/cjvUNEA1ue
GKEtsdMN+mTA/z/eTIbYXgweirgNzfEy6wozTW+vvzLTcZ58UOsjIePVQ2Gvw0+ncyYH84YnG057
pAZIX6asxKxJRACaOo0FwuIgdP0h2blzMl4h+Qg5JFatLmJXFwyzgSM8yKg0aL4FI57ZLTfNcp/2
Q1FvNdt8nz2Ta0Lib/05Dy5o0RwiRF9NvFjFR55Y6EzWAiUeMjv5a0Iabt1uKNc/OVFkO927Q3Af
jBZcUW+Uw7lL8V2c2FtovmrNmGqbCbMFAeyVXxyzFMakYSic9nKT6AIGJy+IxtvjvA6qZ6JWQmur
l6y5QAob32zFEHoX1m6b7RofBTuW8I7pDjOR+K2yxGv2S4tTJsoC7m/CkOzKfJWW51n7js2odryU
fAkEaozj2nlQfzWu7HkwkpNexjlsY8U1QG7dIqxkiWn4pvYMZbewrDfssFMxTipGgecnGxZ6UEzS
O3cwnIJ5AJjNvOv6XhwNf2nt9wpBPu7LxBqfuAT9/mWagjQ7ro09uY9Eq61zJFuDN5dmzrnzl3/w
cp0s96BfQXmuEqMkzY1CutBXodti7pnDWeuOpA6Q8LnL3WBjqHY0mp0jvHYDhG6zwq7zTaX4T8l5
H8zNkvnm9Aacf5ML6XQNLEeqCYg1ISTmXJK/57zW6EnhC9qsbDgZS7l8VxkT2PyiPO3ANNTtZG3N
iijBZa/XhX4XWVaKC2kp9hQz3WlhI8kcb8anuZe0QdIDfqkS01VzXAhXdxdktCDAbVKJLoUj86Hv
IpHW3XqnhtCpn9YO8u7e9Ezg7xi74do9OAF9O5SzEOGLWZtERc+jO8xnpm3Lh2hCYJAIn8ywazJ0
zjDqEnA2CmpfeCNLJTGvEFpAij4wRfOYAOBgG2JT77s3B/gzGBDOTox+lj9V1Cg/0AnbE1+hfg6F
TBgjGC5mDV+4P1v07vcU08ppaF0ofWsiwqGpK6ZKIYrZT14XBuMdSTV0m919ZvV53AgIQxF0IChT
7+GmwMD3Vjt9TZ8YlpclU8ELt0K4d1XPxZRL7l470PsVbpUegRn4ho7ZffNK01H4GohXiyAZrLjo
blQMY8cqLgMarU3OzITNSU2980pQdq2LUjA3TUp3A4FkP8gyFXd9NzYnyLbmCZT+p6XCHNteod8o
G4udtr1iu6S8GqFbWc9moPoHItLLl3kYk0dNcICIoYjNi9f5+O9NrcfkWd7G57FnjOm4aVeDmwbd
stlZw0Lgwdqm8ocbJu30OiW5r/ZhwZyApBJOeyLZupRrz7XcEUrTJf0hmOCbN9waI6u8mrnO9png
JKYizzu184qZi3VM4BVJMAgYs/8zGa0me7IOqPDBI99HUW7XObDCa1MEDsEcPVj/RpZB1vzOCPtI
djnJLd4VZqhaYnbjddXFr+e82NnZ2rZ7gXDNyTD7xqXEvQKbhXX13RtWvL5tk39oGwxuC3rhPJhJ
O1NfeiTHI94YTvhGzBKqtA1go3atHHiV55CUnqOX+Gt/RLtj7jB1tf6YAO3zI9aq0sDgNrMK0cJP
GxJ3U8Aq+iB15an21PTRTv4IbgEq4TKPaAMzcjoT1xu2404exqrmWACx0PbDyha+4cEL0qLfd8Je
/Bcf2u1s94vKt8tCEMiB4dGIeK8H2cegLX21TUVqr9tysfPqyWaqQNMN4ISBAqij+SGrdRnPbY3V
fDNmxUAdLRrLiiogQJocagF1ZoE9JZNvIoptJVOEeJ6qeXyoTZ/fUhbKqDcqaVaxU74YFRiN1GuE
gcymuSkG769TVlwpXDH+62ArfejnXL4HTGvEbUw3cmp74dHkbhFJBPfrDRhQpUgu/oi14q01Q9w7
5oxw8aSFaRfnjm3PZrQMeITYCpGP+mHJUPjzKreetYuBbYOLedn3WKg6ANU6UJGdwLQw3MJ3tm1m
djPE9pzWNggxE48dQxqWSph8sUAmqYkUDD02F/e4UNS7pxWBjqNyB0ohMg7naCLgAeUs7Thp9Mj6
KIqBcX2p1yJ9L6SeOB79mjkjBJBHCo6VK5znOHvmc1aU/o9lylwRSzYq5ceB9TTbwp5r4+wqKfW+
vyWQ7CEsSxUR5JjOe4vRp/GHYPSxiHWedjc+JyzSXyUv28RGvNFeoM8tglk/DBEq2FXieGr5tIRJ
xas09JK4gSFxM/f3mBdt9bevfBR+BvuyPC4EF1CiJDPhOFlXZuMmtLsa+C4IOhwda1bm6d2SsVvi
Heey73M7+LVQT2FtZm4Wu7RP46l0p8nf4+QdNAamRou9k09+dyBuoH5CSQmfOmWNL/2kZnvb8aVU
G+7juboYfTVMd8xMiseadbLf19FbytgLQKJ2jldNya4kqObQKFfd5bVk/krbj+BCBIV1mnnu4ky2
wWvedzhOXArWX7mdLMnJaagu3goCgTycEcSOwukty8fC3LZlQ9mkP4C9iVAbB0rMO9GFib9n4CyS
bQuqekmllX/MmJGeHWNxv/fUPgjk4C4cSiLL3dNAqMISdWowiUCi0g2eUQ+m9rlImhgYhHFTxT2q
gvAuIVtgGxQD7rYAW8a8JWMNmh+8pH9qGN/u7H41rwuhBBeERAEJYqQ9eY4kGpF7xqjlGwBDAaAq
02R3g6rgvwrQHfozkcfVIIZjkVhiiKbJBjMyy/o9LW/Dy3UMpg/G0MVzNszln3lG84x5wyDmeoqg
DQdYdWB0k+xYu83mDcQ99ToQR7Yf/cy7qxICJNzQNq5hyrUzKGbP+9SaJtBaAyWu4idfwz7w7X25
9vqqyaXCoqkT/zx7UDNFaOtimyVUl7E0pXwJB8P6UYeVQ8qvPVhHOtmCZj0t5u3kpI25YU4v0J9A
+rkiVqOA2mHAtncTR2zCwEJPV4vfEMGBCSVaVWVhhqp6I0Ge7XLGeAX+DqkJJ+ha30Q1W5ejwHhI
CE7rrvuE1iMid3j8aH01YbWXfTgdh3Dxdx3l5050RX0PD0UQD5hLeWoKNs2h8E3XspK3SiHJrnVT
JAA1vfPNrwxLnoqywts9oFFcg74N904RGptOhI+L6Vonlwwe5LlEhid6YfW7RzE5+MWsvYe6TUJ9
Qaz8ltK+bAvfbjbtMpMtFRoZJxOCGa91uz7yW4jLYtMQMLjXhMpOPVFhgAtEsVQnfKsu9WktjppG
r78vCZnBtEZOcEo0QQAHnORZ9ccgrfmumVt5wnA2xauX4O6TOv0FOtr/CPK6g/vDpE+cgCZSxAv4
eAWBfJE1MpRGaujwtLKNUJ553vt9SZrHtiwHTb+AX/TWGdwEnGnosHt6UM6bxHUEvwFbP7Z4N76T
UiFiz1G/K1tZ174mWI8TBqNxNlb7OlzFy5Cb+lc1Bx2KRh8eu1w6zw1sC/nGNJUpr4IFYxP4YByB
pfaOwVCMwQy6PDvDWkoN3I5eRKrBcufoeaLmoHKLeMcsl3Gh6/YAlXWXMBSsGC6pRjJ89dbsAksa
nKqxnfnfRCSuMV7O+nVuLbVNyG85Z8oNPpSc9M+GmKLz4t0yabwFCgoh+YCdzwL4Qh45aY9oEN92
06s7ld4TN+u4qSwmq0RhiGe6FOPsldNwbq2s7Dcu3359AgC0Tp7L/ltefiJFGuypNwxgCF9r+Hor
nrmT87Nbluqj7TrroLKAj1XAFGxTty8OFQGxdzIZppuVu58OI2tuj+jBwyZJe/sn5cHyYiY2Uncw
t03HqCptt9hevd00sYTIK4rwYLNMET9UUlJyEd/9pkULs99iH4oEJPGeqSmvI4ue1LJ1aVbTQ9DI
9iXorOmVbRQpyFptkICnoAVmmwcTTIEvEFRGRaMeKX80ZuGVUvCJpERxDqx/OInJbqm5DA5V5Fpb
RVVv1ldKuR7uTDAISFZI8jLr2sNS6voisjDZ9m7S380Fwjp0b3JyW8P81jE/7BC6DKwLzS0LLtKt
+Vu1tHdTiRfE8qzsiUtd3nte1m5S21OvphzKA4iCd0FI1bvFnjkDFHPefdH24YZZmjxxsCHXeFle
vzmgNuO2r1aP1EqqjgS67iYH8a4iP7+Z1iK+T3owdsbsFhe6JszS1lBufQf8Mm2CkbA2UpJ+Syzf
P9fbebv4trynV7OWTZBX88UaGryYw9oXW4IiLLwvDX0aSVpkdk7sWshJTHWPpU0E1bILWZFQELKQ
k43+sygaW50LLrUMN9IkWs2uGhD7MiI0jIo56gxfJFczo2hjes5yuuEJyDJ3C4piVTH3LEjCIYXR
ycKggvUkLQz2CSKoevDo0wU5LknWc7BWnlr1lbE3/QWtS1/Je+5h3M1R45UwlhfkdXZz71YiRtI/
S0Xg9C5Yod2eDBCz5s//PzP1f0WyfgrC7tMJCMdPrRPV3DUEqWzxs3/tR3/KxiXHofKnRdknPpy3
Vs+nujP/I0X6f/zWTkgc77/iu3PtWn5Z1tYJiySWsL0u+y9u5XFuSb//+tGGBZ0iKaNPc7/Quq1e
pM1JfS2r2fkUgJsaCbOPTtqnVA/3tDvfufr+I/D6f30kn6LTl4RDDCzPPhFzh1k7fTYkwPeXvknn
00PiTSasiI1NoqmSn26/vPs86l/82be/z78+b1QGOBfHH06k2JSc1dYxN764e8L5HDbuYMu0mXqf
Mpj6jZPbDhE0QffFL/NTwjj4fFAIkygESkpMTnIH/PS1VH/n016CqlUEM+RCnUgFjpofTrH8x6d9
+8b+j1R059M72XGBZvRk6uTBXhhxCQcHPgOEkxMg+8U9K/ant9P1BcaLpuMPseRfR1X3eIE3X3oS
7U9v58xwgDu+VqcyDN5l1zwwyfj7tR/9+d1snV5WvlxOXKj3prvF4/q1bT/2p1dzbocOQSlfTiZB
9MH8IBb5tWB5+9OLSehcjlM6XU4pG4U3rnXbrkJz8bUH/J+dJf96NX1lma2tjZnXPnDuoSXaI8Tl
8MWv8tPLmWnYYh0M08mbxjttpXuzKb60p9D+Jx38X7843+Takk8/nmq737K+6U37/Rc/8U9vZuAQ
ANhbejwlLKLeAtqIrd8u9hc/8U+vJ3lYuN2Bd07WUiTXbqbFJbY+/9qtaX16LyXhDa1wYFX1zSeu
Bu9Pkoiv/ebWpxezCOEYpo7EWJGh/IdGQ7NQufI/jq3/cblZn97NzqhUUtlrT6qk3wNkM1NKMutr
X6n16fUMQp1JUksr9r/4wPrpuXObr5VA1qf300h1IMe0a09gFCD2Jbbq1iLQ60snlnX7tP71mLvp
LIigJrmcA5yQCCP9VszF9LUr6J+9Gv/64eyxXm0hB3VKLOtmR/MpZiVRSl/71T/dnYEFSrL6TXNK
6zUgKGO8MpRv4q/98E/vaE0GUmHl/OqYQWREMsjOwuT6xR/+6RUdSp1Xw8jllpvlC+kuaDH1UPzH
xyL+uYj/jwva/PSOYuEynaUQfDB4ZF9so9g37vCKikhimmLPIrk0zQ1Y9o/KX09z08WLrtezCMJq
3ZEnkb5iaJTHQrDPxk90SK/TNfGt0UGm1b/FDOECwjXcEue7GKn7MenodslogCYx8JZ2C0ziAGUo
Fluc2oV492n85c9Eo+JejBgGBA9THcr70oRehFybr7gx8pNPmFSUZcaxHNznvAvvCzZUDdP4fV6y
eTuvkiEZbd5a88cqvzaml6Cu5a73zHQLVhPuZBfeVFX1KLGXbMt0sOCBs/FoAQgKEAWy05e7efbT
3dqIQX9jAcDBKbupibB1Gb+JAPaZHIgRAoI03pFQFCAeZ6/Q2M84URuGUAVBsll+H7ZJck8e5tZM
9fjG9mAcjr23Yfmvs4Xnv7OC/0fdme3WjaRb+lUKec88JINDsHGyLjb3pMmSNViybwjZljnPM5++
P8pZVdqUjnbbQAPdQKGQhocQyWAw4v/X+lb1MNGuPTHa5FLJOpoPQanc2lU+PA4OOwNLPUuzGJKM
V9h7TQHIg6cSKIEMZ9KvrXWAHYYOAaZSDytNZAhQ8OpmGHSMFSWG89BvEWzmZ1qRnHBozW4G6Xk7
UwF+bSFj/wC6DGvbiMSvgwho6FedKa46afZbDoEpplF7wM2FIdzNPKXZiKhvXStykvsoRFYVNspO
QyJyFQO4gsH2gWZVtk7z6G5KUumyO8vG7VQoe3glt4Uy9pRFsFCy31w7dMTGNXzlKwMXjosoFNhR
NYx7uAGg7ONAnkNl7FEZjOcKXku8b6ar+Z5HkC4Ud0WYNt59a9h5kEX3ltAwGWT2Fv1V/YkqI3KE
jo4yzH+qlXZqOdBqElSMrg58ywVsom6tXtEtF2ctXjRLr86kgFAPzcYoISzTt2tEbZ4U5dice07z
IWcyznDajXTA9O1kxS4Ljk5vumk37tvGOu/97K5vxp0Wyzbb5B3mJsOxkuuaTv35aKoXESTKTQ0t
2A1sB8uSBjqzgzN7hrupcZtSvdNQhGxVKNhMtMhJXVOm8ak90Yy10dVbEqev4e8A5tN7rOe+ruSG
Fu0PJ5bjOrXxY9sUn05aLFHr0sAg6VsyJdFiggvcqk+TMX1sGmKnrhzfrsGY1xVsIW04h3w3wnMm
Jjq0PkgdFQ2Nl+FiJAwNFspYTvgj6RdhF2w6ceqTU/FgtC0uyEqqN2AprHOzzzESwK5N73toL9wE
o3cJvHLGG+A1FyZ1Df3Oy1uCDvKTWFjqeQjS9aEua3Xb6s5VqUTFfurpDtnBGozRiSXo6ztDt63n
XjP2Nm1TmtWqNahfSjRYOxn68HHgFcBLYE67s7UHD8zwMYYEtE378LSJxRkcs6+238kPWqRDb2oq
3uxxKqaHKUwSsAhhaO5A/+tu3lMz7crgNFUFPa+0HkFMgLglZcJBQG6Zdjhtyy4U56ZuR/5abwd1
C6/5wgwdXa5hjyNMg8a1QVXhKetsLOad1ZcgINQCyknimpGVP2leplA4j8tPYUjLW6uzahPg9zzv
Ju9TElqzP2zq0kuD0s9WT/NTevC8G8B3nXauYeUGqkFE8yu4OSwznrHHZfCIQVL75Cgc4pCskwhL
97RcK1Q40QAin+XXnXppArrYDP2o0IcvZnGTXSnKRuKGuQtwS21kXdlrSfw7P4Jf8SwCzHVjqGbn
9ZhcIqzxLohtuFRYwouMCqAQCuJsNDRkifQgxlgONBDinzWr2GdxtWeCKZc+lp2tZwdAj2kwyAGd
Vl6lqAPMEooWRj9eZ6+cvhcZwqi4FvENAi4dNWHvP2iK099EqmE9VFmrXKg5yke3bxvH+UJzvP2m
AN+toOpk5a1XtU8I15Qz2HdoJUceJQrX9tRXQNKNPNF12djTNZuKadukQTGtkQAjAaBL9q0zKs7T
nUUem4IBRU1xAI1G8oXC+EikaRdjniv0jTNV5Tpwqgxie3XV9Bjx4oaoPWE0PjqTauDJGLnlgAZ3
vlBS9PdqU4b3SAKa/LRTjG50GxR451HfObYrnOZzVaMDFYDET7u0R04X13KkkWM1jy36BzdzmglZ
hmHeOmIWkzQYED0aB2vwJjjKYBTj/gBBo4EOceuiqPZOV8jdFOf+OY0TkM9adYoPOMBbXRpXSCzS
taDdeKI4Ki0HvdgIE5i0O6b+FXVHAoomo+17UD4ioKU6/KB9a9lnCtTw8otNe8eNh8rfmYUNzsup
brsg0e5VHim6vhS3FTiK3CjM4g5209SuZVnlYi0j3X5IOodOW6mq8kOZTnt4zOPeMNH+DMQ/7Mpo
wuSqGPGjHwdWuqaQniE4Ez/AasjrvKJj2iThd6HSqkNVp+UP7ZipZ0Xn+A/d3CEv8feuExZkOBN5
YEcr9jSJG4Rtg+0jhHsRJVp3qbT4qVsvhU5lN1KcAHW/xaGlnfioBbGZ2sGdXRbjpRKlxm5uc6AI
NgZt4+iY0ADQ0WUC9ncZNd10ZagTBw9hnrKg+SATEwj026JO7IgUC0Qdrk0ft3RTNan4ZOUCLbaj
0fRIi6w+Q00IropgpvZjj+nxNo+6+lzaXXaHWardNKbwPyFLLdggoIdvtqQCjXu6/0N+GmukAEHi
C0zSpmradG2QsQZFSb7qCw7PymRg4DACZY1wfRN6JSx9axTrPjcuekC5KyzTrGp9cmfUXk9Ugfex
RMOtYV6qkp3Ol5R9Hawa0TJC/OwtCcs7j42Yi5Ysuxr9iCeX2srvZWKqi5NckyNpAxVmnDa5UcZu
pJcmyvYaFc2Ro+J8rnpri7s4zGE1bYAMjAJmCcrfFZAE7rwODgeYuA7Aeez73zvZqYuTXRTgbw/Y
5ZzyhWEX2dZYOCm/Arh4Pmj817fhf/lP+dXPH7r+53/z6295MVY4UJrFL/95m6f877/nv/PvP3P4
N/65e8o/PKZP9fIPHfwd/t2/x10/No8Hv9hkNNPHj+1TNV4/1W3SPP/7/ITzn/w//c1/PD3/K7dj
8fTXH9/yNmvmf80P8+yPv3/r5Ptff2hzrtx/vfz3//7N+QL++uPi8fujj9D+sXr1l54e6+avP0z1
TwPvnWXbqqo5Jiq2P/7RP82/Y4g/OaQLsrM1XVOp7HImhsXfBH/9gezoT/4sgEfbMVQkIXP8XJ23
z7+nm39aqqkJadsSTqSpiz/+9eMdPKD/PLB/ZG16lYdZUzPqwdxDZcT+gNhtfkJkSZbqLCa55Fsr
tQDQAwvmcDJJBO2QCY9VKeeZ/J8ZLlFg6VwMZTdp6c58zYcHdAxfKlzwKEM1BKVYLe+6trsHqL0B
TgLaEy/ULx1K5wGFhVEHKQ4uMxPF+eGA+A/oA/iscriDVWoZhUfOQ68cOZ0ub56ha7rNNam6ydMF
j3Q4SgQbuCfYpnJLNajXeOL0nVEL4+rFjPr7kb18RPMjOLh5umYDmBUcXQEgsIAuRlGIG9MQfblx
OhgovKCgYPKKjfA8lPUt/LNviDCqI5d2uCZxA3XdMXRmLihD0xDLpM6RJJ+mx8/tGhaRCFprQVAu
RmVjKjp4E3q2R0o3cwHo8CKFcAxGEqquylcp8/bIrgg3ATRTYT/YXm6vGQ5Tnh83R0Z6/dCEoZqm
kAYUEEtdRs57Y5XrEQJYkGvBcDpOBqeuok1+YxTcDrowLEcX7HIOH1oX95EVSj7yCEpRR0Rj6RFV
gGFgODLQq1dLx+LJO0zeBo5cfTnTsWB2/hQ4eIyT1qfxHcc7p4MYKL1QbAsl13/UTZPu35+Sbzwt
0+GkRaIDOlpz2QdTkURMnKhal2ggcoSggWwrAzdTVhbOkYm4fFyOKnnBJE5XNNoWApzDGwki3UI3
LYQbQX3eEfouToiIO9Z0W9xFXbBQMN1ZbB2pqogrDkepTAA7EtrMTPi8Ns3G2Hl+d170nEky9cSJ
Hf/IY1u8X/OAtGYd28AMY0nhLFZEJFhZMZC64qotwpLAMXlqjn2aQOU8KUnAOvLA3hqO7jtWIx6b
TcjF4fWV4LBl2WoJsduc8DcQLzmZdhS7zrqkY4uFg4fz8/uTZPHkuETd0pgeqI3JFbONxRosMiui
6ktRg32kgibLuSFtrP7lC9O5gbZmcBNN59WDCzS/rM0ag5BNE+XEV7GUsF+Y1WGlxnlSVEee21sX
NS9PFmgMJsvyuRGHyqJPJp7LSx9uW7tI5kaT8htXJedBIMrMJu9F8ZM6WTgShRa5Q0wvmFN5ss4r
7Id5k9au2oA4/OVHxXeMqcjzMudtx+H0sA2lJb6F6T8nnUIJN+JNoiG4/9VReERsMvjfvBuQi1Gc
MU/wlFizmSu01k1XV2tUnfn2/VEWaxPTjrnGhsNhk6Q5tr0YpbGcOpQTUk9ZBehj+M9NjaWdghkc
hF8fyrRZftmqIfdRl0Ppmk9xw05cknMtN2iN4abW4B864EOPNE7euirunC3nt0moyxe4nbo2KdD7
u57l3xatNxBeokPjGfv2l+eCsC2MUZJvCnNvuVfzVEwHLQZDvo8+klwU04o7hLn9GxfE2m7yFTEB
8s374pc9m0Dkdt+gsqNeq9QUuNVJ+6C3pQdNh7TyX+rdcMOYE6SlqJiwyQfhxTocrI+yUlZ2TBYk
4Tcc38OOgo0vT96fDq/XBvaCmiU4W1sGSL7FW5sqam+OvKIAyQvwz/X02RgT+8j0fnMQQf1YsFcC
2rb4UtEZBZGhMYjSZskGgaWB16rsL96/lDemm7RejLJ4OnCdY1D7Ff4prw/2skjEasKOuEn03r75
1aEMNhGoZqBXMOOMRR8Jr/Qw4hyKXbPXETbzKYxx0prRfSJb5cgTen1ZlJVZ4HQVbJqGr+RwHmBF
iTFMqeQnmZFxFtt2hm/EDx85SxhH1obXz8mwjPnbpLNFYazFHew9HS5rzlA56yrAfSqbsU4m0vs3
b564L7bNTGzDMgXrtqDQA/V1MRuwi/ToVex4Vpf63QUG5Pwh8WMyyTqJu9ElnTSRR2bg6zE5hFic
GE22f5wgFw8Mr1Oqk5ucuIUmBO4otSI9ARh/Uuts2AURVe9f43M7/vAizXkl0iwbLTbnkcWAlC0d
jTyUxPVbImhdWxSOv7PgvvgY6Ub5CVKwE+8gcLToNbumHjdjVKif9bqoHxpNkr6BJowuDoVhRIUW
ThPSgx2QKYQHDajAgdEo29ZQrLPJEP6X93/611PO5LThyPnoqwLGXPzweEF9XxN8jvqJAtsqmbq6
4FAweV+pxCfmkfnw1mgWZ2zNns823LLDCV5XCfVfLN9uj99k3Kaxqd9VRtlUbgWwKjgy2hszQVMN
VdqGY0qV3ezhaDrZSZST+P4ZUM9WgxHg/sq6JCbnZcjGDgl+Xn18/3bO/+RiLmgqg5ksFjZzXhwO
Ce92ChTC0t3agWOIcmMExIoLICC9hFxUw+hv3h/wrWvk7bVJnZNsx6i2HHynWtWowS7wOQz7AZK+
L+6dIbwoEyKQYI2GR+b6G8+Pm0mlyJaEpLAaHo4mQK3YCu4J1+esgse3qYtbBST1SUQCyOX7V/bW
WPPn0OT1EYjBF2NJUKr92Cc0uGVNGxUWz1na+dFpktbT5v2h3nhqttTnkzD5G2zWF+suWee0+rw6
cyenKNZlGdt3WBTVTW6AIOYIieh/HP0j37DXT05SVbMonPACzu/e4b3Mpd7C1VZ5F6y6vqgnBLKm
2msnThhpK6DbxvZXL5Lm6rxpnw/Ghlyui4qu+GUg2aK1/dDvZEdALNCDqj1Pgl49jbx4uIKNYq7f
H/X1U5RMFN0wdZCLtmou3sHaGI3cbhm1gpJH45UPWYlAm7ze5NjklNyww3eP9QsvpsEWBzPf8oZi
QbGTjkBdSuFZC9drNNKr0qkA1ws8EJ8S0qNuiPOcglU4kgdxZLF5PYcoNzBfVS52rhItLpS8aGGE
RZzRRK6aC+x5MFkMKpdwwnoCxKGK3nr0I4/t8V99xw0KUpYkwpeFjhrcYv1GOjCOmHP42jmwQAcE
8OeOIBTn/af41iisoYbgvKer9nJZm7pJH9Uy5HyeAte3AX26ji/bIzP01Vyh8MWLMN9Bx9T4lh6+
EQ3wuU4z2TtqFWiQeUNGI53MrDDop98ZipoKZ0XLUfXlhyiZWppfZptyQT3J7VYzrA2y+TawfYfd
L987NliQiVnLWF7MxToG4lLaoT6kLqY9olRVVhuSRmZs02+Mo1MkYvpT81puQ3pCe4nsJmQ3q3vw
ILAgky+WVPDuvz/Oq4k+PyVKJxxbWJXZZR0+JV8Zqtr0yRpwSj0sVrX0OgWDmlPR4tSUkwHCUg2r
Yix+5/pY97ARWzZ1oMUiHQu0UlY2pi42s/K08hTQSzERlb81DAwWDn0EmzjzJH2hp/OrKapsC7gu
BxDiX+0iJPdUoRx2ZFo81+wOlivuI6ARXiZb0ix5dT12DHJh4nkRs+LLcWMF/i2+n3yVmgnWabGH
mg+0ASuLLCWZI+Bnj7wEb7zVL38Ce7F2OETzkQOgcSBsFcg/pEJm9y1c0+v3J8yxYRYfOqsOh7Hm
5XI7MQwXqSPvSCfojpSk3h5kXj5si8m51G7rMC6U3pv3WrCSqq1U/cJVUrr1Rx7bW7Of4oMFjpzp
T13lcHpkVdjFbQl31SR5ZYWpX7uuDR2wpGDHB+LcLr1zLciOHTLevDyN1oNms9uj4nw47NhCgVBz
hiWLI2vdYIqme6R34sj29a0VWAjKKxTt2QcJ/XAYIJwKFUv2d55qOqsiRxU02g1lFqMX3jFvw+tr
4mUGR0JwK7sgQxWHg+lhCynP5JoUOvVIAoMidAHh5b/+RjMOm0gO8Zg2+U4ejmOKQmuNnAVLTDKO
MOejAiPdKDyyn3t97zi5W5qDwolpSMftcBg7H4wCG2THTCDbOpoIduqQqkF7z9Mja9S8xB4uHWyp
dGYfHUSqiMbiziXj0CkWR0lo/qm3jXKl3BXVmF4GlpbvwcDXR+pT2vyzHwxoc3o3IMewg5tLfIu1
NzILVKYK+QhRpBNoXyQJpLWE4z9pn8Kpmo+BWaj3mY3MZoO5P9E/2dHY2oANSFe8eX85eXWfbamy
T6ehSamEZsjiPlcwH8nR6AY3xmO3DVHm7FSKGR9BLBzbUTJNFhcued0MTo60v/mu4kg9fKheiV+8
AezhAk1F/gHYDbr6pT0aRv2QiUKN4CDLviQMbDIUw+tdTr7TdFl1BNjgyu9yEjopw96W8RCHjxGG
wAzrtp8T/IcG9kPCSevapLNonsYofoH9Fr02bMbKFg/kEBL6PCAXyhE2CYu4zWoo/TuF79NzdyTs
sTmTkiQCAc3P6BrUK0Ouk0MCNl3l0TgDrKMP2ESL6tpzBoyzqKgGz/uEtsbZ12kA1XwFiJnAKcNJ
WuAtfKUkdkkk36ScrvQcZilhQJpdiK+ePqZwdSDZpdnHMYhBPLq5r2hJvUKHCylxRmvU6Vke43HZ
tA3RqoAEE1+IizqMPDIOJqsGolGKUbHP0y4GtEXqJOiwEM2RmU0+fDv8/t8HAMjDqW3KhJiujHS/
b0LCrqHCF5Q9wBeoGSHazLonmSzDFBndi0EEpGIN4ehZ18/gjJPKqzLzKm97x96WoyXqk2a217sN
FBICyIEEkdCJQFEE6HtgAu8MQiGdD/GUjIRX1t1QnHtxWY6X/VQlyp3ip3p95nXQZW7lmGPLB1yu
Qs2E/r6CpzllT6T8jE8RtHD9XLR9mhEvFFoA0GwQxBcWwsvqBLpE3574RBlWmzCiEPwAOIYwX5ZB
EMFErfvfDTZVEgayT+TQKipRJJ2RCOqH/ppiYBDeg+/29JXPokyoiWGQRpiNgp7+SmheEH3hbYvh
/5ZoYm+IMpGQ/UwQRNs61gf9MwHWYbQhxLKyHocqAJhACSRMgwgom16SFp2RQzRHgw3q9RwsApFE
qWrrkvjcElb5VKpcD5ryH8DZ9KcKqy7MXJvM871oQXCwISxs0GSx7RkkpsHxrDmQwoKo+3C4FW3l
aYDpDDNdQ+0wq6eSTKjP+G9rm+RGfrbVpBMABlKHaKhtRQzJuUpC28wIwvt6X5FKCSYfgRA4Cq/H
XqKlbF5WWhWHD3pFBPBKqxFEraBItQT+UWRs3SHwc0IODMKVNzj/bLGGziO+aWAvSRqG4Jy5Du2x
ALTCQDQ72rfosm4i7Zuq13GIWHCciC3D+3jreJmsAPq1fb0JdBvjfWDUueHGdWZaa1IdSqDHhao/
EfbRRGsEu3a3A55sgMnXIE9vPQLOPoM2FsaFPwLDJTQTY7aLEMSSZEwrY76p4ly7Lcg26dYECTv9
qV2YnLmqAHrGqfRGFSxFn/nf+pxjykZPSeJzM81qvthTZDZ3IZthgpFJqeHEG1vsgigAlzd1lqug
SmMf0Dcxm0NA7XVqHHNVdaUNdjFXPfAKZkysArLzQF13CvSwi4DoC+H6XiPr0wjPt+H6YSRuSWea
gvspJM4eUHOE4TElrWTYRsDN71j4g/vCGbxr1m7Q8VltWdGdkhUZyw0REdO+Z838UalG8xlsajWc
UTSIPjsIzNKzUe0BDXl1aQGiJhFRIeElTp+IPtfugo5G9YoOFjhzkD4duE6HGev2A0zaL13eherH
IU+1+j4Fr3+tVkpzqU0axaNecYzpjHUou+wms01OsCg5+d70KiJMqQWVN0XTxYlLfLv80YE6zE/G
ZmhLQE5QIc+LQFM/k1xpkq40RoR9ogzyn0SvaQUZEDUcjdQpzXbdENmhrAJ2jHKrhWUUAZDtHUgY
vWreg44mtUBpDf0hAko7Svb7gVLysg8yhO2pyjNtxDgOZAKi5Lo28xhtMczt3LWgeSFf9oixBuSe
1wJRqxJo67isEWQT+23ITUp0aPvVo51fzlgHu1khQezEhrUEcT75O+Pg1ko0fUzIDui/VGqtfpGW
58d3SJ5i7SypFQtAthGw5Jc+xjPk0kQbu1obK5gnTELVt6msCzIWR29C6usr4Wi6tRhS/yHRhvhr
0ZX6vUXUIxQ+8pgRQ8A8ZG0I+QZUm6GFCkQ9RvjlNaC3Or1NYlE59zBNCbG0E15XYFgcRYgwFvq1
0CeCQvXIM6IzzXMEZpMA1bOrqr0XrW107AHK+RhaelblkEtgBhbJvZUlQt/FGCOmc5vEjPYuaApC
iXoAccB1gy5J1zFtQslEjCCkOgF2GhLQIkXdVSOz/DP4vsBykai2pwaRZz0JDzy8jSNDtUbUXAGW
dJx8jPcZMRD5j4puP2CWtksf+8C2n0rHktU3iNAaAig06mRtKIRaropJKdkkFKllfmLZwMmLkDZR
nY+sVnW9z1MBI6zgHRVuODYRPLaWvAfMP35Sefd6aZXhjSJxnzDZAXCsQxVYyG7u88Pa04wiuMFz
1xgnWq4VTOlUtkRjSchM6a1Up9wJVjU5d8ySKQoBCwZ9H5/WReUke983IOV3kzRm5CPnmeo+U5qo
IemEaGoHvNUktO5L49DVfzQbv/avw65I629ikAOvUEjYLJpkXz6R99rxsYdBZ56GyDZAz+I8mU5G
qyMV1iN6DsEKzCXyymfGCij6LB/C8hM7o5JpDMyos/fQQTXjFqiSql1WZNap91YLquVm4E63u7Er
+wQr/lRqW9qLAaBsfwQQK3EH3IMwM8ZrQigyZc3lR+VXuq2N76JeNdoTM9RL9QSa/tS7edZiU9FG
UoDJUxnrhyIAno3vijSVlUk3/iwCN0Y2ih3N5CTNyUo3qjuEvywSarevxm42p8tQKy5rgvlYgoqe
Z+7WBHDwHQnUNlO+pEB5e3jWZIFuFZURzg1Az/hrJNd4AWEpG9wBorS1Kjs10sEjhdEM1Z304cqf
I0I/dZZQPpQEuNvnHe3c5lsBgaT/YPiEjSuuTQZkfRPo6EdmF43ebBvFLrQrO4siguYbw3lUGlWt
oSX3iOENqwBZuBpapSXlTQAcgfkX5Qb0Qs8aca4TdSnVx8Ife+WhJOuXT+mYjnfP+/ZfEt9ehN+q
vM5/NEtp7YEa97J4ym6a6umpuXgsln/y/0ER7lwE+J81uLvqKUOG+1KAO/+Fn/pbxdL+nOs/nDNs
C9Usla1/CXDn35KUQp87SZy7VJuC998KXE3/kwM6eTEUfC0pjVlF8rcAd9bmIpUxn9WKVCk4Vv+C
/vbwsEVjcG4RU/SdmwawweX8+y+qYaOjyayA1r4WEaKiGgYxVMiu3ptDY69f3JWrn6fJlzrSZybA
fw6ZP8fix0WsyhldcMWHY3FMJrElqUG7mg50wrZT4K1DZock/UWPg3pOzws2waCTyuYXV1Tck3VG
9hvcfEB6hunD5W7KXd9OwZkeZ8bGSicgN4BTd30KtovD2LrAvQhFVinWWE5JbZsMMqmTAg8bjGoX
Z8x0kSXNsbLKYWfi+co4PFOTpfMpUJstjs827SWgvgyPhSDZNtRvXfTG+UY3YcoLBWBT0kJyn1pC
R9+/qYc1ln+NjFZrnmIWJejDe2oNUwfGMIvWGvS4DXuujGRIAjLeH+W5ubF4dDTdafFTlbDMV0rj
nK1O2DpOuO7NiHSyylSJNMZfs1adDKtSWiF00yPpJRhufO9bg/j581hM92UfjbarxYp1YyvTqT3G
eDzTFAS9meSYWHoZfhycqclWmtFDV+dA7RPp1LbRGQzM6EtUDfYaVRIkpDR/zieKm5O2N4f75wv8
v7F2dU9V01ZP/2Dpqv+xJZfgsUGz///BKja3jv/nVWz1SKLq4/cnAgxermTzX/q5kjksSehFEZxb
UrMMJDP/Wsik/JOSJY0WesL0qZ87Bn+vY7r1J2oAira0e6g2Ul/69zqma3+CwBbIXVHDzHIl/VfW
scOKGT0R1Pb8+yZmB4ufZCnnSn19tALFCfcT371tPYz4fykYuRaU6p2Pj+zIe3dYJkY2i/0bEQDO
TNoIAq3a4XuXCQ0eX5b5+5HsA5evtXdrdEF6Mk5ddDFyyjrXk8Q78hoeLtY/B0UhiZpbSHq9Sy2y
Xsu+JaTY3zelqZzXCaBOLcORrfCfR67vsC72PBSNR6rEc91WWNa84r34LmRdhQ/U0sM94NXo3KH4
xcnaMcClxfG2onC3Chu73j3/F3uL/u7F3HvjW7EYno+exqdxdjWgu2FjvVjWTHx/fQIhaB83LfzH
BLRik0/KlR7UCjbAnNwP2QTGhyiU5ddMgBt+f/xnIMR/FjwqkBYCWhP1IZ9ei/9f1AXjvqPKYGnl
3mvnhxwP+h2upfBL3IUAPsdw4uBVBcZZoYNeS8p2V6aZ2bj+oFshzN5au7GtdthJre0fekCkv6bf
/vnz6bw4mCT47LyS9YS5iUUpUct9KYOWc33WcawcrL1MumFDLoVydeSGsIN5USF+HlDOCz/fAEln
1lxMeKVq2Nc3bb1XJoZdGVqra2R0slhsVGJVrxFIRdd4utZoYTyOrHrjreLWHs+BA8fN5v2fZvE9
sokExZDyvOJomBuoBRxOz7S180ppPQjCOmiwVVFRk1x1tl6flrhZoMRWhL10FAIewE98t/Am7eqe
rPE6mbMSWk8G12Ly1C/k/lbhSmDdrFwihYxPuNGLE7rTGDf9wtY6tvGaxEAoeeFy1pfzNCtJ9A4k
sFBOcPrW60h0srVUPaLbeq48v5yB8yU6OkJi/fk9XL6BVMo0PFVhujeLXlI7wzspiDorhrsEeLub
28XwKXdKsH0jRvIPalLE2xIY8XnVGvUu9szmBEpY/ZWOu3I1NUNyk5it+mVwRms/dlFyE8Va8RmL
oXdi01n+LrSkcXP8xY/tpDj+ijTQXiXbHKg6EiS1WoG3qC96YtI3pe8kR4r+h/uYnw/UQbwy61cR
MsvFekPekRdLBd/B1E7kcmFkd8m2UNz3583iKzFPG7oKfHFme5bxsxvwYlWTZmy3A9N+j8LBf1AI
luRoXZ+QN2c+yZhD+fvDLdbrn8PN/RQWMjErPg9nqT3UZUD4W7KnH+pfzMEB/GAD3tihW78/0uJz
9HMklknBx5bv8JI/lQ565hNPnBBy4fsXsPaHu8hSkxtqE/VpK8LkJoU8cv3+oMtFer6b7ATYC2jO
rDBd7HqFIx01abJ03+Dy/tpEvSTPLiYsY66zamSuBpb4NDpD8TluEl6iylSOPdC37jANMtwQP3tz
8wN/8UBRXtpRp8bFvsptZR1CgWPetFk4uuQgeUcagG/MHp6kRP/n0Gqk33g4WCciWB8x7n90HsmN
gSBvQ8aSvcvZbayAnzbf3r+/zyatxRIwG4NwcUnuMXuswwFzUyWRz0nzvVqW00QbwTYJnLDzpl4Z
zYzQmJR4utJI1VgHSuT5ay8nwmOkDUHhPwhldJJjHrjIvLD+2lpV+xVKbUfUZ++JbR8CbiXRvfj8
/g/95hOxLOAdrMyY1hdfbp0wD0sPZLEfQ58EBoWdiWcn2RnRJuXt+0O9NelxoKLi16k2U2o/vD0z
srouuSS2QxWpenqtXbQgcokiKeUpktDsLBCdtX9/0DeuT/A4dI5Cjoofcv6hXsw44j/LWM+UbD+I
zNjaIvMuxr629pnpKUcwdW+8XxgfMZgxGIL72YT7cqg8GMtkGot871G/ybYpVNvzlB73piNy6CMd
uPFEFw1lMLPNzfNepscUjG9dK6MjksH/qaFmPPwBWtqEvQJSe58aPsVbCmDnGnFRl22YO0ec4fO1
LKe6heYRFbAgVGa5tWWDbs2LJXm/fLNOh0zUp7U18W2mxik++Xpt03PJJ3JmyqOP9I37rNm8Zei7
0bJTwj+8zFLGFM57wBzwlrudMLzwOsD5X7oDteuLaBpZuwBnQ1ImEYJ3j17D76zfRNlg5uEoj8Z8
8ainWWQFV6jYG4Fq7WH5Wic9gZObPKw/pjRhSR7Sk2N7ujceL3trtF6cz/CmzJWpl/NLCluoZc3i
6ePi/OARkqsBei5TtMyWF23ff2/mm7h4wNps9cbgiLyLU9rhYAUnJEI+JCmq7NU+hGl119VHd6lv
DDJzuRBdSRYF7ByHg6SOqMwJgsm+8QcK7VqhkFoC/O0Y/u6NO4cCRGNpxumFXW1x55J66pRC6Qtq
2qXxKQ7rul4VBLK4XSyyY9bkN14NnW8pZyo0GhxJFhdV5T3JgqT27S2ueJcGDlGfJMk1uwl80Rl9
JuWKuJgupBVmUaX8dwng6ufjeVmye+t+okBxUDBrCJOWshAlYgvQDFm1T2IL/HtnfFUivnrvD/LG
Mo6ixmHyI4ZAX7OYGY6ilvag2um+hOD/gQaU+DT5Q32KATyksV324Yo4vWObl/lfXcxH3nU0L1wZ
n6qlmmcyaJSOiZfuyRI1PmXxqFzJaQD/LfJoH1npsTf8Wai/HJCTLC5zvh44ZRaX6ZsI8ZLJyveR
EKm1J6saEHkUKsEPXgb7joXBQd/vOP3dVEjvyqG9WK+CMCe91qd386MwtOSmj3ROASDm7Z1SNEKu
ydv4as665G1sNj0xljlZdI0sHbERQdntc8Cht2xcivv3H9obbwDyxmf/nEZlcLlgYf6oG7ru+V4v
FIUOT2IJWneeck9zvfslo8Dz2WBeGPkw6Dwrzp6Hb7WtSxj+1Ib3+Hj9dUOW2XaqlHrnzLWIX74s
00Eayly3GXL5GUID3WSjPib754pHrdqDCxdAAWsfRPv3h3pWOx9OCKxESNY0VvxZ0rtY89OQRr46
eLxcg8+JurEEqn34UDutStQvc2iauTYqM58uGwRhJByO0voO7zy5qVEAxIQmAaQbcY2fN3aR3hnT
oHXkbyGvC3Il//r+T6vPS9rip2UNYqdNuY5Fz1o8hNIYa3MMKIikKBTOCvr8j4mdKOdFPQT1qg9D
/ysakeq2MWmKrWIN3ACW4emjbwflZTQZvkunvflY5bQfU5uzSE4DYB1YTX1qhR3JRzIbyCnp23Xl
WelZb4Xt6v1L4MB1uJRSL2ArhfsXagBgIu764sQS1fC7YqLg9zVpIa5OxfmzR8UbomYx+wqMqvSA
ztVW+rVnP8Atj/2Q8/VU0qOnspc6q3KQMkQNLUqib4vBGGZjUyDdQCrGp0CGkBt7QycJKSdLN92F
NrSefJzYuAxGMgx7Byujt22MSJFbesE+suAxrh4DA6jeJlYLjMIc3IDFGcZkGyuZnxFCZn9U4yA7
LRE1X4zE4F34XVUSEo5S4n9Td2bLdVtpln6Vvuy+gAPzcFkYzkQezqQk3iBIScTGvDFtDE/f35Ht
TFtZVU53X1U4Qs4MhzgcABv/sNb6bouMqonsSViA4Mvo2ffdPLbvjqgKLW5TqMOjhyXYXwFnTFvh
gX3H/WLYowq9CVHVhhAl0brlkJrGkMCHIGwPMVf1mFeZ9o18FvbzY1Gp796wPWxl86EbrRkPq7ex
qTFwWpTBFEk3A0KdTtubvvTa0SlQyo5l691UJhFj7arkk7P130DR5GfcczpMZX2oQ5vp47OwnIqg
sEq4R+B/6nzBoE/7ytj8I3uN6jYjJeBgaiuXYyZl8alr1/zzanamE7YIEA7CWbQPxxwkwXejfdFM
sGa/RlcDBg7Y6G0DS4P71W5Yx/i9LyM5Smc3SjA0YOILOy6mS55h6qmLq4O3K9OHVL0FnVUSYacw
rS1yfh3axXnnRmjXcHTq9Uu/2PlxKDptSuhCyv0EzLQK/d51gNUPxQNVczUylFFfODvrr6CClyND
R+u6Qkr0EmTwzVZnGs9uA5ASZ2bJisqfxVttp4+Dp14CYL5z2NhbYO9whrVuWBBsdzvMtRcWS0Vc
1gaTnq1YMARWXOVVuxMshKNlzQHRbqYd+a3e3mldM1wD1O4/5S6Bknqf5id/TNujZjU6zBXbP69B
3ZAR3KKQcJGDHTcyoQD9uISIzuqzJ90ydGs4IIXlfCt65ezScbEONQmEMe7qRxSJb94l4aPhTfCI
MKJ/cgrPOgwbTehktosVkmmnSGPTSSHOdEskg+FCkeo7852WZUDXWXb4Jm1kC/ZmHrMOSZGhGVqy
0cleY3Ngz1c8bakq4glJ5Il5bQ9ZXJvZDoKRDF1jmwny8d0kh8gI7bhcOj4kN8jFrp+KFQgQSm5C
l0nGzATj7DBDoUCWmL5IWH8evNfIX/WRsL1gqCJeYntj1Pz3pctLWh0EP24jNswPKazERhhgrX20
JluVXU9bpyPcE+oshGUhbcsrFbMLNI7bhgYBhCvSH8s2IRXmcFMN5fivai44rBsfDqycpiHiHr8Q
Vi/yIkdZ2ou/ivO4pQjillXulyU3vuedaD5SWGfPmu6271t3n2qeyXuek3NvBKSeptIubpcNnhnS
UaET1TOiaaXjaSPH7fj/3pzHzlxLgiFneeNhtHqXfb4cAK8upxn7Oyp3oKqToZkJ+XgNWOBlO9kK
IHjQO7wGZ2moh25U5nd3qnVQTuhzBp0EL6cxPw26xZRcazqWEf1CiizjB33F4GyjwVkzycfVtpJs
VNl5z+msTZ/skjYva1xHJc7qNPWO8lkdltFcv/pElQ4RkjoLDLPegRuRyq1CIuFINkUTcrtiZAJy
XdvLPcTL7dOUm8bBaRYzXrxJybscmQhnd7do70ax5vtKN0VS5Kp+gQXpXy3EJ0cdShMzttUGE85C
Kxbp84wwSjXluBcNKsp00fIDaajQtTH9PmmOIF+zI9fH4SY25Z2DtFSLVqGMKSwJItxlP3IxjGEj
yMQBI5nvqIeC66UO6p0+kfmXZ9J6ciTb2pDrXB65eGYHO02q/SVM9ptLs/Ko8J69D83HMpesGDa7
+s5s0kq83Lsq52uSg4GYFbZzjzjLCBcv9bAKaC3hO7r32Bl1cDWOk09EpQt12pkVh7mwuvTNVUNw
O8qiOc3g7k6jtMkuJexp+owTBkxLDePaUQJcWFYd6qXQ0R1a5Q4zdRWtJFdFRtd3ex5biMCaOSXs
1Y2EocwUL+S37IzatY8d5F/eINQQr7Pr4jzvGM895pCVy8+VVhS70jPHA3teiKvTBLeiG9fvjian
s7ZU9hGSrPyCu5GliZiKexN76H7wPfkI4wxxqqeJb6vdbC9yhpDYdc1+NM3qfvLsl6EXTahrpDNu
87IA9gN7w+nVptjdASTym6a011/syrbPE5yhU21NboQEFyX0AsXp6KyWPoeSGS65s5s1Xkm7z5+a
ujHKkBzKEjWzPd8iM+7b0zRi9kz4C04MwE5xEUSV3W92gbehn9wEXjhvNnQXqFg1J38isEDfpZm1
PPWt5pPH66vEd1gieSY0QVsZQejJjEl3k4/+I1HcSMAYaqYamlnImsJb6vt2TCU0V1MjWnceDarT
wbO+C70HPl1Zg06eapffuyCg46oWHZo0AQg8XQN5dJyyjfn0q2tb19AAGub7JfftuNSqYJJhO2rv
pnPQA63rq2vksMM3omsE2CXpZFtMrr5kBzLTnsUZLreEZf0U1VnVfFTaZNxIVzjPKmgcMxwNdYnW
RLQR5tIk/iRoAVcOkyvdpG3c6V5l0jxcEt6OJkooFIG5ebUidUHt7IobuVqXW3varvqaX1MbWtqj
RSIAHlwUd3C33gb6gMgHqB6t2pDytrX0Mp7d6oLKduoHfKNmYjuC3BhbEsrLgfVdWEGT4NTwrgCP
dAfSJJs3tWTc8F4Wy1ZTx3EMwDb7nbrOcpYOFsrGW+JQs4Q5MPK/5aIpsa33Qs39J713Fowfk/E5
H3ztMKbeiyGNjVDTDhMX+jFQvbpnHfMlWMK1BeID8bc4kFUlkkzNI0RIRzvk8xpc5BrWdUqJYM5z
i/gMY2aUcfqFxJfOocbmJlo59h9Zo9Uo4XoBhQhJIP9ZNbvOU9ZtWQrrwYKbegNEdub8IoPLmbwL
jzAdHnv2cWDiTYQzba2zQtVX/8i9334SVq/F49ynL0vRDffa3JJQjnASAc3lIxogbxwcs5hiL3fJ
qUUCl1jlZ95+nOKNmRlPtlGiZB1WlxeajuAxNLImP2eDeySwNzvpw/bmCxOs2jD6O2TW+sFoWhWl
c1eJUOv1/oEC58PV6vZVgS67UqL/RKBM/8Xrg/dBXoCPHmcgcd6HuXTyuO6NV+xK7Z3FuZCAud0e
vHIkdSHFGmNq+b2YNrzGkmJ6j9xwQU/ebIhb3TmeeraQk0lj3SNyPOvuECS2O3ZJ2tVEWgeZsxNt
FeyIno7qAQW/7eX5mSZkj4fBRKxsrcau7rbsU+9r2XGtxYNtIW8FehurYZSnrdHWaLHTBlPuBQ1v
qDHuUvsd9OWltltcElL5g2IzaWqZf8kb1z2hv7djo3fTQ+Fv0PE24SdaQQbE0s+o+Nw64DBYBgTg
zaXQ7M9rMfVh048vaAQBLVvOdMJlK9dQN8i4NhD9l2RJ5CQSeGka5yRJPBfIjRuEl10hQs+QNo+b
EUQD3o2EuGD3XFSgG4ytVXtVa9p+ywnrQD3knQt/qW8XDEFfZdO4e9Cyj1ObOuSqb/pOAAf4RPqw
2s+0PonZzk8dJhSWPNIhoDkvz30G9WQoZ3D1WhDEen7I7WY9VTrEFbOa9Zt+GtVe4Iw8GF3mEyXo
5zEY5OG01Zn1dc4tnSj6YoiyzqM4m/zl2baxbPD5S4JjbXFiyTsljbBe88pR8YL7IqnGmTvcSHtG
Au2hr0Gho+7krWhUC1WSljc3AYTuBJrUlJhzZ9/6reUdAdZ9NYZ8fIFWaB840YGJ9ACRjcIoE3ty
svd5dYrQ7eDKd6ZVvgzuNL31mtveB7mLKUHpoY18ej+BZbka53SIUYr0oelAPNGUgSg+b5glEEst
k1USFAuRmogZxK3NB/ELeWytcuBA2YuJMXOuH3SzFzeBKzqCB3np6lqqJZqYcMOuVNNCpWrnQQ6K
uWRk+EqtpwQfCROY/b3FZxrycvCRaCgKpYEoQ6ifCfyBsCh9k+JzWYm9rnrSv9HpYmeUDwvIM2yo
nIVzXfaJZDseBR5nj0sPExcwIM9ElCw0pv6oRUFeNmhzu26nITDYaX1m4SChsM/DuSjVea26/M5z
lXvFjKbf4crZuE/dU++tfhMH1tzeGrlj3DZUgAf0rOqIynuK1pGOeOiy7KGiZwr5BnM8gmglnRsU
NYA//1BpA9N4XRocKp0e+ul2XcGI01fdvak6W90jfr5RDQW+0rZv5I0QMlyXZ/iPhNzPpvnRCiWi
qWvW+81zqp2pC/czEfXaVdW2mxnCp0QNrLvTc6pM2JisXmLA5DejUq/sBGRoD7jfyvISlNxWhDCb
WmhKd4wG0KiHyhjo182xvJeq5b3NEDzUobfZlbRmWN72dDKUmdOYE7CrQ8zjaV/KRMBKfJkNk/CJ
Iv9aOvN23Q3MK6O22LwIjG0e2orEfGcT9TdFbbUDBVscDVMWd3MBCNg0OXMhpOMv7nvWj1FXd/ar
rUo9nOtKS1LDrJ81MPVX/uD6u4sWOMpWICJImacQRvB6i2Tk3c8kXMQtN0TYC++97EB00DcZh0DY
9hPG1BWCjCvjC8svJNW7sMLcrTxeH8X26k1cLUOOG2arPHuGaXxtlNNyIAy93c/DMt4g2G+e64ZM
Vy9v01gBej3N7MLJ+r94tCrTfXKJfF5hLx+BB7j7NlD92zhlcJH75YZo5SXSGm5uZwrkvZvVzlcw
Bi8mTplr1XgSVf1yAWgs+SmoU/Ar3uDFJWk8825xh+m6T9vhcS3HOZpq+sdoroCmhxJM8xWW1zLK
MvGxoX0EvahliVEBA4AaXZ/0lLlqSN7EgqBTmDsdV0Bc1MWhNRqVSBCkkalZQZhNgx1VxVQeTMCs
HwsV6bWWekYyb+lZy63x0XJLsWPFhCwGOVw8GF77zUqzNrI6baA64MljhERsuceC5K5AHoCih9Px
k5cT5OHY8jSVorsBEWgSl7i8BmX/XeSFt/PAiB1mp193+oYROpjn+rSo1kVuKl31XUNe1URa1qrn
IgBWWmGM+OZ0H/gL6TWdVj+YaYNus3HryDO3+kvWdnlsWjCqezXboF0XdbeRJSfCGTtQYsL2PKSF
gY0E8b2712vDRu9PLy+xYe2Y26UP2czhlWZbdcixzDzydsXWKGHyFhmxPCmUYJCMUA52VTvyJGE2
Wgnt7gYKxraUr1Cdl8PUARGE6SqSccoFH6uxnshXe+/Jwz31wNn3ZdV1L2yFvdu1WYI6FAVUXCvI
rue2KiIEC22w6/Ou1OnQcUTsBB2GEVJGa7xHQdAQRo/fQyVu17Jkc8gwQbia9XrGD9TJOR7MtaM6
ZgU3xC2c6Z4W5Kmdl2bXMqmG6lfeCfzjSZtRgovNJ4FoxWNUlFu309utPKIZ0nlx+PJlq9t1CSlm
lyyiwSutyKyydeeOxF+HjjHBWtYKYSRTnj8ws2IjUDJikivlIERqqADB4saWuxlRpjfVjm8z36T+
kO4Nso9uFpwmEeB3O6nAfhsosSK3K8/elL+pZpuYIubjoWFitjMCLek2twsNEvaOWxdMV7MVpIdq
tu9gt/RMaXrKT2HKZ13ZLZHCixlu6ZRrSQtC+xPLEZjMDp10q7vdx8yi663l9XhfaIT3B1RfUZtL
sTfczDoTdm1+blyv5Fig0rbCujaL75Ikqj3ewVdCeOpkJu8gnFCOHg3Im0dPM66y1vmERbE5evUg
CVSanqG1l1eVbalDUA9D7IA7TggYGL8od3L9/ZrOYyLx6laok2xnD2LIeawWEtyASnR7sIPTeUGU
dpIpfFFh2uLVYugKi6gXftwNSp7NKh0Sj8zGD3yZ+Q0mRH9Pp6ViojWyE2zr9orKoIXT7eFxs2H1
9aNrn+p606lhR+uZkULwhkLZvOqFO5wdtXh3eA5Z2MzAdPrWpw4nk1/u3IFHlnbK3GXVMt5vae7e
LSs8oU0w0XGyfrrUYs7VsCiboq20prdSYYEiZGwhKWXhM3zURysHUbFm7recrW6OJTLv7xpz4YWB
deU4Ujec0ikbzrysvUj3U++qG12JYcfQvMNklvWx0VB5h17HfIc81PTz5on2WHgKJF6bGS8GM6Zd
uZUqoJIQE0er2miRUbq89ikKwyKX486AW5/k3lgD/RlmYhHw03wiv6Z/NHq7u8mmnpq7KmZMvwsn
WUtIjta7YZCV+JWyosnfsnbla/euqrN49bPl7LIFi62tWr6OogBQ24lqX64Gzpy03ebbTdP6+zYt
zasqbeRTYWQl1QQ091VTpQRz4KqrEkBmEWXFOJWxt5HNGW6lYXyb86q/LrK5ftdrl9G8cJfiTq1Y
8SJ9Iwr0uh4bigC/a4vrwR/Z9pfd5IvYW3LzEx7v7mOYSixlq6GaK1TuvJiXwvO1UCPQ7a6Zf7AU
6Liv9Ql14Bn3toa5bnbcQ4ej9tuao6AFGNJ9YO7J/CvqMPdgWDbv1UUzRBpBXFd65JR9cyXdBrMh
eXDdk5YJ+yWo6vEr2SSAj5s0w8HajuxIZ46q12nQVbzVih93KrT8OpvQe5W2Z71UQdl9EFajv3KR
gbibedAns6nZ4SQK8q/YUGZ+FLhjBVPY0pABIS70dwMtHfP70jykwjIfZdUPN6vQrZo3Y742YWYC
ShBDza5q1seBegkDIobb6SILDrLlGYIYgskOp+Wdaf/4uaxU4SOUgJh3FJjdl2FdiJ3IS3UJnxg5
8eZm4TfB2XgLRCI9O5PoGY8EIj3AnFie29SsdMwd8DyLftu60MQy1p2zxtNBJQ9LPjwWknyfLNUz
nIYYwz5ypcTwqApZGjucYvauLrRGxKq1qkdLb7LyWPnpBcKlYGLEetn3ebTVjYX1kegqdOQ89elU
4GcYBpZCvBAEosl6Rc8W+Gl95c1D9dj5xbiXU704yehNfCDDOvCRGsiNiHx1pGHvuEsLY8fCjMqi
HljdlgMbr1BmTDei1NuqR0Ya2WfG8HTQgSbt3WTM+is2Sey4ngWduC6qF30pIM4EDnumSmvHfdqs
49dhnsYbCETryYWYnV8FrHtvGMjy5fHTTZzabCz9MeA+paNPz0vLjRkh0EeIF0zyi9tQmQRFkZ09
tLm7tFPFwYfjrcLGW7N3Q8uKa2ct0DQo8o5U0rsMnqICk6xKSoaWKpI4AdtYV2v76NVyKaJ8KNc6
JriVuzFLHfaUg8//7K00v54Yjb8wEcjzqM9lz2FRDctbGzjdUzE349dCpabHiM7S3jQTWabTWt0T
U02N5m5t3Tj3S4tcpUbNzz2pB5+6gIFFaTT+Cz2De+Phr9zCqgzObe9SH3QVXtzGaTQ39AbOK9am
1OOpeVFNVDKbdoUoUIsNELX0RaOuHDlIb3gOyKVaGM5C2pjwCWG4X7MhNmXK8mCyfCvbT96sf5ZV
mftRNaIAZILFndWrwn7xmdA3YdpZXIgOFlvo9nrFxSwLSVAu8lxr7Yf0AYUF712GwfUtDlst7pQv
zkEVVHfB2KTVzkiZq5I3wEO/cb0ZgOLtTVAwrOKEQMx5sbqam2Bw5ZfKHN1vriUKSO6ZyRhynTke
9BHV46jZQAIrOnOoNWterOwYdB6eCj8q7aaEZBM7lRM8QYnjlvdgqISa7LgIzcTmaDfYE2orVTjW
Fjamj/xKBUZ9YEY1P2t+Xhx0BA63FguDR9ajU1TN3Li8FvCUe271uDpe91QGvhhOuTN432h25guX
ByYepgEkyBQEG/4v2JRUZiNyuj11dFbsWjslwXNjjvi5WoEeHr1WmsMRR4p44FXUubGPSbc4uutU
HHofDtN1xvNBvBErjldRcWuXbK9umpKnc8VkvWtlxalLYtBntlN8nJ5hrs3tDEqIokNkW6KzMSp2
PxbXEwK0D6lnrZlc3K4jywqLW7grLs/3KGl0gIEh827WodxdxCwOTXbTmAkkc857vglfNFjnT5UV
MBaeA7N/HK11ZhWVFuOuuJzMDS+AXbAty7XupNhXm1Y+NHkDwGgzRjIQcxR+A9i2a52Js743i2Y9
E05PsgRyRPtuAEzgvJbgaHJaSOEyRGWufplQcZGWuhr3bSNohvq6Jm9iNQu3uhXjovbd2LUYZGV7
DFpNP42b4FrwkpNuxAVmyO31g7UjMwdxidhKzvZZz9PbynE5I/PN4pxzoPmQXwxa7oWWUt9Xhexi
h2iFh577+7ZbyvSMTR2cvHDUQcsMlmULNXVUtxsf0gqjZ7wiu4PUHK9pmLQ2mp9qJ/BT1Rq2LTec
CVzPjtRaqL0JQXuOm7Kj2NaZku4F6xoocROMysIqOUkaz0fahQofefM4dU+LNHgWCb4IbpVUKuZz
cA9pF2CBtWrYVHPf9mxEBufUsk/IQstHVmQa0nki0SfYlxBpMuqy1nnDLHipko2tO8hsPuMbHtQ1
q1BeWaOLyBiGsoopHooDkRLWYSoWZ1dkDrcKQfZLJH02H3ODwjHUxTo/2/roUjf2vKQc30LfSBbr
I4UWoDPKHm7esQjYUQrpmyIiy5sXJtWheUUbP90STDyGM+TEJRTDgIy/WIw7ZlS3EwCN0G90I3Qb
3g2atiCBlot2msivODGa4LdxhEVaLaNx7bBURJ6HtUfyA0XLAEIqJS4li38ILP6Wie7foO/8ex7h
/0GMHhT3f1CiXBhAf2L0PPdTNr2tf3LVXf7GbwZhx/pF9xwH8yYEnIt5DuXN/P1C6NEc/xebCNEA
HSYqFAK90ef9juix9F9QX1nQ9UyPeEjEgf9w1mmW/Qt/B5vO71/U/TvWuj9LvVw8bljNdAt9mn4x
6/1sRGndUdk2R1xCmaR/GSpn2E1b1j2xPxf9Xxg0/izQ+e17kcj0I2ATT99PKqNV13OLvp2FZ+MN
MROr/E5h/9yhD572U6ZNjyURPJHTY934wzX5S6njb9+Zj9Ig/ArH9c9eDX/h1cqQzkrKrAP17gCG
lLX1F9/kP/0okcXbmHWxSro/aQBrexotRl9WkqOcGPwlbFJ1Lrdfn8M/QbD+qNr8KXnwt9/lD9/m
J2WZcTllYY1aydyr/AYDmx/OXa89sfUtWZSkw4RnwcMlzDuTuVpVfsq39V4sU/YXyr2fBFe//yTI
uvkHaN3PQtmZlBCsUlxPhtmRFQ9Re9aifK8iZ2/wp9FHgNYiM+yjKhpjVGCRH9XvGNFP2EeO/l/c
XX+Ws/7rT3P573/Q7jcNeiFbq6xEzRl7F8e51pbF/pvXGIEcxiLPgdoHF+dfKBNsK+YZ06CVuKyw
dxo20BsCvq1QWGRq/L179gLMQLzKPAt1JMYmTo4//j62NRBbNRaUMYzVQwopruj4l75960cIwD+1
f9gfyQcgIY1wOKSKOKd+ks3pkwallmkvC5SluIRGrWI7mO204kMRIm32tpqE2Mvcst8tcw42+rTU
kq9jxh4cYCbbA3UkFjZl4kWtKMLFF6nc62m9lPel6rrMDk1dt2+dSmNKyC7KoFcIRIOayx6oJFZi
UYcryh4gXiF9lEtnI1nDTFYxEq8FvKkK2e0ygvM0wO3nmnasPhalBNSXt+uNL7z7OnCukQtlBZWx
npNtTXURDfStxm5uPGXHsz+tzx7iOTfqVWf78WJrI3PMy597icg7OLC5k8WjZTYyavq5GxHodV0b
xBoBSC9pN4EznqwpC/a09KzExeqQccCKUiu+ktxK4teEjObLdnFS8OxJvUxolowxJLMI4Y/huy0Q
TRBNfdYMxX5keoctsfazYbdtAAcjve7t/aB5bcMEQmggr43a2FnLcEn2Ean1eREGQh/Lz0c2/FU9
HTL6qHOFrABNFxKvb3ZLpXQbEC3ZkQLDxjmEtwjjRVQY/BMMgto5tw2flAV/UGvCdt3/FujFYgHZ
Jc3oKiPHKogDbx3SnWYR+ZRA8aveWJuzWkPnta07dpcmyf8VScyh7LsmqWeU/pFMM+PO7M08DV13
9e9QpjV3SJa9+94o3XeHZ+SiYxmrh0AJQ4UzUCmHWYFFamS6upuKLW0dPsSCzCJ24MpOSI3qug5Z
Cs5PJV5tdu7uvNFuC/yFIa13b5B/ZlZfeX8iIJoN1X1hG0mfB+BTPOGr8JvwYnb9qqVZfpPZNVIR
HtisC4UUq5dIL8uqEIdN9cUOGibIk7VoJMJovvwo3X49d2mefs0yOdyJ+jKeIAeNitdEhXQ7r7L5
tFY6ByxohOw2hwjLVK8p/fuBlMmNzGrGj6x5NPW4qLH7Ng8yl0cmmksbDp1Gn1zRd3/aOpwMca0P
rQrRbrEQs9EH34wyJ/Zo6fzxerIUIWLKHdS9OQHiDlu6jhsLyUke2SqfHnuzHPM4M/Xh2adPPiJT
6evQrDyagFnXHd4LurYh5awpy7Vc6cT/1RM8zAIpQZRnzSQI0tAsA1mgbG5Nrc+3sKs87aBrFQEX
9pRbTJJKw/pG5qjSr9qg1s+a7W+vJkJZY89t5t8iiWqg4IzjzDzUQ+HsEh3B7H/KPcn8UNoPQap4
LlNptx/tgpdh3NY0R37W4nHl0y9YHMr1mVuq+iYyYVTxTKANlTG0BZT0HJQ3RWbwMRV2SmgrZ4gR
2vinEHuB/kHw0w7uOUU2VkUQLcbPq/LrsxzX0Ylz7piHulnQurCNqb+j7fLhAtJqcN+uPtK9fNUl
762mM92D3RX1FUaNrY98u6icA4YwTKtOK7syNszGqhO79JjJkx801NFkTuh5cWt32PVZd0wM7GX7
as0OaxhhOOpuMajwgbT63Xdd1zC8E9Kdo2qhn7h2wKw44KC7i/FIzIyxvZyku8vCFAL67AS5nnQu
u6qwUY7JOFbyINzLQiIAy6d2HQ6ill0am+3g+KeUZCiko07XqzB1F93eE7jUb9dGr3kvwVZPJrqo
XD2KwdbFvhksXYADV3ihOgOdbiIQi2xnmRUshjTBGNlYDZIhAdnfOtlUSGYVg7cc6jTtqReRPXSR
SfwXI4N17WYUUhXaUQLjLxdMH5sJsaQtEftx9nE3ByJ4VF1hXJK8NLuLGr3R3b3bzwx8aO00DS2L
QTtrBtnmscW0kG0wU0W9O2emGJPFn0oZotfgDTR4Uke63ZOUGeLpriUhTJ43M8DSp45YAX8mispB
ojmIan5we5nrkUjJQ7jaTD7n2EVzP/AiEJV/aOyJIs3aFuduQTSOhNhbLCcRelnP0dbkXRcbBHEF
u9ppTe3KmMh9Qa/Yqi3uPE7UwujlMwVmZie+UGDlDV1zk6wsKj8Bv2nLGKxcoKNj0KcR7XweCMRA
o9FFrl645jUaLr9n2eQgfWp1YVWJbAtzfHJLQ59jXpzWJ2dh1Huwl3kJHjTcWz0706Zb2HmwRAWu
KVOwUExj24gnZ9oilJCpOrJ0srRkajVLZ71qNER9BmNx5lgtyLXtpXu0VxP7qcy2R4OkbBEG6rJh
KUrg7H1qNhSNa9fHziSJtxkX4Th8CbPqi2vfV/OHHEqvihFkdDKqeZ8bIcvgYdyz3LaHE+Gowo4v
xw6JpPxuqIAbz/wk+D1vCYpxP49jI+HbC8RgnGQa6/+0sK3rzhoExyDrB6Io0tL+1Xn/t9rYf69H
vf0fmwWD6eQC4f2HF+xfmtbH8RcSbvoxb/7X/971byDJv+dfxf/5YxP729f4PefKvPScTF3w4uo+
/8bs/lsb60KadYBFBVSWyLDJ9v1HG2v4vxjEJXkBFnI8JT+ISL/nXJEqg9qBXCMWNViNSMf6/8i5
ImGXlz7tNWZ8sEHOT50X6bzDuOigztfNMHFF1TbC2E0nLDX/K9f/D5fhP8tlh/h6WuaLrwzBoc9U
9ifbv+VsgbGwxo9BcM0Hb0gYISHKLwVRVO0SZbOHogLSCduvoIklokHsPTvWSgulsgVf+yPXM+cw
llsQ+/aIOyUXMZr3a6/U/zI/6s890Y8f1jfoRAmzoWExfg4AM31iXBQXLx5a7yVj70dB6Fc8vuJM
QikKTEROnfSf3Yp5tdcddH1t9sWSCrYaPqeGZrEOmMhB7Cz/vcy7JxJcPTwWGoNlpDqLM1mx6Rdd
XGwaKvDS2i25Ggnn8U70USziNRCGztz4cXFjjiBamkwmmd93AIv4Qk7dsrs2i5OvF1e9S05Znn8T
fvpgMd7ep4725HfpieGkk/y43f/WKfDf5tT9OdHuf+xJcGka/+tj4D+mYezfqvz7n6HU/J1fH3vQ
kL+w6wXHZXku7unLV/v1qccc+wtnAQ83mjdwNBdX9e+zK/4OUg0S7FyDRplE/z/MrsBSezabQ9x3
gWHAFftbj/2f50kMWRiBMWwBWGhBxPF/Zgxll7TUQMzmtXfLfqYBNYKT4XNLOlz56/3yXw5dLj3w
Px/6f/1OP02utiyl5nOUeV36uKL0JMtP9Bxb1Bo3fXel2U74h+vwn8yrLgfWf/f9fjrQFmPL9Mri
+43ebdj5R1XF6VL8P3wTLL5sF0g7uIw0/jxgQFlROFq3Gtc4QJEDvpr1194okG/+vcHYr58e7wZM
ef+XtPPcjVvJ2vUVEWAOfztJarVsy7ac/hCyLTPnzKs/T3m+2e4u8zSxNcBgYwABXl3FVWmtN7Bt
chBIo8nYNCDEBvoJ+MddFQF7ccNtssakviy//Y6Cehm629RFhSO6YCKf1X/SnipnkRUmbaN++NhO
frlN1Qi0WNoY/6o0899Q8GgMTjVSWQrljHWM3lptnqpBR/rbSWfKCaH/rxRJ/hMFyL4FUZWiItIF
lwPqC73UOHrNUz6A3DJ662MHAIuLt1s+TH2zVtr6LSMjJZ1DzZk2GaQl3G6kUeHpp1Tw7s0TJSme
CkrmZE/FUGgx2uyImDObBti6yKLsSG+mV48JcinPHRrwCeeLBwo6GCxuogpvJ56sTuk8dzFmNvTT
Wl7HcxjHHwv4Q5SA1PhXWNUUM6Jc778GkaN3YDYG75bOPrBWOF71sJLtUt30P9OJax2qish1CkvV
y+nsmkE1g7kzT0akAj7TqjdmgjJ7qLjmLVoY29FX3lLD/YZo0HxEVblBt981VlQ/NLGopEkWPHGc
w1QNPSRZy8cWHWfQCeZJNxRtp0NoMb0WXPYUATOI0Zut9haXhtxT70LMbF4xCRB9WSJUL4XMjVTs
43Gm+q0hJG0TgKAG4NDHnOd0jSmb2bbpCWH7HY2CaufZ8V2i1MZb6GH2miGFuCNdToKLeAzKgWh7
YW8rawu1rh5DYeusk64l1Re7y/1bbohf+z5ObiNdH/aUVpKHDg7kjVIB7db8SLttxnTNsfPyekRK
cKaJHgx6pXjR47V7mRKl4TUGqhXKPfRJ+wYq1PgBrRB/d30z//ubE4YrLlsT7VwNbbPLMIapNUaj
d8p9jRGAPx9Hp/zpAY7cGMBRQ+j7VK/cmHSDaPHheuylEVI85pBkG+EKL31veAHJUFMmvHcBT2iU
yewVJbO/Tioxtj8BZP2KaQathO2pcq/rj9l07GsAT3eqtbIViq3nImFg3iHMw4XWNJCZlH17itTR
OriwEOB6ClXgzD9AZj1EtQ6OHe+728BFW/b6zC0M7CKklBuNW9cZD1zv3nmbVl81/clFcd14uh7k
rzNLGpeUGUMSBj2QXu8+UL8N+bOl3Q3p4/UQC+Pg8oYKDCofTJ5suKIadpMoZhSeFAXihICG6Tgr
BI+90R+uR1rItYtI0ssIUkGu6XMYnjrNB0rr3nTR/ym5/n/vYQt5IG6iqBpz70NfQQz27Iyv3B4r
NlgvpwGx/Zt+riAZBA20Ifs+oXz40IQw+v/9qLhXuOiioo9qOtKo+nTq2qpsCRnUN9U0fK1t593/
FkJKtb4OpgpCV3iqkSACQF1T+rfWrpR/XWEtIb0khKpB3XL/loJooH0p+HbhiYXqB/3RVW4mjvOW
NMi9e7f60LrGysa3lHoOyCWhb4aOhyzI0KlTpQPVDU+B/qAGusg6ZXiMcNZ9xfz9iSOnuFZ6AFyt
ITzhmnFj0gngzQ1T7HqQvx4bYv64V3oabx5XlSUy1NSvI6sniPbWzvEW3XRT+raPpxtMV5Rq7TK2
+LXOokmJniWUmOlthacsyG70LjtqtfozCwHTUHkApQ9zFUrX4Kxser9PXmmjvRildAfUhOZ/gl/F
qQ7fqxW6mh5V3OpYIoGn61/6atolCL9pcDYjyD1Zch+mL0F4mzW0EpRvQ/2QRT8GVOjmoH0IBvo8
xT62k0OGhXJjWDdj0SLdHWw05Taop1fsdOdfSHzBs82hVZ3KzVI1PJVDeNC4UzCFu1ExNlb2fD0X
lrah80jSqTpYrd1ZiPOcwu6xVss3kPx+BvXnIAp1jELWbLh1sTT/+iiIXnnU11SKTtJH6b1OGZzZ
CE89PKYZD4zil9d802YhE9F9NXr3Y8CDdKy+KPSSrI2fPtIg2IT1tCtmZ9flx7h/tAEKGoh5YydE
BXZlbSwcY45z9gOlmccAG7oywN4T/CnvAIx9ftONNBdo0Kwdy0uHjIvGi4tIPmpj8gmAf4atlZ0W
QhFL612HLdSmM83s7voHXtq5zqNIMz71dgiGamQZRM9NVz8Myrd2ghegZysztzgc+ttoDeo8COT7
eJw2VsLjODwl6kf6RrseyYvrQ1n6NmCP/i8CNZPLVRGp8QxQhKG0yCYkEBjd+vE19xgATniQQy8X
ytLSdgWRYkLObw5PvvaIiMNtoVZbxShXnt2LQwF7icwPkAhQRJdDgYGCaVvrswWT+kr/qZy/DeXK
22QxBoJN1ERQidZkjJJuQ4CJYjs8xfmDPyNS0dzEVrVyMP79FuUwoVb+TxRpvgwDACyo4uiEtKuK
9qKJ6I4dhHezT300ivUH2yi/lPDZmsD6ajVttg+Melz5FUu72PmPkJJ8tGB44jEVnuaxUWj5mt5u
GnFqg3JnbeDH7NViWCvSLMYEEuKIygV9Aek2BVFHrTD/CU93mbBwh6vlzubW1N9O76+n/eIKPguk
X+YK1Meu7h2xJfXdRjGeLepCHFLzNKzM4log6Qofi1dLD+TlVHgfWsiktCm3lnF0y3J/fUSLmemg
G/37rcrT8HJEnG2QbCmknHLlKYidfT09KdHaBWBxNC5ygACc+EC/Zc3OztBOr4yhVuIIMM0vBx2H
JH7juenOhE9+fTTa4s6HaBcvY6oA1JIvhzPitAMuOYpwyMFIZwIflt1Uw0P+PQkpf6DAulXjDT0S
NT80UKGUlc+2MJtoPNC+oa2F9KLAZZ5fFpIBWq4zioF6T4LnxftrbStZevdfxJBSQ69pgo8WMcCl
3XALdo72FO3LQwttfKqaGyX9qbj6SposzCtqkuzFyDO4VB2kraVz6GFHVhCdXH94jHGE11Q73Fz/
eIuTJxp+OhqLFqWsy8nzna5VmjyLTn6HdoD+pBjJvvarlRRZHMlZFGmv6GwlRowqj04hciCdEAyg
Snd9IEshqELhT4E0OXko/n6W7kXVhyNsl+g0u9Aa60PQ2ysRFhYUD1Wq6zQ7kcy2pRwA7ZQGbd5E
p1r9FOkP4H/eh/qDoaYrhcWlT8LWILREgQ2ygi9HEoEGD9PKIp/tFzN7rwxPbbp2zVt4lNBs+RND
WjMQXnBtSc3oZIZzdwwSgCNdYZY3lPSPWel8jr0meVTd6hHBgLXn19r4pHlsZ8gJXU/sxn3n9Z9i
62vr/bqeDL/1H6V79sX4pGyY3Ugbx8aOTso9KmY31q09bWagNKAKjZdsqtDauDG7YcPTy8nWJncp
Uc4nV0zAWSq2ujF04WBEpwQ80ZTvK+tzlKkbL/lxfZSLcbg+g/s2qIAKW6rzOGbZoYUfWlyivtjj
89Dvzeqjqr5/RRAaPQBKuWHQJr8MgpmyHZviUDSArSQ30VZz7tO1lFgcyVkQacZsSK90+R0OxMkb
9hjCAfQBJNvU0LAjSLWvWMnAY7m7cPbCPpfC4dqmZJXOxuqEEJKDcme3x7TCEBhztuuzt3BJokPg
GZ6l/y46SdvraJpVVzucGzWqDdyo9XjYopi5M0eAR9399WBLB/FFNGnn0CYfbGtMtLneOZ8zSPR1
+giEkQZT2NxDlkRO4WkohJgeqCaAa8iIXP8Ji/sKXTTV4AGBHL60r4DMS/C/ZI8cA+oFOs0TONWD
u6nhqu9qzfMB9Rrzrp6S4abwy2YlWRe3lrPw0taCZ6/WamK6FW/aAFjc+MrTahn2931G3lzwVRLt
akfH10X6qAhXu4ra1WKDBhKsvK3QdI5GGEhfIo43r/7sPGnFHbeiHf20lUeNWNN/xYblIfR16fxY
Uup2qk1RDHmf06cJ72pkhzcpiilFcg/S7WA4r3inuYJU8t9wYuGebWUF5NMsrQkn2K+W85jWL3P8
6XrOLH208xjS4yUwldHRR2KU/bEonqPucbJWZm1pGZ6HkHZKVwnDqupFiJ2pP0Bzq5Rbd3pptJX0
X7wnmihwe1R4DGHxcTlfvq/1hjuR/zhsb7kSb4rgfVCqaJcqP7uwPKlQerc5/P8kWRHmXw6NYZ/w
ARA3ICl0OaSGVogjPSsD486eMyC5QzfuIq0EE47CKYTfqr6hvqedjLoZbuwsC1bmefHc5V1DJxA4
GIQfaaJjJY0qUJOMX39EIa84JFhAz73xM4vqB4MPYCjznSgbGiUwSlx8h7soV1daTIsJdfYjpJqe
2tY1GnFjdKq0Bw8Yrdo8rjbLFtehiYULEDpePnKh2rWapE/bggsUqPgt8pb2nWUH+b5DP+YuKTtz
U0/TvWqV5o/rq2UxlU1uhSaVf27s0nlsD2ZW9IgqndoyVY9ab97EcCC3bm73OwfqInIc47RSQ1v+
rBYNd1TxdEFyu0zrDrG3OO0qtnVLeeiqp6S/1VFVaRGYUBADnLad+wmA5z7SsJI31X3/9fqgxaD+
2vVwjsGRQFzvf9OXzrahoXUx+erFKwVKuNOaO9pTK0t3MWnOQkhJ48aRDYCZJ4pafJrLajurDwb8
0uvjWMyaP0HkslcdhqruIFt6gkjyhdtpnHwYHRw7muixj36k6UquiCX/17Th0CaQjgboQfmgwrWz
RvKNMWXHecJWPD1SbQ6zlVN3MSVtLlMqoAzhg3KZHT0S0JVvk5KjiyQOmGjH+pZa+U6L1tfd4pDA
P+LiSVWDVLyMpaVxPaUQ+k/x6G6jSEdI/1epTyAT17ayxYTA6Qp7OyAm4EwuI3lDigB1w1aODMJm
9H+G00HvDq51P6f+9s5DoJpmG+JJG9Pe+tyw7Lw/DNPP6wmz9iPE388SP28h8EQaCy+On0MUMNro
OEffr8dYTEqqRKIIAADvt8XeWYzMLUMVCEd08rieWe7tGGvbsHoXhAenPPjzSrTlEf2JJiVL4CeC
1cA73YIKVdc7NDeQpXq8PqTF/eJsSPKVIjdRf0j5dq0ONt//FsBjuB5hbdLE388mDeGPMikaJi3v
tq39Psj8fRjOB1z9tt6nGjmd6+F+f4S/lvLZiKTtqRuduB7h3Zz6GJfsEVVRmBnN2yK6E62gLjqW
+PdtLPV9bGU3ltHtwqLdBGRksgb5WZlbeVNJbG2IIxTaTiESXrHz6Pv/zrXlN5YHHioNekyVhG+U
tPKgMHmhk07sklGHpI8z38229SUfjWLlzrS4mZwFklYXOn/WmNpM6pg8a6jAphArQphqft+spMta
JCnrkbw0wcgRKZ+t20ovjrRugDns8uL5eqIsfp2zIUmZ7+Z5VxrtwIYxY+8Q2S9JBPPreozFJXwW
Q8r9yczQIeuIMTtPWWjs8+a7lmT7/y2IlPBghJETgXR2cvkoif8LxMHqJW75q1ge1WPuFa6MqVdj
s0GcnETLtPRmyGf4nb8mdTy10UqiLc/Yn0DS5zeCPPTMgBlzKvs+M17cCSXZ2l35LovnMO5fJtBZ
08Ki8HJPKtvBKSady/cYWA4oLtR4QH7j8qdZezi52r0bIJz9ms/0J6a0VlF9BD5qEbPrn1Vt2pNx
5ViuBFncbEE5AnGGAIGXqjQwNQh52c+8KopfCTQ2u781oxe0uGr7MObq3b8fEqbuv6HvOA/JWZG3
cRd7o0etP8zVm6pQzF3px8NNkxTpSijJW+Y/Wx0NRNMCAE9xWUbDCb2yzgQTCSRpvm08eFccWkm6
b8LipihvvPYgHpFD0uyTHkGW+dFyug9tZx4bFdVoBV3OGeXR6+NfWhWWCZocVBZQckta3jpONV6R
8JuiaNxxldPyX3mrbMZuZYUvbVXIYQAronkKnlFaFDiOly0Sn/EpDd5PwS+aYNfHsZQ15/++tBXG
oU/lSUHTrchB9mBdgkp8Enwup25bc0Dmye56vMUXONhu4JkaJpAYtV2maQi3uZpbMSBvqA51hZn1
nOC0EI+Fc4uoerJpUi/YVnaCqlowZl8mLAJWfsTSTiPwbUDDKDvashOYgeJ2YdkMWgs+6YG6pRWm
2J+uD3Tpw0HFxgEMJgnbjPj72d0nQbCynXVE+PI0e2p47SN0WJWv2MzYkmGhUUfAs1TazKqomqZi
ymO0dnNzi/JTv1VBA+36svzRlD2HtWePr9hnaMniz0pzljKilJHUhetJLab4NKnopD/1VgoZ/6vm
Z9ssw3+lWBmiOMLkO50jkNvQumB1yawNVETpUaCVfnJj51MJO7f7Guu3Y34bjf47rXzH+3MlOxYj
2iYiNQYQUp5ql1+uMNQoVVIby2UMIJLnwsVRxp6wEzYDSqYo/Ffjl8pyD9fzRfJHFbucMCcXxqjQ
iSgmSnXpxoLWG44BjYofDk4Iuyq7x6+i++6/UKEZta03nqrpxhy2MBH65DjbzTYE3hKsluP/zlx+
CG86bBTBYIGlvhz/AJgQabkqPHnTqVMxZV9JoIXSMAGgx9gugxUQ58sAyDBWBgwIQEADTw7Y/POt
Uvvv7KkCSf00jC8TkhQDpDlD8d9Mnb2SUX9veYSnM4naCO1DQ6YkVKVjI/nRhCfOmk2Q1JuBjnyP
eku7b82v9BVX4v1944ACxj2C/VuQKC1puKlT5nXeZeGpcppt1H9r8HTohx+pfQizeOVYWoplQTly
RDdckFcvpzYtlQztTmAgRl8iuf9h/qg4M1DoTWb+6/ohyhkayFBgaQCgZAiU14VOmBRcABTzVxJz
iUqPWhKtpMrfSxFHSnZPABMoGbFXXw4nw7ooQqiJJ2pEeyR7qlBn9J5R9lTyF/2zN6y8iBcyg3CI
VgmstegrX4arM320momeRYF1gY9mo+F/Nv2DniAm63Gh+rmy5HX+vcu9TQzvTzzx97MzQgGREsEg
j06anR5KX9v2pXWXhg7Oef0n9HA2wfhrbr8pd2nUbtYqGgv1ysvo0uQiGjwO7kTZBE76rYN+UzH7
2BuXxyY6xgjgeZ21b0r3FlliNOaLXYmaG2+AldWxcCHgZ4gGEVwltKT+IpdhSVhYorJie+Od3upb
pF6n+NOURjdN2mwN4+uEV1JvrJ2df18CWJRC04j6tLhXShcRP1O1wMMj7eRhCuZ6/YYWDn3utRRe
KEoAowfsKAgJ1BflHKZcG1kTBhWnefqp3oTqDjWWbWKG2xB1zCnbPFl39s3c3+YIQjQrzc6F7YBt
luK7EFAjoaWtXGwQ1RREVK0cXNvQ3Ig/1vWLF7+L4x8ruSx2FimXL0KJpXyWy67Tma6CcyIcwed4
eiksbHGLjR28d+Yb0z767qEoPq/EXFg/5zHlKgumgpji4tRxKpJm07wJrduouI/9m/F7W78PURHh
fyY2h/XNSuClwdJCoupC0ZNHtjSvgV8z3ViqUd45mf2LWj0nL9iGbQP0UNz2I5LEh0xZe+yLi5U8
wzbUXz4lDEkeA5cz7Bda3U0j7+Ox3ovCru9izEhXA+GKleEt3AD080ji7+ffMmlmPRB1tAx/JFiM
SvM5RwKFJ5fhwZndFhh2TOo9ukLvdD27Cb33/jT+a4APWEyBU4KJwjr9vW2c/YZRaJmqYrS9omjb
WsHeyncAiGDVV2xXxru0FfAm4QYmFAuh21yOd/IbXCm0CdnpEW0Oo71Ny7cBvlfObWXi82e6nzQT
dq3j7xwz24suoZ4mpxANsVr3n67/mIUjj3H/+S3S3Nt6HxtdQV8up2SIEhdq1M+Jg38I5nVI7W5i
1ItXq9trEyD+fjbZHrQs8ZxnD9aSJ690d4iIHdzh5RVD82iVm/gG026RprkpbQsSicdynTUkb2+M
ztu1LUK4Zv0Su7vZNFArVm+vB13KZQe/d+Q4eLJQ9rkcWpH3na2GGrWXFJpEj2rgNjNQeLoeZWlt
nkeRDhO9UAK3QuPhpCvpTRvqt131aAwUHtZwAIuBNDZumMnCyF4aDiLdfed3KKTnFNL2wPnKG1wc
fpkswIOGbPfKLW9x9rgso9cJB4h6z+XstbPlDlVhwqKaQMjMj1PR7V4xc4J5yPXYgvEhpV7SNSAp
FfbwrPK2hvWgqcUe1fLV6uLSPUMX3bD/BpJmrpuUfMYGkctWaJ2cLERlX9/GY39Hl2CnNb29iebx
oHrxD8oOX/+3QUrpgb5SULfiHLbn23g+VOk7NI+wGptW0nDxc/GuoiRFHxix08vP5ZZwBX0L5gz3
qS1kHSOb99dHsnBFhlsBE1E8nlBSlI55FNmGFKoIzAc939Ek9bkp29qXtI0OJe1mDA+vxxOfXz70
4HJofDf+48iPcSOtUGLDYfkUt/sJz4UZJZmVSVsLISXGhOhLDI0zOk3t+7gfdw0yefjErERZXLhn
A5E+jWHlqq4UMAGGX7hGbxznETrHXD5fny7xr1ybLuliUnLZRXGAsYx41mEss6/G+2R8M8bYGscr
qbA2IikVMi+nIQys/NSVzYMbT8cifBmrz3pcv78+qMVA6KhQZQUz9JcyaJdgP9aicnmq1GlnVp+0
yXjAJ1KoE14PtJgJZ4GkAwoYV20F4rnZ4IS4mTTxAvSsb35eWSun0uJ3gp8KDMoTTFGxkM8O3Dor
NS9P+E7oAmwn44iHWfyxjWmrmUX46/qoFpfsWSwx6rNYGsDRcY7BhThmM7/Fdlq9ySb3betoL3Xj
RDd5Nn231blYWbmLXw3VG+QoubBCOZDCNnpmhh0gBEdti70TwBUpcv8DzjZQ/8N4XFlfi1ufRzkC
fVeB+ZFG2czqZFYW4VKHWit6+Rz2UPhWcn4pQ6hcu7xVkQfi/1wOaq790inL9D9QP9Zwazyu7+Jr
QaSFFSUuRigCZZNoxxbxvcJ7sIs1fZCl+RLECSp9lHC4GF2OBA9WsPm4apxwX60+aOjWIn8VFysP
0IXejQmo908Y6bPEQWe2Uz5y6npecZvHeKyAf/qGqF52SFMvBlWsTbugnjvcWHGc9fVE3fW+gvy9
bdv7fk7QQ0xt41YLI/ykwjk4Ih2zSl0R9xh53zz/mVKyjoGOAqoAAdX6trAHUAMIMAYIVRjWrWse
O//ewEic1167WuNa/tqAtgwToTkS6/JDaJWfel5ER6vZQ7R2kZx9ur7+l/YaIbf73wDS2FC6VI1o
psrEheceiKG7r81871h9RnknfGvO0crKX7xqifupq7Fpi0rv5ZCGiZZdMHEbtsrSwx9ZKXbZoCLn
mQ/JPtHxLqi6AHE0l0dd2Rbl19oq1qrMi9PKTsCNz/y9K1z+Buya7C7EKAV1hm9wJ7FZ2YTJ9+sz
u7SzUq2HngnI2HEtaQ3hv6MPup/QBHR2qn5EynGn8PLPv4FYCJqV9vjv6uNfOXoWTZpVzStsNTfY
eyJdeKNuUSHlpjw90gTa922JheW3zMDqMev2Lk4j14e6uF1YaLlQjUXbwJWG6mnYoWEWwbujv6nd
7fia7Ztv9c+/Lw3O7yfWhsK/P/oZsrMF7vNrl2Oxbf41f2chpHWgjLMyYeQIGrUaDokeHXTtvpm6
21j9WBifEFxevbwurryziOLvZydvaw2xYiCpeorNH+mouBsvTHYoPu2aKXzB6uT6J1rM+LNo0tmU
qYruDjPZGANeRgj3rTg0OnxlXhOGFyHKEAjhqPKX0txexZaSL5U8V/H3OD6+hhHCqUFR2DbBwNEQ
k9sYmH519cSWNYc7wnxEULFqPq6q2y8uKV5KAMJFGZiLw+UH6oBRpKFKoQvLy/u2KLZx9nG2Aey2
9iZ1EEQ3BuQUQkoUES7KuPu+4sJJIY/urcHGb6rSJ9PsyoyKgde8pf9KQTrRROkIff2DLexS/Ot8
Km4t9NXk3dgwskjNC4IgBE85vdmUHYY3CFkWyq4I8dnNV/aKhYVGQN5qoFE4AeRLErCRyfE1utJA
4Lb4Bb01MaSPdWQEJ+8TYufHDtceZ61tK5avtLxBusLKF9KoSNVJOxROxnXV2VV8qj1qd7atfGyw
cG4V5KJz1Un//ZdjswLSDiAU3RJZFrUwkzE1x+Q3LiOlRVlqD4O7Uodd2D4uYuiX2WnFOSQAHxel
lgblZPrHBK3VcHwYuk915O5ekSWiT4FaGs0QuUvpD9zhjKCPT+b8u4+ftZvKMsOD7qvpoVCHZwXn
Q9739sv1uAu7FnjaP3Glz9aabjpjhx2flBaf6AfVfW7WBEWWQjAsm62EwsVfL5GCN5bqpUN8wlr6
IfDbeyrm/bgChRa/U04/BEIhHNBUgTEnjaOx+071AoI4Oiidl8JZY5Av5TfkAgivnsCPy/vuiMkb
BEknPolbIhIN0cEGgZn7769/j6WkOw8jnZKNkfs83EA/RCnyNbhLu3f6bVRnOzP+cj3S0r50Hkk6
HSm7VUY9MSBnOih9nW9SVf0yWhXNPm2Tu/vU+PeURhP1tj9TKG23uUkXAYHx+GR4z5bzYEf7vsKT
e02faW1gYn88O/bxk2gbbovxKdDuzAHlJKU4iWJP8impatyM65X9djG//wxLbpXEvWG1jm+Q3zNd
WgefrEZoPHbZr+sfbOm4ZP5oJEJcohwnA/HmxPKSXPFBxuQgtJzsq27od+pQv4mL9kfVH3r1pX6x
QkqCc6GuCbsszirIBjCoyKEBOric1RobOx9jQ5BqLiA/7Cx3tpZDw4/xv3Ygq81oOP24PuC1kFI9
CKEtfx4yQg6a9jbtuIvkiDPGKHk0zR2G6Hucol+x5wv8xn9HKW0j6HXmZa8nySmxY3Tt7eBQZwYW
ToOmYGie3mZDn6yEXEwfbnPioY6WjdxXLGcEY2sBItbTfUebPaY8ibnE9alcDAIHW5CjEJaTtdFG
pSkhqtCGMbtnMJth97Tatlz8Wjw7Bf9JSIGLv58tu7QMY0RxefFFg3AwhFymfvdLXp3AGnXcwVdu
AMur4SyetMwTpcAmsyJeGcWPQTVs5vLozg9adOj1Zq/6+iYz7pL0K1Ybr5jLP4FlWp2nVCpCDgYF
a+0uN+Eo2u6e5v+710QBWiiOTNabNJ0u5ptNNNpgb6iHO8WxxoylM1eGsnRqItWoCqYSR6dMnEe+
z4najCCxpZ2SOr3vTf/5349DAOootv62l5NWlK2HA1UXQiRg5Kf82fSeUOV7RQwElMD784v/albn
CLt3VhRx422PCky/bKo3MdX361GWbgDgjf+Jol0muBv0aNXYAft8/Zgb835sUZbLjpZirRwoktPZ
byyiQDb/E0naa+0x9VEbbzkow6C+U1Irw5zToffSheNe+N7uAqN1HlUFRcXKzOx3sZ4+NsPw1Rmc
cKME83hTaAHubKaLCdQUVRt17jD4DFVklWv3s4uv+qYsYNY3RuDdVbi/b7IoDW+cse1OWJKbSHfy
EOqDZk1lZWkjQh7MEjB5+v0yZsQvDaRoqD+f5jjeOimO69oDHjSb65/qN3pIvg7yqPN4v0JxBvt3
+a0Mf+Y9FgBzttIDcOejZ0z462SCB2LjHxo/6ekH3RSoZ1Be9WNox5+0uNr29jsj/97F4W4eirtm
eIMucuY+Aqo/qPpTgDWrle/b9I2CztmGpD5c/9lL5VpDXGIRKaZVzp3i8mdnsfCRCLmN2+V9PGSP
UQ+6dy7urDDeqROupXH40GZgxPMq9DZ9iIxy0d1UTbMpnGiHue1xivS9X03qym67+NnOfpi0ihPD
jjHgAbJtd+N2jMtNdGxM//b68NeCiL+fnSBYoHpGagjj9DTaKp+q8SV3V6onixsezGTQ2kKuSCZM
VtWErbKOpUwwvscrdauqK9vd4iZxFkAaQ9hUzaREBBjSHdKnpJeuf0iCT9dnaumVoJ9FEb/ibKaw
pyswdeOxPbp3eX8cxiOaDukbrIGvx1k608/jSG+EGo9pkomNSLfeYFeLAXyAIGitePQNfpKB16Mt
Fa7BAyMMAOyIBSB/HRx5sT2oyDKuQoY+bwcH/uyYAXh63zS7uNbueeT3WNVdjys2g782i7Ow0jcr
fEUr5oGCSR3uXWQsTS60m3Iet1qI473hbe0RuzYNK8/rcRe/4llc6StGQ+SmmMmwzftvVZBPDEyD
EGd5+5ob9StiwbAWJB4hzigdXjhT+dNk8SV755i2iY8zFKz8tL9t/IiC75r8r5iyv6b0LJx+maCx
Y0W9WZOgXvBMXwmhgaciWzn1F2+AECGQNgTbideDtMl7dWZaxQg3QfdHe6uV4XF2t9r87MO4zlBx
CdqbMlM+IZqb1/HTa+bzn9jyOZbPOLyOA7GH9J2PMVpr4keKBVjpvng46F0Ptjybf4JJHy/slboo
HTgfCq8gniVpgSmknTzmyZy9ApeLRwdaSoLxRKdVOoJMLSzqYqAQdV8Kw7USxWF1XOmlLCb+WQzp
NJk71AWzQWOjVztc/LAXz57tOt4NyNLT7nvF5J0FE5N7tleyHKYCIe34lDnlZ02J9r7l/FQ9e3c9
zPLmBfsZTRVUBlRXWs12VwVtWENJK416M2E7VvrWfZkd+6K4U5L5TZkfSw9D2pWw4tv/tdLwwrKx
P1V5KkgrbezU3MlmwlZ+sytiZ5uVT2hstT025unG6IuNQQvwZq7WMHeLRyldAgrMvCuhk13OK8bR
djzjsoGrQubgPTmOd4OvNjfXx7cWRRqer8FzrnURBb3areKU085P2L6uR1lcYCBBhEwq3gVyJxHU
Z5eOWMudHDRru70nxKbnlV68+P5/faizGFIemhXshmzkkWLEoS5q89Z2TlUOuSncjnCS/schSenY
Umez7YYhGf7RHZ61XZKsUV6XR4SQFp1mqru2dDtIuhFb+IkQKnYmxi8LobL2Y5xnr0gBUYgHT0dP
23GlRJvwFI6GgbMkbWegCndTaO7//ec/jyAlmR5gzqnrDa8F50fRgHjw31bV6u1mKZVBjIKiAiOD
9rJ0XCnRqKTKwHFfN0eYyGOwc+NkR2t3Z/Iam7Zj+qBlt4paH/IAA9E3uV+v5MTSvgvFjeYQMqQI
5YhfeLYVTsnc4/LCBzNJcBTs0R/rzH1nW7s8snezlTy9Yl7P4skpn3qt1+L/iJSMewd3fWt05YNS
TCvvhiUqDdQ9w4SljOYQPa/LcVVBGqXZyMOh68td7Tx4w7QpqyNFNZQAe4QUQ3eT8X4z8p0yIk/+
ER+514z0zy+QcjSK1bLPJ36Bm3/qauswZ97WxcL0epTFDDobp5SnRRIlo9MSxbYOkbNx1ZVzWXwP
eYs6n0fp7DfKuQZmIOaxfgP7nzNyUPKVHFweA5g0ZDMsihxSDvZ6r1hJyxPX9Y3vYWC727DU1lzr
lwfyJ4iUeDGqDLkviLkUhKJKP7rWj9bPV9JuLYi0wyZWkxvDLO64UXnrB+6uHLXbVcT5YpTfKDHk
GdFDEE+0szXr4mFbuCp3v8KuUP3okNBresQt8eLODtfTa3F7gFQvjDuAr7vSMiq1opyCmFChZu+d
L8qEf2Nxaw3B3nzV3AG4IpmFPZ8s6ZuGhUVZaxY9ahWXxm8Cdt5kK0XvpfNJoLr+G0RalIbZWhxe
3Pw8PbI32jzgNjdMzsEwsxxtMGMNkbs4f5iCIuyrA32SFcAix62xA1NJbVvRKEC28RYGTXhQtKTe
5Z5JyyQaspW3wRJx2YAp/U9U6VgxsWSe25r209zUR72Zt7am3kwa0lZFvp97786Z+p3+bPYebpne
T9ghbxwrONnxuzmJj4byKNBKQlHmejIt5i0cWPoN4E81uX4NFKDSZ8/l2k31LXFuajPYunRM/7co
0uCttGkmq/I40VTeenRKvSd7WquSL+YROIPf3pTQYKUgQ5CrOLKHyanQ3R3qj76K9Jo3bed+JWGX
5+y/gTAtu1zrfgEzaVKU+HetPOnNo+q02FQXrzms/hkPsJTLMDwi1bjpGU/pjTs98G5tM9mlqxLD
S8UjAc/4z7RBNr8MYzaxIoAvqCP4+oGG7Dto814cbbv2QRAG4Xy84vhCVhK9B9QKoLJKx1fmJ7Gq
JKz3UH0zvsf5O31NUp9HkA6vchjCalbZtsLhQzi/TP1Dh339v09p2CPCMA86Du3ey2nTizJxEbvm
MprHt2Fh3sKzjq1wJQeWPg7YTNjPXNyFuMNlFEVxmqBL4uQUNdMGHep9AgKAboam5FulmjdxvPJx
ljZHizcCr1QNgXJT5P7ZOWbA9jVmv03g/3TRJu8m/2cgTHndqne3pYe1gO5rr9mRwXXRcBB0HLTK
L4P6Y+phHZ4lJ9P8UuYHDtMb5ZMVbqO6vLn+1Rbn8yySlBmYDtdjHtTJye+Hg+Cghv6hdnvkK9jz
vGoIblVjLRuXY/L8gokGQV8WwemrQS+MeUhOXQVmmsZscVO2Rno3ewmeVMmo7nm876Mktleq6Iu1
DmRr/oks7YhT4Y9ljrzoaaonKL5aAKJ4eug6DWvBLeiwcKPj5FTH30F2r5x3S3sklxNRw0QYCuL6
5SfNU6ixemEluBwkn8d8mrCVT75Ekx2sbMaLg4R35yG0giUxWMjLSFMVukUacVM1hnJf+Fy5w22f
FAfre2PY9335KRu8XeP+vJ5IS+vkLKosIaFP/4+0K+uNW2eyv0iARO2vknq13WrHS5YXwU5i7RtJ
rb9+Dv0NZtxsoYXM5D4EuA5c4lYsVp06J3L60kDoWmsPCb+rGgVI46cxPgKouTKVS/faV1PSPVAO
BGSYoopQAjLCAGlr6QNLYxQFX26P6VPsVH5YfLUkXQUKxqTmAp1Fa69Ki02bAmA0ln8BcMsjZKjs
fpurhWdMqENGw4+uhCr4sR7e5ro/DWtHVRzFq48Bjga0B+BXAezhcl07Oy7tpEbq1qJNAH2rsWy2
t8e7tEehNPI/FqSJTVEaA5kMLIBzNOhye4OJXX0YLO9P9AGiTIhY86qJSY1sxJTpiBg6MXcFOtJr
Fc1EiDmjKBjm3qv1kXi86+6UYq1le3GTfjEtHUKHamkdzXgp0GKrwX/Ho+eWFOTx3B+sVWoesSDX
C/a/A5XuKscuTYTyiKsT9wX4Vd+K0y1nObQLibpjxm4YQWjpqiHPlJW7eHGroNkSlVMd6q1XAOEo
s0lsCmhX/OZEH3G8cjAWT+CX3y+5mCaFKk1OgYiD/k1DaWhXOzOpN2CHXhnIsiEhZQm0Jyrv0kWY
Tbk7FhMy7gapN2MxQ7BO283VVgEe//beX9waiMDAGCXY4mTuZ9PIEFkK9B0vVV8UcqG+vUmZs2l1
M6BrLSCLJ+2LNWkjJjrLUaDEBCruQ+QA+QEufevX7RHJVXnxeoHgO24bJPbBNSffs0aXz1oN6uWT
kgPoJtJYBcFCqeATQyT6zmwIJ9upw0FRUxzKKLbQVp/vzObvGIH6lDQ6QBcFPRpaPx0nar6vfJ60
tp+fBxobtKYAyIOisORtnA6hVRkl9il2UCBVrHvKo6ccvNC1+0qg42A5c2Cxbh8xIInhYI17CEYx
zdlofUjW2JbkXNx/fw2CDUSvSNrKOPBBGQcXdKv2ibxCbdp2Us/66fpz4qOpxOze09/a4Ltnu9vf
ngVp24E4GrGAjkYgZJQEglo6SZ2VE0az3D3NfbWZkh91qftKfbZnlEFWzpLseGVb8gXSzkOUdjNs
6W3QvUYfNBzrgAUJ2bWOt4Zzk4K8/xgTfRjoKQf6U+6RgCIRshUZhzHd2rD6iY8KGrlir5i9uP5h
fLs9jVd7SUzjF2vi5xdReh83BuncU2V98Il5qCd7lvMTMtUrkygd3M9hIUcixNFV5ERkN6FRa1IK
N4lOBVRvWgGTSH65nb1iZWk48HYoj8F7CzOXw7GGGJASLY1ONglyBGuxXyZ3zprK3OKGMFF8A9bI
Aa5ILh9RDG8obJiZU699BE4LvHBovdjnHvA7axrbSzMHKiPUvFFMQp1W2ulq1hlZo2TRKcqoH2cg
iHvX16qK0r0nVgepMXHpgV5HNeSEOpkRb6hNrJxA08iCwawVTx/ImuylrAXzHzPo4AOh/KcWkbQ8
HOpOeZcUyil6oWft2dBAXe53f2eh+rI9Wt/MHnDf3WyuxL1L64WsBJTthLwusI9SBIinBVUqXVVO
KkXwlGwnyB+z/JdV+r3gSo8CAg2Ocq0id+2iQJ6K6iIUGQDrBGHM5WakLng2zEaPQxSrvX7+43Lm
9d27rf0wwS92+xxfew10R1vQuUPQIggjpHuxzaBtD8KNBP3mf8dUe3a6BzUHnyjjHuRigsFYcb+E
XMZoWErYwnNSiM2g4VPmFe1owuhcd2lowD+V7K3zc1WIznjpUJzm+Z6bv4caumrdN2abXgnmxFTh
dx0nu7T3IDTQ6w92U+IHODC091zj39IP//k+YEPBO6qja0jmoZmn2YpcIG5CJ7rPm3hLUnOrsL9N
9EPpiuD25BNx434JWIWxTwgFdpiF42NJN3JvAosJpGMaVv1TVv2Mhpd5up9MaHtZbDMg8DL/tAr4
Try58Ovqd0VD0nqG8b0HwSY3ZxU0sKXHc91roX58+9uuTzbIPLHvBZsfbgw5DaNylk1TqWehluZl
wKq88IoxcldOGFkwgy0OJ4I+fYDpZTD4PEVzVBhtHpoEh5nzoFDzQwF2twZazrFy5nV76KA5Y3+P
RtCUZQFJcnBLoVEZzWN28V0tS1+xgmhqNlO25bRAzDWCQt4MynTtXAqHKa2WLsha0KJnIZGiS6ul
4X6wk0nNQ2BrWPVk1HTbIk4arPeODPuodD39cHsRFjwB+FRAIuaAYgtnRvI/SUW0YradPKTuMaHP
WndOQbnD7kdUeG5bksk+xVZEoz7yxngkYnByEiOJy7Zs1agKk7rfArzipfnkUYx0AOariWkY5Q62
YRTk06sWVQ8tGHluf8L1YDG3aHsUPIsLnJhdmtvNELXmSVFcP0XTdMb8YgLUjRQ7559POZK/YP1F
1UcFBkdeytiackqcFPdWZfJtWiqJB3VZcg/ytixIDGaERqev9bddD1AYdUTTiA30iFzpmIsEOkZO
rpzSRtP9yUgGB7IbsbaZi37aqhMa6jgx7dfb03rt4ZFDFZxX6EeDW5NPmFZbvdaQUTnN1KGzXzWp
afk2/h2Fh69Z5LEpAld3k6pM3aiKWq4l4ha2FiAEIkNtIP9oOHIIZ1laaWjDjC+IYvSxjgXpNiqE
v+4rUoImt8JB7YsSJXcw5XlVmb+WpUX3CGXJzuSNs7LTr8MiVBgQTqK6pSLJLD/ShiStKhCOFGGi
jtqmUsjowyYI25puLX5YMPXZqQN6YmgNOq50uVaDk440cfOQjboe5E6r+CMlnQdRozXF0E8c4aVz
QhEA/f6okho4y7oUNNTKBJHGLivDxkk8XuiB0zIvSqjf31mIVeA3yPiCc3wPJwL29Yrae16Uu4Zt
bbP2KB23U9m+swpQvpWzdv3SwyNftHWCEQih79WMa3pfJAngHaEauZthwFWv7fqpDKLmkeS/wJbo
2+ZWnz2L77h9V5RryZnrZUCOAewWGpwbaANlSCu8q8FJbZdhpB4N8G9XbhGU9u72Mbs63KKVGs3w
2FoEsf1nKPnlQRQbHc6ArVSIa4xjYhC/Y48AqvudGVZjv71t7DowlaxJV5FpKF0XT3Edzk5/AKOd
p0aHZgxesoe0mDzFPBF9LVK8DsKFTdRGxAMJiyhzzCEcY7070jpkA56VidbXmwzNYYDSvFFjYltc
Vuld1qfdtu3KKdAnlh1t2+abSHXR7xhlyluCrsSV47w07w7ydwjT8eyFh7kMluNen/jUT3UIbnfs
otSGWjnvbcgMZL/Q4dhuZmNaE7W99miYCjxHdA3k2yJIl4xSJ7PYwKw6rAab+yYzyCE27MZrhzLe
MsrivRPHuL0UMFNZeRndWZXys9bs9jC03PlY2Qzi9XNx9MXXII2CywXxNHI7l1OgOsOAPktSh+aT
vdfvsgZpJa/3xg/dH3MvPUA8B1QJa8QtMqoa8bEwC4SagNqZKOBfmm3UMdft1qjDca73rWZ58SOd
moCJOpaWetDq6dxtkQStuVJwWVxy8T6CEpiKBg0RU345am46oatwjptQ7fgL66YMjSx65hNzBlId
HAKeNczV++1JvvIhGCw4zXDCIRWAO1zcsl9sonfLhtrfXIcpTY2tomcK4Eid4lPDXqtFXoXEwhQ4
a3XAGPGyloM+a54YYi2tCe3ol05eLPfl9lCuAgLp90u+A+q0plVlRhMSO4heMw7omwcS96rYYaPc
NiXOgbQzIR0B2h2InOEGkFeqmOmcRSBWD/OP5tCccxA4B23nd8+J8f+0JF21g0aBKnX1JjTd0HYO
dR/w3B/Zt+lJgdT4WrvLwg68GJd04lIyW0MhxmUUT2a60czH5C0GJclaALGwVIAXQSdG3Oji78td
12ZzlpvOhKWygqkH3vSjRcSkxk+kaPx8XKPmWNh5F+akE+24yoQgEOZm503Pnru1VtWl7aCDMhcY
TDyirmQwXMVxqrTFIhVgPVTYszUdIYYUtQcNwmbm7PdoRby9Aa9jD6Q1TDSyIL8hWldlLtu8jnse
59jsQC/MzUPa+k3qjfdINv+JnqvJq51DBg6ZNbjR0kyirCeoxME8eCWvTpC0VJmNDeJUd4kCXJzO
g9sjW7Mgfv7FIbFEbfLKgYWez8qmzOPayyck8W9bWdqAuOrBe0McG9Gb5CsQLakFIMI4VvFGey6M
gw5y8nyPTpmu2942Jfay7CugNIHypIn4CSmpywFZWTG5eVq3YQzBBedBKx5JWXmjvVJ2Wpq3r2ak
AlcfEVozJsxgI/DqCA7g2+NYMgB0MTrTBMoXweDlOEZuTQ0ePG3oOMzXyodqPdYXUyFNFU4QRKlB
8QAxbtktFJXmmshToQzYHW0H3d6edRiCHCG+bm/V9KyRfQ+Y+Gbcu+wlBQqeeFnuDT7tAlPboqxS
rvV4LCzexRfJngOEgSUbbRQ4FL5Xc1XsRa9KPnowCt2e3oWLGFG8iLUJFHvwnryc3lipEehpNgvH
bea8FMN9s8YuuuDcLyxIV0lWdnzIGljQh8lX+w/LuUsRz2pZ7FX/2JAuYijAjfAsB+5IMNTLm0W1
ihZ6MjzsdK74yDUmeDdkxb7IgIL894n7lE/FnhRMe1IuabB6RI4J4+EM6A2Eo7UMiYd/lNv6HA9O
FyJxHXsfiZzL1YHdyZltzkOgM4K85Lskz98g5HZsh2YlClwKwsFPgUZ+E9kq5FEl35QNDC6WdDxM
eHKnsd1kY/MbT7r9ZOeWXxrZNtegZqoYe6ZYu6SI/tlhaaBWBokF5B0xZhmEaZRmXlVmy0J8iO9E
fwvyHKH1VV/rbLre8Xg3o0wOsDByOMiUXs5p1yVpVpgWCzXQ+WcVSEYo2Sn1WgZQLM2lU9HwSEY0
jzMFwJZc+ec0NknVzzysjAzorOc6g+42OG9dD8pVfmscbm/HBXPIgEEaE83i+CPXYUeuQ9kx1zkC
autV6bZxtumZr3bP1J9bda0Ue32mta/WriqxYzSiA03jYfsRPzLjZCfbl774V40UbP9LM9KW1PhU
01ibeGhVv6esDyb7jrY/Nfuhj4I0RagRGR7P/tyeyWvfC6NIaOGSFkzzhuR7h5qNrlIaPDR2emB/
6+6zl9sGrsO2SwPSoTbRAQoEKAyQ3eSjf9azAn1Xg9jqtpmFfX4xDvEZXyKaKC9oSWOYSUFgZvR3
IhcVrWG6FjYCwJdwTHi7CiZ7aSxaUTYNUIk8LJoDSdmRD0iARpU3tI+Q1Hm8PaKFlTHwIge8yxa9
CzJCl/fI8zrp0IVTVv2Z0WSUxcyjsxaYw9qbeCHQRTsTAPTEBuGTyE5czh6fVGswYtKFySE+NYf+
t3qkz/GOH/N7/hH96He3h7aQgbq0J3kltYyUMVO1LuRbfkDk8Wwcmo2+MQ/832/8S0tilr/sC21Q
M6BVVVgyXty4fQdq9Rf011biisUJ1FDPBh+iwBvIwt+daRU1wpguHLIHcCGaevxEzY2iHC36YQ1N
48coOboadAFK39Xrb1W8X5nShQOA1C2Sa9COwd9yHmdWo1RpuroLXdC12CB8VHUvie9IvY3M8zwH
c1H51PamJDCLM0cOrnHv1zrIF9zyxTdIzoSQOprmse9wCyBVy+87vbh3ONszCO+q9vxzVteSaYuj
1i0k04DKwUUg+cy6I2ywKhwSMu2T6W/VJGCcWXEti7sVUIj/MSI9LvrKNhMnH7uwGO56kExSzR/N
GY1x3/RxV8QHan1Pn24v59Lhx6vTwJ4SwmhykF6TrLRKDSa5kfp6GxoV5F2/R+ZaeWXRDpQewByF
bKT2ua+/HI/ZcpMSxNtdmGbuGyidAydR3svs+2To/6cj8sWU5GO62YY2CzO6sNkiLOABd7yGQi9q
2w1eUgQp9SgPxp9s7WCI1ZFCEzRToGcT5Gc4G3ICf+4zbVYbDNHN6ntBFtpVm7ZOPZRyAuBpNsOM
cji+QeujbTOML2rFwtuLKUZ26wuk/aOwkVppgi8oegoSJf5iQpTktonFc/BlkNLDtMscd6gAqQpj
IC8ZkPFuf29YK+OQGaNEhHIxldISll07pbkCK/o+/cVar/nznmheuiGWb7ReCSDSXb8vkD5GFvUH
SvJs3/yt36vRt7hXZh5DDXj0s7+rOJS1CZauEz1K0hoc9LgqoVfSaxsb3HC353fZwYNyDrRfkDtA
l7h0j8yza9c6TGTEM3LPBc1VQA+/ybjtei97yw/k222Liyfzi0Hx8y8nM9U7De3SYkzH4gDJGn/Q
V8Z0XfUTy/nFhOSuoVuujhnCM1wZxnPRPqSx14EKB9wf/IjU/cEsrGOV+gYkOysgwYC3vY+t2DNH
dlAb1PWN3jOUyTPBiO4MK5mWhbDx4tukUKtoEc8NDobfbhreIj3xaD1CtoqhIXm0zhMlKy+KhQch
ZGDxkEaqCoAV6KBfznfCIFKkK3EfdvybCsU+7qYPUSoQWuRhHr9VSNzPyAGW4J6gprofk2atu3tp
xQWfMgTdCZoG5MZYq2jUySLzECoD9fR4x8jg6fS3ka+s+5KvADQHXHlgI0BFUxppxQyb5K42IEpB
mgWp9fe5XaNhX4oEHJQfkLCFx4DfuJxNPc+xRHY2hu3cbjIVfLkgsjuPY4T25Y0Z3D4qS3sFcEgd
/Wwg+Abd26Wx0u2UiFjlGCp57w9JBnQ7ILOD1/LqrodqaZvnO4jK3Da69Bb4alTyuFRBGb4o8xGv
tb9JvrVtYKp+WPUBD7fbhj7rHNL1gaASinUCTQjop7ReQ9+6dW3Bkl3HPk0ZJBXovlP5c0M4aEre
jepnBR7nlIUpq7eZ4ewsDXyUb7XS/7JSZzdPimfRajNCabjRo207/HEhnd6WAM+tsWjIPTjiigBG
HMkAIHHwmJBfEpqZQDDWxlqU6r6rA+uH6ULgdONOhV8W73xT/k7dbQLKtc0Y/U5ab625VUyGPFlf
7Ut+2omdkQF0hr2QkUNrK08OmstvL8hC7RJjhJ4piN3QZHgVnNkU4iZm247hjEsgirpfjn6yTP5Q
1mEyO+DyAt6u+wBcfmPP5trTaSGcwZsZKGPo6yGHe1UV68zO0KNhAlWtO/jEmfbqCLCGqejRs5L2
76o+nYaYKzswErSbRKVB3tlZMM7asDIPC2ccnR4CLo6sO/L80g3VK3j18DLDlxjqz7b+q7rdGXwg
/qD4bvdLdVeYbWSN1c+tZQEN46I2grSP/PpmTmQaA+8nlB4bX4vHvdFsenvwRzDCzMmmBEoF0L6p
eSuN77R1Q/rWxdGxyNq1To0FRw1ENAiKURoiGLp0bzoVc4qYzVPIqzAbT3OHRkT9zu53jr2ZOBSJ
3F0zTHdg4z1AqsFT061qnbj2tzJXuweXdgOSbgBbIpMP3yC5vh4k73EHjZCQ1Xddg9gK8gI9BAlD
7UT6jf0wOz/seIXqaumqRMEaXSqCVQ6QAemMRco8DTkv5xAySZvRGL2k20NZSO1mlAoArnSQYCRe
Hs9eo6u7yHbXEnILXgYNGICEobIESgK8ky49vpXWIwW7/Ry22fe6G+7ZG6bors3c1m+H1kuixldU
v5k8tMtQZR93aASP//RV9WdVHuba4RAVT080NIh10OR3t6NP3dwRdQ67EXBaq50PaJdbqwhe77hL
I9KO0/LKTGxznsOCH0GsXDaocG2GKLjt2JasAKtuC6SVaEaVrrSkH0ydcqqGZhb7NdgJ0dn+UfTP
t60sTZggxQSEG3AnQ4YUOtlgDybYjUNrmu4GYqeeDvLT2zYWnuyCeVP0naPQZbnyuVAoIJQl52qY
dMdo3FvaMVUeeHYqIoZKrg7FtxjSzHSlqrA0NBdlYgElAtiDSBNImoykdgSrsYWO5WGe8o3QO1yJ
35aWyQUgDhtcMBDY0plPwF5ZwDOpYY3fT/NoB/jeE6jm3pok3dyex8UBfTElDWh2q0LlhamGmjFv
+ukhr9eYetcsiJ9/eeY4URLrbWvAgjoBWgj2S7CzrsT21wEvcijw2GgzwVGFl7y0kWQpsalZqgIT
k0fJVm0fhKTy7alaiAqEFRRawGzj4giJZfsykrTuy66xcXoqtMX7Lt5EnacfSVAd+UP1a40V7Xre
DOCPkdIQRFRIEUtjshPWaxgUCWNjCjjdFf2aVsj1rOFXI85ARhNoiysuT5cpCstYoYdQDdxkBd0M
6PArgc+6PW/XuxmRFB5couCNG0wuQIwUKdqaz0Y4NbmXqweO7qbZPKb5GhxmwRB8AfqNoGuAOZMN
2UpJ+gF8pGHF221mpecmcj50hl4SXn6/PaaFxcEjDrQXIExAo4pcLcX7rSrnKrdD3JReov5qVilC
FnYbAGzARKN8KJjeZEVdPhlmNfPaCW3g9Mp73k6PLIJotz24Hsu6Ck0gypuZDkBcjA9uiULF7SFe
zybQKfBAGuo3cBByBS5FG+Q4G6kbJgyMDKqP3nOLIoWXruB/V+zItbdxAjt40iduqCSZH6WZ1wPr
S9xDX7zfHtB1NCsG5GCf29iGaKu/PL7jpBI69bkbNu7DRI5IFKDR3PzWVW8aFD7SXv922951v6/Y
HuIBjiYNQYEvRVG1ZVY5VQwlNBNueDnZM+2o1sOZOqrXlb1fJ6pP3cCIHtz5EfB/jyl/mkFHIMM8
FRDa9N/DussPEkvxxYG5Did2oTpKSB7bwlN+mNw7RNyPn6tj/0AflO3tCViYcKC5NBCZGqDVhezr
pTk9jqCv45DkbEOialbe8k7fU6XdpNGEdi5A8Fah3Fd7CYbQ0YiQAKEj+O9FHuHLAB1wjEUkbi10
ij25U8mh44eUc28rH8MQ/+v5+LQlfBqeRthQ5NIWpx0tE2ewTp1jTseUsReHdQWgktTeZqZerEym
CAAvnr0wB0gr6vzw2ejVkDYTbXTUcKlpn9Q+aDrn1Fi7nvZPhhW9Wn2+Zu0q4SK6d0VPCEqTgLOq
UjgaN43BGRgZTp39w7K/9218Z1IPal9elSF1ZTi+0a1N6PUIYROxFU4o6mtYx8sJLWhUIx2TOyfa
z1ZQt/yM2HJH+wiJ52IyfajWrFbkF23iUIgGM9SWZD8+5JXWdDl3Ti2tKh8297VtsV0dq9oe2I47
vYtAF5ErfJfX1U+QUBE/dc0GYnKz9VS77a/WYWegkaIwsuYiaPuMbW4foqtLGtQ0Ku4yse4GXqPS
IbIHxU2hiOGcMoWjG3jW/bgrvzdl+XTbznX+WxgiJkICgAWQpZTijVLReiMuYvdkPWC8rzMHr4MH
HkyTv6Alxkuf9I/pgJwiKDR2t01fXaawDHlPCw9cdAqDJ+dy4Rl1jaTvGvekZMWw1SgaF9H156zE
iNcNCjAjRNXFhgaS4PPC/eIcTDduIloY7slWqfVrijvcNVpiuD9sMrP3lpdw0tMQuz9mzcFG76I0
jz0FvqbZjuB9doIuTexin4BMZldSZ1jTRliaBrD9QUXNNoDulvM+TszUsgMnwInO8Xwf24BsJmQa
ViZ7aRos3IDoSwBoGIUOKXFr1eChYCRCk7nNmzuIWiB/p9EcuJouajxrBvsTBOqcjZEP5knTAZWu
rCb2+QBBUsXJbLBAg1bfLfNhJb6+8jkAdkLIQxXZRQhXyAEPa8cmV7O8DEsCGRIjTbRdHBX8MYo1
5icpeh3RGRR5rQOh1EoBM8btXXh10D7NCw4zpLMBPxbL82V7OKATU7smQRuSXbpB1avpJgcfNpKa
q5TXV9cUiFPALYG4EcVfAl6oS1NTm0K40XKSszuz4U9RIsDvU43uJ1aoaJ9JurfbQ7t+LMOgmFzR
NiCerZITya3K7Io0Ts8W+22Mz4NWBCNau9KXhswADLTbSPEVIwtum10YpnBZ2GSCCxu5pMthxklP
0zZ30nOlG3RPWgIVrJkbm9xiEP6YKm1lA13FG1CC+WpPupGHGhsVz3aM0r5rh2+t8i1HE4iJHK1f
krXehc+n/sWFDGuIagB6RqoM7Aay1+I8AWuklp4HX9/2e3dTBH2gBeisC4pA85RN7iv+dkBR9Cf5
XZ47DZov/rAGixZWpK/A9QAuPGQrgds0pTErWsZ4hwbpc2kiKVfllZ/1oEkxzHcIUr/nSbzGorSw
qAjpwG+OxPDn7r1cVNIZhtJ2RXGGcJU2R1AEOr9MbE1HeGnHXpiRwh2tZUafKmVxTpJ4h64wu4rv
IEW0q/NNHUd+gep3pzv7RlsjM7vyQgjnvo5PikIMnRSjnSv5Wa3ywBzvsiJsx5OqnVGD8qriBAGb
lRt+aQm/WpQ20qDk3MDhLM50OikuDfgeWWSl2VLwav/zgURG28EVDwg0Hq/SpNrQ5+xJSsqzQZFQ
79Ndmb7q5XCaCVs5+gvrh0tGJeipxFOcGDJJhUMzl88kr89TDSkBbvqYxxT0Wsk2K7O9pvkVuonM
DE1xt4d4nbpGNwxgbton8QjiJmn9BlqnZLBnUPYw/qsd/Wn2GNL27pYkG14etKL1qLrT0mJvKcbK
qK/PxqVtaSXdgo/jrGqwPT4lUNAqqn3Zxf70fWWMIhS7PPTCjik2qomKoUwnVkGnEZTvbX1WtDMz
db9m8W6M7jP3Dhlj5ETBlHA2ld+3rX4+xG9ZFSfnywU5TeloV3Vdn3s4uPyFPpnv+WMW9ndG4Hip
X++Aqr6vt+odWnfD6b45ZZtiN5/Vb+TbtONb87B2VK/9/cU0fO7BLx9UitQB71h91rgSKODlMUfD
L+lBUyuPz9SPhu7n7Tm4dg6XFqUbjSZjFqszJr5nj7EKNz8/VGzbpkE6nGLARFeF9a6CEkRpwKLg
EImEPWhALuecl03VI2Kpz+AG8ntNCWKH7KFMf3tYS1ZweeA/3GnIBOqXVlzWOm5bz81ZjzxEWcqv
VfzOdTZLhJvYr2ByQzoLEMZLE1E8VniuJ+1ZicCehCJEH0DPb/Z0nekb3uL/sTFXg3oEx2Chj+V3
9PuUPovt5nB7rAtnFBVNkFig1/vzUXX5IdUUpYgizOacGgPea/G2ao/oJfFotkZYsTCryA58ktS6
qJPLQi51g0It0nLNue4mr1LHMwUODZLrK5gtMXPSscTbCUhh3MdIecg9Iq5R5ubcl+3ZqYp+2yaq
6pvd3G5vT9vCzkfDKYqy4K1DTlC2wpK5zWk6tWeUrbdmNBxBVfGY3Snp9FNTnLepmHdtvHLalnz5
hVHxUV8OeDLEU1c7rD1PSn3Is9eWIitGj6XSe6DJ9WyzAxD8MDZ+pSgvMU3Pt8e8tIBossWWRU0B
GHfpWPTEHpOy19pzxM1tN3K/77sNV+qVW2PRjMixIDWOopV8Y0UzclpuY7TnREFBtwXOTuHOdmqs
P7eHs+AugVz+XzvS7eQkqTkA79CeTftAWopm+GetghjofV2E6MtfgXeJ3yZvS3DeAnUqAK7Anl6u
Xdx1ZZ6YlJ5HVvFHo86s167OXR9VQ3bf16TZZFq2RnK35GYAmsCDQ3QKXtNH2QVSrVCypGczS/Yq
x+FuPVP7jdxqrn8DOxfeV91c7RTwSf7z5BpwbUK1HtUa9JReDlcDRMFpwIp0ns2abCrnuW+hmTlW
+aOJhtaUO7bvKqiE3rZ6ffZFcQAEmRguUvUyqV8OEEJZKIydJ5sCMaEVySuzrOzxtpWFYA5ZE7yL
0UoFsBcwAZeDq9pSVdLSwODKKd+zZLKOIMtPA10xY1DxqOxb3Q7ja6Z06N+2OmWb4/27X/kIcbde
bih8hKAdxYNL1JKkDWXlDs8LzWVnnbbE020XOTfqvmmjER/mCchGuxf8IZEJnb+iqzdFTF1kY7N/
buAUKSRkJ/GaRm0GkK3LyagZV0XShJ2hPtZuAB7hEOso293t4S6t7FcrUqTROxRFqxTJRce1hw3e
LCBdmxjf3LZyfUjFWHDxChUVEDVIViJ0c7O0xJxqXXun8ygDlZP1OyPJLo5j00+sbgXic+3rYBCE
GDAJxDbOy+XkkTYtdcWFQVOd3J2WaL+JFtVoWaf2ile9vufxILZQDCQALgk0wqUlZDhttDBSfmb0
Tz++6t1bW77QaMWnLkzghRXp+V0h8zvqbc3PSN1lQQqGQi9p7QgshyXxKgNSWXFlrxHWyHsD4QiK
wigtCX0VkFNJQ5soOv7czqRn4GYGv2laigR5Yqx4tCtfKpuRxkZ4U81j6wDQ7jBwQYEMCUoIw9+o
B5cGe7STv9PEDuh0qf9xj8h2pWt3HpqxQKqYnl3rFVIrfHoZs9fb+174iq++5NOEmENEoig1yA4t
NlAZLljMznb+i0CoiwJO2lf6Bu0s0LxHd41hejPA7LetfgpJymbhOQBWERwHSHlf7sl2LmnTQOXx
PBnbLExfyE/rOX3oj9F99WH78RHCdL7h2T47FPExG1dcirxXQe0vOCJQIUeySJR1Lq1PldVFUYSy
Slp45u9qSA6ZYwWtZgbgrF8Jna6Q57IxyVs3RUKSMtb42S2QAt2qYApoPVZNaDvrDTQQzEo+HccR
3mlvVKNtbRRSscTnHQVHqGmbUbqLNLcX3esNKfZRy6DhWuQpuuOstEizoOmZOu+JVQDnozcWK/x2
7ueP2ysmOxGMAgBQrBRQjaiKyKxZeFfGFi/m/qxPfbaDogrZ5VMCMv0k20cTXVMzuqoYf9oDpADh
POSbUQm4XKK0qQe9LIrhjM5A8pCWXHlhU2kfoPeTbCKlZ3AvzYzEosp6X88bJWgaHTy+VtZDltoh
fj2TfdY0yDUqCjlkOAEIvcrVjhs5AYHvFISMFrrsEWXBlV9+Z6xMxgjq4uGcdZHrWaS+M13Kfhaz
Ru8LPdO9EWnCTWvV6QFNO9qROvm8gsS6PsIC/SXK64B/4ZaVnGA1VHpT12Q4p4MxHJH2OSmgUvhh
0IZvUmWswy6NXuxYP2lN368c5M9S5OVBFiUkeH5k0/GqlcHvBZkK1NH18ZzFpA1pEY1bk+gTykfJ
7CNGUbe5jpbATlP6e3cu65NV9skeMO9mU8bN8JYVWXXKuU78bFBAz1mYAxIYahXoI4N05FCVmyJp
4Wcbah8Jjg5Ym/r8BPrDweeuEXl4EIFkFmISvqVO36x0dre92sd7pbeeaN32Pho+NwriQ28oue6Z
VVWvPDsXrgdUY0HfC+pmEePLALwqzmkBIfjxnLjvXU2CeILkS/Lq1Pneycl5jIDGIlsEgk/4wtvH
csGTXZiWbggUiRMDmPfhXEFP2syjJ2ppP0Y3P7H+mCtIud82dxX//hdn57Ukt7Fs7SdCBLy5BdpN
o4djyKG7QUgUBe89nv58GP3naBqDaPyjHdr7YjPE7CpkZWVlrlxrdnda7/PcOx1xdZny1QXcd4OY
DI8SYvNmru4iSH1ByDqJrNi50DhKgzZrAWzFVw8btt9f9te2F36uZl1rVEY2PHbGKNl1yWDOJO+6
5NgKf6Se4ciWt0OhLrbVOj724cEQTQfItJJsQR/XNv31dQMbLZMly9TNisSpK4eK7x21NlOoInlA
x0zfWP8N4mIj+VhbNVcUP1afByPURZJtjFat1N3EAYsEeo+eJp20yqo+7kfQPM41GvQ0oY5e+JGp
BCnKYubwqKfaUxcc9EllQPAv1YL65WXjO65sH004FVAn8YrYOf/5m1pGbvgNTSR9fAyb8hQGml2Z
X0tEZxjMGXvBlqzprNXWQ2bQ66TvzFpHK7Bz41QbvzKA31mVHG//pGUuTuzmoUrRgSYWhbnlHo9D
5WlFGU6PvqfyOm2HGtZc4MchIt8f/pwzXpJ5ChbP5b18HVtVhGbmlE6Psaf1dkjyv/dyVDRvL2gl
6eAqIhzBfQNQniLAYo87LRP8sJIeY79r9kkSNneFqOZ2Yar9sR8F+WmkcQ8ptO8f/FIxdszEGzvY
dc2d1k3dUUo84xJbeXbwg7S8b/JEOiL8ZzhB1WYenIat8mRB5LuR8K7khRRKCC2oH4Nawk2uf3dX
JKPZmZHyOPrpjoqFug92rfW32tp6cdCgXxudyG5SGxqMcAfBYvZ9ms9dZRdbxcSVUHf9UxYpKn1x
Q9BSfop+1p3sEOweqz8iOzyUW895mTVdX6EWzVqVejPtU7r+ixOuWH3cS0qmPHL92em+PEu76PBL
OXtu5sSfbzvGiqdjixcfoRSq2+U4w9Tmoq9L2ELVinm4r5Kxr6wt+NL7XJEF0ewCnoX7AQ66/ohQ
pHZBHaXKYxW/wN93iMZ6nyCIFARbWze7w7utI51DeJfLCGThtaVQUUqz0XPlMfmhCydUgY5jhDT9
gZqacJ5ypz9pkp1ukU2/D8logwMZ4QE/182XpJZRH+Kk4aQ9Vpp+HhFLcTQttvYf/lLEYeh6uGlh
UVwynityH6pDXJmPjdRVOyNuEnusqsvUhNFGfXLFJ/A7ihGAhaEiWmLsVblLZFTFzMdIE8KdZoTN
Tm3VdGfl0NrcXtTKzjFxKgLYh+qNcbKFq4tK3aRBZJiPQqnqSJnI5oHhpujj4ZwHCrEcCkoQdEsr
hlArTTEI5mNaK9VdRxYacou00bcGSZOn2yt6t3nkvbCLYQpnmEchrj3QEPwiKcLEeqxlMX+KPT9X
DoJsDoQqhvM2qUTfmwMsQ093FnmdnWKRA4WMv5mFYQjk+gkieIVteT8Npbc97di3qa3E0+NYHlTm
tPWqtP3KO/J/7TuBtqT/MbQy7Y9X2SMIA/k9uM/iXTvJVlZ3g4EAUvS5EXeK8jMKzx9k1FkYgYD8
enupa+tBAdZqlosSqntlHG1Z30fDb8nvT5CLgvje7JsvnPQfm1TmZCqsDDstr+jIy4KqV0A7tuCD
tEdBqXYWcG8yQriXIxvsIFNgFeNgWs68S9A4acbgNpNy5yI1NqLAIpT+81sM6Lfh66XgvIzXnhBJ
cVPzW8KUTGwK7/NXObLGiZm4uO3Jq8t+Y2rxki3Gvo3bGOHXSAyOtVjZtSRtHMz5MLwJ1/+sBj0j
IPQoQBHcrr/maBVBrw/IpCr1vRyYOx2N3JIgQxWDl/vX2+tZNQZUFBEC6kuo8Fwbs8y2E5oCY1Ud
fB30c6NWB8Fvj0J8ZxZMTN+2tjiY/yyNKjgzXjOP63Ium7pJ18QW1oQUfqTYqbJzAkL1tpHVTzSP
7dPnYFnW4vRXfVHHxOf4QjnkJ5CR8RGEXrDxnF1zOZbD2C/4OMLnwg+CICw13uzxRQT1GqX3FF5h
uZj56LN2w9TapjGBB80UPP+zTPb1J6qtySuiCIlP9Sx5TvYz/3Z7v9Zc4O3fv8iCey1F1qcv44sh
7cRJOWaQLJvJeC7Qxu6T6HDb2vpqQIpD5wcgbFlnt8qErLslVg2ibqc5Hf3IgrR/i35umZi+utrc
Rf9fO4tTlImjLzDbE12S5BLnNUM3jWPU30o4YSUvPUjoFQzF7zreCoyrjjHLgc1wPx4Xi4APCxz8
iwGxKOvOdc/jrPwWpH8l0xZYcs3Lobn7Xzuv63/zPqw6IW80n0CUpQ9V+FAHGzF19TvNA73IBs0d
tIWDm7FveHWIUG8p3RdxtbeSc2AJu9vOsOp6b4wsXLsL8jikxxMjPA1vwV+BlXyWQHvarXDuG3Gj
Avgq0boMrK8zyv9vSQtH99Ks79txjnXjIRMyO9BqZpIdqBHqo57Ll3EyHxLxs55Mjt8/MYPj1NRP
Cms/BfIu9H+m1VPa3lFXtiQUBp/F3G5Fo7GHUnu+vS2LWuU/vjtPGTBRzkVpLrYlzCQEe1T2PoMi
TPgp68Jea/4SesMWhDtUUv34Y/nZO4OLnTH7Wg31NiaaVQDCrGIXNbGdjRvzRKtf+82yFkfDCExj
CEWsNO3vzM+oN55E64sW7ZKi33Cs1dMBPwaPU6onsFBfx0wlGKnpMj946QzvlxWfunr4dfsbrZ6P
NxbmX/Dm/EXeIDVmiRRxX+T7okqjncKMedTA333b0GpAoapFAxmoAFqD14aCtDbDWkbA2op+esiY
x1SvvdaJNk7Hspfwjw+8sbM48GIe9r4mcM2kyXnoeifr3CF0zb48FlW3h60DfHAgv7Rt5oyDa0HA
akT+U1PUp2wc7CGvNzZ41Vve/J7FIahKNAIanQ0edgbtk14zPudCbZdle/Qb2ve3d3n1c0K+imY3
EB7S2utdjruK8cgu58hZiV2UdJ0muy82DsB8jN4FIPiiqE+CzuNuujZCB8Lqp2GKL5rRfy8D9UkJ
60OOIHC+a0sqADwqN3KhJSTq9atCEEMtgx76zJBwbXKKZ4KcDpO+qcDDcerSs1d+F4zW0UpXz/Od
qrYO/dqsdXTjx+09XfNc0jBmUoF/Q7ewWG7eM1InJBm2hUdh6u6svEEDtnUycQsmcNvSuweQrgq1
UIl8PWkqz6iCHMzqqbe0R14uG36yZWmRXKJb3SB2hCXAu65iQXXiN/dC2joiFDMbH2/NJ//dP2au
r7+dFcdpGAhJfAmnxO6Fn5Q5huyP//CNqGsgI0Wp4b0NCUnqNOWUNf1RVQPXr19H+pNpC+Etr51n
IBb/Z0m5Xg3Sh4Ivyh3neWQaMBwgAjb2NCOEKt1Jtf6X34/3yVAdrTR9HJmbS43syUhy2gfTHr6+
U/0H45IvcdQdfF8abck4xv2PoJ9O4IksO1GHu0BoJlsyEZ+G3m/ju68fpLkVDqSRJu+SzxONmiRt
Q35+1k8vzGsiCnesxl+SGTiIR9ZC7Laa+klLTTfwG5se8UZ8XnU8A7JCY85eIPm+3j54PIue0SAO
U+rFR4lW/F2H2OxXZZLKT5VQbE0ZrDofg8/0IJiOtZY00ZKuDxGNFpyPqZWdKrb6ocnShqBYbiGk
VnP1uaoGzAGwFBCc67V1+qiggIKt3HvshOI4GWYOKKv4TEf5LJrji+lXe93rDkpaP972/7VE4a3p
hVc2QTMUYynFF6BiuWNoneEMnbxFE7y6mSbEUPOgGmDYxceTIYsm19MI/EU5n+S2uReVrSfPmodQ
MQAoAl4D2a75z99kJJMnko/kHult1txNRnYXxNUpbmG6gS9goxq6tm3M+0rUDlFZZLTn2lYeK3Vp
ZAIPeTn+bKABj/TbVht1bdPe2pj//M165EbI9KCf14P2UTjcN1MGpm3jSl7dtDm1QlENpMtyiNAs
UznVEouo1AyHxP9ZFCjxoDkVwRL3cU9DL+//LC0+D2oUbat5JpaUv00GZJECuG1gdb/eGFg4WVGq
HvNb7FcoHinH2XEIReRWCrO1X4t8og2MyGNkiPtCuFcSikTV/dgdZDE7/IfFIFWpU5+e85eFHa3P
mUspWIxVPeUpY/Ljy7SF6lp14jc2FvmJ55vxmAQ4cSa8dHXoEAw2vvnqbtGg47szCMLb89qFu7pJ
KjONk0sZ5/uqRpBOeSrjZu/rW6+EJRfanOjx1gFkQhWUGZ/lex0ORL/MIFa/aHXYo2pNQicIcb+T
tM6S7Fb2Y7fzPdEJkkqAQqL5rozefZtElat1MV1CUYCcjmZrZQr6xx3z6qctHNMQhoHmFq98sauc
fjg3iW73mwRPK+4/c/kiDEXVTyT+Xe81RJ1pO7RCdBElf+fn6inyX2iUl4pv595X2Jf04SwYEJT6
hRPq1BfcqBeZmJ42vvna75gx7ICOGWcjVbj+HaEhdaKRU2UwKuHQCHsrlh0lf/nw8WCG418jixtz
zHxTjTqMjJS2QmXcIwRqN4Z4um1mxX8Z8YGeAdAO1/Jy0j4JhpD+c0qYj4xdmwl2MIA7yvdKurVr
a5ZQVVT0uSE6i2Bc75qXanWlC1jid+xLIdgFbXGQDFfrtzK52dsWjzDG5eFlZwqXlugysvi0lxuh
4T1NRTzcyY16NrIuB2BY/6AYloNRKfz97W1cc4m3JhdhwCp0JholqhFjDmLaG58TZqf9SNrdNrO6
h0wpzcOMgFOWaVRcSX42SSNfq4cotutmEr7uFLQPmpZsoX1Xl0Rfl+44eEyqE4vvNfZm6UfEZ3V8
aU6J9mWrp7USnGdkBhzkUMbyTlsYkLIuabXGTy5JoGd2BujHGaxq6328sowrK4vQJCZFKcKqnJAz
HYZ2sGPCZjN8EKE8x2aoMkjNZN4OsAIu1qKVVSlJU5RcPImy4vQMNZLZlBuZ7HwjLvz6yshiKXIS
hKnpp9w1UD7tpz7+LPaVtgsiaNVDNU+YRGLcAgm4jRfk6hZCTTAPBMB2qC4y6Cho26mzqLKL0hDu
xLLe503f74z24w8g1vevnUWESATLD/WOTcyK6GRlXwOjt618cIxuI+itBAgMocBD6EM9YTmJ1Fel
OoVVlVyAZSHD3RAk1E9yggiWIAHji4O728d2dQMhCJzngaiULAdVFAsRe6PKkkuTygcexjuh/btO
jA33WKvvAf6f8UJgMMnYFxlVUgSTnNQsqx98grjkI+ub7I1YvA+k2B5b71Nv/tlHxne/8ZxmOgd6
d4ijxI6/WNJeqIsXM9ta+UrAuvpJi7ioWYHmUT9JLkO173gSxdlpvse69oPDZf8cwH/XvuSqkfLO
HMeuTi6d9zJ46kmqe8pduZMNh7TdZAOeL993JxHyJTByM2vK8rgHct2wtUVyyUeIcdo0ie7KXgqY
x0XHV0jT7MkszPY5U/xujyJjtGNk6w+1V6Onssus7//Bu1Cq0EGMMau7pClBMyLJownvkjX5iyCW
XECGuMtif+PyeU0wl6tmeHUGWAPSAupwfSOYk9xMlsAee1PS2xTDWgKPxsCgWjxVsncQo/roqe2x
UxXHE49q/HdKEzj+HCdPQ7Dh7GtH6s1vWXLEKRMMV4OMY0U1rzpgCcGQ7/P06fbWrgWKt1YWmZ5G
BxotK76zGH8TcltV7Q7NJO3HVtd8ScHz6r5vDS2yvXxIGW3VShqZdls5cDv+LmpnZKgNtNNnKBFa
b/e3txHW187mW5uLsK4qNbggk3AhFso+pQuQRrXDSNT/h8zV2nkB7jCDAgi7jNlce04T6ZYvwCp6
6cono97RMyUgwfgoRXcQTQTCZ8HYxxJEJZ9vf7+1uhMPhn8NL/a1UHoubTBCl3jwDkJ37tv9BEB7
OCAdPjcEkR61uzLZOCmrzvnG6mJni7ZK/MBsCQ9IhTKjYXseaopb76FVK4zvwgHAICbjQ9eb6tfp
CCAan0mmfOczm2T1L8KW3uDqCaDRDcYJHi4AONdGurqCVzfmzLfSz0CpjjEvnZlOV7CHZGuKbTlA
8HoKUNsAxYj2KtOAi6/FkBuD3GqWXhCB2DcyVNr6cPKnQ6N/tsQ7r+/2frnXyp/Rljbq2lbqQDRn
dmlsL5GaIfm7b4R1evEKiNRpvfWmnWwZWdvK2YIBaGAGlMx//qbapVVSqteGlV4qQ/+r7cUvddEd
hlT+UoDfGsKtlPRdtvgKK581AOlHgaBcpKTjwFNaiPzBRb2IlqUgSoeA/LeWXF9Rj349bDj9mj2W
xiUD+RCltkX2ZqZNEg390Ltya+W/MiOsHEqL/g7ak+jQZdoftK/MUx7VW2DK927DSqH55UHErDzE
9IuViqXuDZXY927T6hG0R0H8PMToM6mTdcri+EFUyr/aRpQvShZ1l0DX9DtLyWT7dqx593n5FcQ2
OHTm4/IOst1n9dg2QjC4aatQj/2J1KOdWOXRKlw4zDaqs+9iN+9ngE8zNx/oW6RDrn2p6rS48GOD
jzt8UrpoH6vaPYCYU5jpW1D0FVMzfHTG4PLofFenSzI/iFHKHNzmu3ru7wXHcMIX/yW+Vx+jT8K5
esn/rP/cmudZN0rFlhoLFeJ317swDWllmIM7gvcb+9yxzHgvC7GdBlsIlTVTOA0ch7Te+Xzzn785
liNTnW2eNqM7xB1Q0nPSoCcm3Wfx19v+MX+Sq+yJ8IYMLcOeAGRn2N+1HSPNdWmM2tGVo29++T3a
qnOvHQMGt4FfEjpRZl1GT4vWWqrE5ujmVXgQjK8RsFvwa06UZxczyXZBRpZfGM4kf+918/jx1f0j
OWpR4eFRf706BSGAJA+tweWxLzuNnwIHTcotErCVbwVBLAVAip3UJJapbjNIYRU3gBNqSNz0Rnyq
QvE+h5fYrihd3V7RSjwDnk1dDNcA277k9pblKZtgoWE79QJm2k5nILjoq12Wy+mfoRGKl5zPcSKJ
Eve3Lb+7jQxxLorzsAA+Z4ERut7LYDLCcUxhGisSaMWlZnbHUt94bK8aMegiiaBC0dFZ3EaiIuRS
IgejK8YIWpaagxFZ/miKOa8EjTle27xIofa9XskoNaISt+HotsnvOG5siccJCibmxoathF6KYnTd
mD4kGC4rSTlDdlVbiqOb6L8M4aDRFUuSM0NbjtltwUhmR14cY47W/Mx65WZZdk01RWi8sAknl8YC
ogz+l25Kz6PydyTKjiw7UvXS6sPTxx2CKSnQQYRgEtbFNg59JpQgWgjBemR76lNmJjtqJRsOv7aL
hFvI0mmSaSglX38sC8xRkIfG6BYAZGJhX9TK72QsPrWF4fZJtvHNVsLh3FZEsYGpAcLWIhzmolpB
MTpNbha21W8zTWasfjKZz7e3bi1iIIygzsAHha+2SJLrIdHzSNVGN0SHcFcwif9UQdL90MVE+1xq
5A3irLWoYXIl81+K97QIrjdRadTe8gxlcqUsPYmFqwTCrw6OdCM+1OV0qLUtmpkVfyQXmKtyIjBC
5gWvDcL7bhmxGojupDX7QJr2WQyESvkKZ3GKABdMbOmWmNjKnmISwQNmL2DxX859Nm1UC2mEyaAM
Dg2SR8JgZ+VvZUt0Z8UhGWVilFgUGaFiju96aeNkUMTSW9H1aqmwvTFSf+Y5QsyFHsBsmagJMgXe
Fs3Kygec2yDAllUowfDMhVFdC+sM/l83HJ6g7z54iRtLGvMlGs/GwE63JvzXNvOtvYXDFLzBofXH
YbSQobfJ2zfHaOsqW9vItzbkxZrGxIRKW53cTrszkqe+6feWfNST+6L54AjpfJBBQcz9HZDZ78mp
MyY9s3xMRxcc1VGoQRWn3b6CwvjDx5onFNFwhr1hbbFrzYDO26gWozsOEsOIXvU0iPuo7dym2Opt
rnygV/EIaM4IVuCCrjcvjWE5y9KMO6xw4iZ+EdRUtLVa3pmav5HVz3/V4m65MrU4y7kxygoSkNxj
2rMUSzY3izdtBMQVXwCvRxsOOukZoLiwofF8E5toQKqqzW2UMdRfbQcewoDnZ3f7G61EeEI7DQMC
BZzGS+qKlBUEWkzo9QrFFkCYytPv2xbel3fwNpIzJva4tGb84/W3EZpAhu1JYjF+8ZSHj55/Mpsv
hXhX9eG+KwM7NM6x+OW21bWvxFAUsQ+/I+Au7kl8ckpTeLjdUEMJUwink6LEoe377dN/MKTSpuB7
Qfe45GiOoM3we4PV4Q6+V+6iipe8Fe1vW1nfRNgMXh+v2FlkF6beV6Mu8J2KPNqNwt+x90d/CB8y
p73rhE/jFkpmJcDSciG/xTPmW3lhrvEpyBlCMrkgHHa+CFg1tYXYOEbyuRrHc6AIGwtcOcAY5NVg
isxcgc65dhJPzCd4mYvJVQcNMG6ev4QBgAkPjMUB5oRfG9s5F/cWh9gC4cZQIokoX29hzpL9wGBy
fnKROOrPitHH9kDX0DHivj8VjEzZoxqVdlgFphuHg3JSxDB70I1Er6DAtho3RkfGuf2jVo4irXeS
IGDPaHMup7JkaRJGuWlItloURqTKgqihLKqNBHLlYGAFD2JwfW4cL04j5ePM98t2cvuz+DT+tSU/
s5LpQLBCERLwG0iuZZGuEU1fRSyF1MozjpXHXNGzmfxKjPiu9xKROY8mvlOGfOO0r8RLqPfJQCC4
4DWz7N0JLaFEN0a2Th9sr0ZreHxOM66Cetq105+3v9PaG/6ttWUbq69aWU2zDl89G9/LrwNirQdz
N343Wye/k7esre4oNR3+IcgQSRcnYyjx4ZodrYzGLWTxxAThqfT0L2P7K0keNO+FqaZ7pH6NaVcW
binu5T66lClJn++k2nMqBuIpVOINP1o7sPQvjZnzCBKKpZ4oQhoTE7X4kaI8q/J9BH2LOn2K0q3l
z8u7PqkwOTFwwf00K14tmdJ9s1IAwBKJ9P5FtT4b9OzL5D6v/tak5msUqo5pIeJxFryPvyExTLsO
6nAIgxiUvN53NDtaBN1KvjIqE2g3+qS3Zufo2u/qZ6DZAfxjt/3q/YcGxEECwy05a/AtJ0xGUR+S
uKxIMsXsEzGSBiws1GlxaWXGLfq7qJD6XaKNG2HnfUCYzc4IkjkReEeM2FtTnxkNoVBPvgnKsbE+
T+FGuH1/m8zwlFciEd6s70YnqxYGMDnARJ7t4aPejb1iq9ZXC5JvscsP3odxvszTz61Whg4pcsGU
cv3pWiOpBU0lHIiwmJ1ylc4vL5jgp1SEGwWa9+38V1OINlNMntlLFplaM07qwFUyucWvrMyOqdDu
WphSq2awmzLY9R1PSj9jwCpwh/pT35RP6XTR1VmI1u9o9/eOmmwJKqw5Eg5rcl4A4fGf6+XHFJOk
IOUuldIfzJzY46GlJ4qOlX9pKDR+OB/mXcsRBYU+Y2uWJdPJL0090sXJ9fJPvfA3A4rtVhPt/c14
bWKxINovlRerEpvcf+umP5WPv4cYBmIqhxYkk35QJFxvWJPqelbOb2UQ6Ac4ADl6QfsV3tcNlPPa
OaDTSdCkZMmIvLyw0zKSHfshb3LQzfqxBWdyV1SfhqOvP92OJe8vRFb0xtKc/7ypl08QCWpKiSU5
QPpVag8WvK/MHrmjjzKytRFCttY1f7831lSqh9LYYS0Szr9llMkURxv3hXC8vai1SAXAjGll6hoy
LcBrM9WopVpjzm6QRTsvKXYF7b9h3GQjnj/D8soBNUCPiEt3bqhe2xkKrSKHobogEDL00O6V1o6C
MbMH+Cb74K/Mqj5LQ/HQx/4RGr86tDZugqWoEw90Pt+bX7BweM5u5pHOcBU00UEI6sscNS3fOo/x
gVcM2p9fk7A4hN4OTZ+4cQZxC3K6uteKZLHPQK8QgrzeA6+t1b5r2AOx+GQmiZ1rF6H56ET9vEoV
oOdcq+WOnePYG7fRhC4pmo6Kh97/kU3PzDxtFtDXIgffETQD/kLXZXEOejFrGu4JspRdd6pebvvj
+xSI3//mL1+4farKtT+Z/OWNcI7z5yK4nyBf6va3raweZSBplNjIgd7pS8k+7coi9MhtqxOcu5rg
9rkdVU7bH24bWrs2eL/yzed5XSC5159DHA1PagoM0de5FwI0jb34N7P9XxX55HndF2TgDNvIN2qx
a442ExTB4UBOQ/C9thoJSRf3Yiy6RVw7EWqG8kMGPv4/LO2NkcWX0sQIHI0Wie7QWV8Lv93nQ3eA
msApIN+E9nBfGcYhzbe0qdbiIu844IskkXA7LOI9jGwU6/uSeF990Y1HHUUqRUWK/iFClmysvt1e
5NpOMrZFe4XW3sxKdr2TclKMOCvWrGb4Xgu+Kwz1JRWiu9tm1rz+rZnFojILqvYyKEQ3zPZa56SR
G2XUs7/etrLmjAAFXqcouCuXMdi3YoWOcyW6/ilBMr209fHQwaW6y45+sBFuVzdufq5CEgnufdmT
HaF3KnuZ60uTqR0H/l6KvllcL7dXtLpvlk6GD+xgHkO5/jxWm5U1oxGia4Yohs16qQ8GnTb4QW/b
WVsNdDWQ8FAugkh7cXtVnuJHVd2RzBAk1CBDlzSwpejP21bWVvPWysLZqkxJyzboRbd/auvfkvFd
GI+bYl2rRuZnL9VDqLGWneQQ+GaX5KLoovs6IkYjOl57DNuNDVsLsDgYfRlm9miCzhv65hoS+PrF
OCoik6OfMtagtrUz+I7VjfvtzuTKhQTjDvAi/helpWWzNRtkClyD0LnTRMrcDHFkR4hifL79dd5z
bNCTQR1zvjbwBPjmrtfEbxeraPQ6t0zd0vjeZwcvh//4Yso/BOlrVe686Dz+Vh8h6k4zN4TqIxkv
5udQOAcnVF/V2PYc9U+l3dVbEqUrlczrn7bYbqjra2tgitTN/+jukt3zdBwPP8SL9uP2FqzlUFdb
MDvXm88axVbmmQF2GpgKpvvej2wl3xnWPlPugtq2fvTxk6qcgpfNePKauCwSyCvTi6Me8+mVvsN0
ld+F4p3iHbWM0rMtS5CFntLomxo60nchMOzRO3ipE37JhcfiAFVNJcCU9jzpVFv9S3ya1L1s/W7k
Y6Vfqune51/ObfkQvETPhW+jl32qhXNmMrw92d4WL+drweHWMhbPItPou0rprM6tmXsPz1X0YnqS
LfcvjaTbMZ0Ww7Aj6k1tcJh6Jxh/5/d1mh984TmMjjEI8ii/M4fvWhHcqa7mf5fKxyzbaSoyT4XK
RNwugRNba+3MfImEv2ukfkNYJaKNu/+1A3lrGfNV88YR9GAwrHLwe1fNHmkODsVuUnRb908z+cxk
I+j8EvyCTP7O8HYT8RKN7vhByx2dr1C6CRiZ4BQanwQn9r+N5q6z7pou2KFrk6OurbvNQ/g03Pln
ea/C8Ga1ezYNSehzdZbSz/kBta/BkccH9cm0ntLoJRY+DeKxsPvPw9dSssP4ofukx3Yu2wNjf4Bd
vQcr3cF2Y22xua7ULTl5IJugG4TqkkHv640oRlOoB0oOLoxZQP7GtN7rVTndpWXuO+aQyW6UI4ju
K/oDKk79l7RuI2cYxq1B81fal+svIiOBxlQpXcF5vGNxPqSkK9uuD3sXju0DGExH0rovHfVuKqvO
VDWu+bs0VLsCSJGX0j6x9L0i3lnjzxjR06hX9oNmj9RYGntWhEn6eA/H2Gku9iZBbJeiXbaC0xxb
vTqZc2WfOVkzdZtaP4n6Rvq6uZbFpspwaJeFFYBrFM5j4BjftZPAscgfFNeP94NvgsHdD8PJandh
CtVWQLWY1iTCSNJD9KAYtiqcwn3YIZHoeDBE53/lh+BMgdFQnvLW5rqwtQ9ncGw/6DOSHZotXEbX
fhAUedcretq7P9W7R+Xxw3H3+m9fbEioBDwqE/52r5n4FtUhlY+NCW49d+ZuhiB9srpp34zpj1a5
1IXPoynYqt2+Dr6/8zCmawymC3G15f1nRlU0S3v0IErGB0EUHuEDs/M+eMxj7ZyFk13IFeBlwlhO
w2CUd2LpeF5yzGXruTWnz0E3/qJ+dx9UZmYnXX3fld6Jrs2z56d8VCeUlJ3P7KJwsAbplE39vlEO
iuka7XOfAYc2dMcXtgIZn+XdmkCCMTY5i7EsQSToknVpYma9W0UpGMhol6cdzY69R8/j9jd8fZjc
MrXwkKKSVES7qp7cQX+u/IyhXTAruf4EK8iLooW7JBPAfRs7tNLuuz753sXFLntugt9J3diwzZw6
U7Rb5Y++OiOA7sjacJTT08avfJ9L4WkzwoAkh8aotkhyPL8zcxTOetdPQuMwCt0hy6SZDVvXdygN
R5dc8D6BGSfmx+q+FbRy16hdtBPq0YK8HyHbqRZUDl7bIgZYZwcVGopLgPQLUS/L9mFp2kTJlDrL
pPNkbPRDLavN8+1lvALD3m02uTRoesIznBHXx5HBBxg5rLp3c0gfDRnSxxaeUCHX7lTIrWsEGM3j
MP6hCshw3pdWdDAtO5P6gymNdwWZTB//IZfT7vavmo0ufhToGpp4NEGYKVzyns/8sfPW9m5ves+Z
dWzyJwmW/LZOT8BSy84NpuZw2+TK58Qkc6Bza5KUVb7eh6Fk3tiKRUzOqtbRGfrI/7IoZQ5PANoo
PinXFooGWfYmAf2ekQAEwbGRPxly4tTdMaHn3J7zcQOXPZ+Td7v4xuDCQxmRzLQ8x2A/7JXQNhkh
0I6jtu+2TuzK3Q75MjXlmaaBrtwSi11ZwtAnA5snGacoj07kWPfaJ1/8VP+qvnaJd/CljSAxx/H3
a/vX4uIFiNK7l04+FsPoVDv5L/Dmd+0W3HHVCCkLAFtUHJjkuv5ira/Gpp5LvWsWnp2OPy1POITp
sxJ0d236EzmF2y646vVvzC0cJFPTqcgD1pTc9fdId5oP9Z0Q2dm53nCM9y9bPtcbQwvHGGV1LOMR
Q130Iucp2ehfhnCBpGvjTK28tq4NLV5bbZ3oqWESI5Xv6bH97f1IHeVvlflOu95obqy74Js1LR5c
iTw1zJBjKnqsHhURKe32kO70Q3XmAjE2jvLWBi5uqIm6a2EMGBud9Jkx/v4BFonbzrDygrzeu0Um
Eyn0Foxq3ruH4LFr7ObP7lu7C87iob0D0NZ+27A3n5h3J+rNBi4ugll3sc7JJdzmwHBA+ZIelaN4
CWzhTgNRvEX18L5OdLW6Zd8uKwcrV42xp8dw6tpP9YAvboEE1u62t36+BC+EXdtYocj5bRO7DJ30
lAV2Nu0mV84c/CKwA1c4mgfR3hndPvi5ccpWl4jP0UmZRQuW0wHCEGaZ4BF+mUY4J2hN1YOEGPiG
K677yRszC1+0ojQNBYHD7LuTsst/NyhIUmnoDl1/sAKEpEsif7CH38rZSIG2FrjwUEOQkbaZr0w1
3pvRMdCO5jRuHYPVo0ZFmW4YRFMMQV/H4AIt7KjpZJ4L2Z16jC6Ki9Sa7kQPVWPraMrcJXuxs4Un
tdpIeNcjyjwzhmICyfVyZqyBXSWGPwQXpRrSydOp/W5p+d7IXDPuYX1l6qj4AWea06vexkd9xZwv
D+NMYMOE4zxdsnyjJlNTFwjYcL2VwZOaHGv9m5F0RzW7TOKDpkA66/9ZqbYawYYl30v/Q9p17UiO
I9svEiAv8VVS+nLKqmr3IlQ7ynv/9fewdncmk0Uk0X0HjcEMGsgQyWAw7DlJEpj0NHS7qX1Z2MeR
ryrZUnP/5yCx4K4CRgEKL5gfQj8QZyWipBoBEZtj8CQ519NvZf22TJ8klkikV//K+NAklupJ3KPv
Zj6ld5a9B7beNj/FD7Y37wE3FdrP3nQwJE+vUCRzNoH+pSI9yr2IqlI6tNawrGV+6/SHudqZTnh7
WSJngvHC/U8E+4SLRJBjjHozYALrFL2a/rrvPfIwH2OZKybyIS6lcM+gBVApBB/ZDJP37JDMs1Nl
t+ZoeLF3rXro+r0UDIwnokG5GCqB3DWUASMhgDi5XpheT0UJVIn5BLCMTbWnG5QXnIfm3joSv92P
x/noPCXf1629o48yfhGRdbiUzVkHpyhda11LzJTtRlRPMJ13tF9vn9vHwXu2PlT9WQeRDmAdTkaB
BJBmdpDRBui33ruHZNfvs53j1zvzrGyLrSspCTBl4y//pUDODyzUzJzBozmfJn/2ZMhHwh27WA2n
6Z1RTE7aF9ixYsKIe/Oozd/BIf2AE5Tcqffuo1vr4DQeVFFLNI9Yh/K8bc71S7ehb8BYOoyee1j3
ybEJsqN9aA7zLt/rX9IH52v0sJy6J4lrKLzbaKsBrArgTTGtx+lnGpm9nmHFFtC9H3LF8rS6lD1T
7Ew+rNUAxwY4B9D9xJevXfQj1gY7M7JNXvtn8+huADi9T+7ah+4wjFuJTrJH/ZY47uk1UjurqrLG
lOPvbk+ee9w8Y5tstFO9n56mL/FD/vaM/K/kwRfqzsUiOeOflWue2IQpJuD6pw3aJf2ieckGSRJP
IuY9qriwlIU6l0NlQ8zo7pX2eVwfV/NhkWXmRWkmtGX8c2Tv7/+FGAC9Y77HqSCm2RdF4O7qg914
XhmAbSPQjt2z6YExK3uyNo1vhONRO7r/v/3kfZuFVoBWGxrsp/1FnXdxrHkZKOpzU+JOCG/AO4Qr
BiDQcMI2/GKlmBZVCSio51Oz7tBEijo2iB5va6TQZl2I4LzQwgEAb4QE/2kmKbpTHzRs5W0J77vx
UecZEO1/VsHpfJXUY7q4WEURTo1XfrV0Ly/vy/GMrrlftoqpUXTMS4S+EyDdEsqpvO2AAyzvsS5k
z6lnfF/vljd31+6Bgrd17tUfcHjBfb0/Gl8RTii1J4NokKwaXebXZ2f2w5yRrsUHLI+dZx873/5p
1l43IZnjYfL9bZChe97WFmTEriWCIm5Ukxr7DEgIV9klyabrJS+c2HxBFUFpiEtGuKMsqGKbrQXz
5WKiw/5U0OfmCVjDnrSGL3TicYv/kcSdnwry0y7qcMWyT9MRaLhb/VDvo33tA6fkr4wynC8H87EM
xJh7aKJujVV7GGBQ9ODRGEEK7Rlfpof1M2jj7DvnOP20Bz/6UQWIdEsqC1eEL9CFdO6S0yguTcWB
pqaFDxKX6jcIKd0D/ZXpHrKM7nPzsyulxRxhoAKwnn/WzN37pK31ZkTLD/rUUdkk9E41AqM7pI+z
ofpu3nruEpbkQPPPsf2dxLFHsm00HZL+R0bLz7R8TefxoV+M/SIbIhJ6whdfxulYA/CtyqzZabSf
TV0BTtJmdTz9R5mENPezv4tUL7eCU7UqASb3qo1QtWhjNIGGV7nxDyjD47lEpccr93d1ESQv5PA3
hvHflfK5FC0y03WNsNK0OeRP7UIxSvfZbrd0fGm1n03+bdTgcrlhL+01EPvGF6I5WzEoBINSKY5f
DaN7O+x8oLn79WYKXK8J5mPr6RLLIXxnLgRyznhPLDWJJnU+UbfSgkYBe1wdKYYkdSP0QC6kcB54
omv5oqcTlpXuW93TEFuQ7GhKI122PR9elws5nDNuLVWW0YGZWiBHHPTxa6E+DprppZFn1DYry1fK
I2jEJa8aU/1bYjlDBZ/HVJccywNuUuaTh2jr7pfeaz7fVkzRQ4KZbBCwoKhiY7Dk+iEpojZO836d
T9WS+Pa8G2t4jTIYGKEQjKtgeA8IV5B0LWRWtKpMOwORu34k4DBv+lC3ZMMxMiGclYsrwKlYkY4Q
1/hEB9dT7UNfnm/vlkizwff9z0I4e5XW5kg7HTLc6DlKvysgerstQGQQLwVwxzG1E+YkNAhAf5W7
+AO4d+qN3RwwKDJXGFaTPEjC9SB3hQFHFMExtHh9MGndaYNWQVx9UHwZNITwQC5+nDuQObbSrBrw
49keJcEviiQCeZ/Y5m8IGxb638dzh8GykfPc4Pf1+8IL58cZ9EReE6ZvWkhfev83/md7+3SEpvRS
JH88rutOvaMhgkxegQOExrzo2DuNPxRW4HZAiOp+Ae6sXJ7rpkWLoAp01XbwFvpV8h1s67ilYwyF
LRxJPoJZ7+tzayNq9qlj4kLlSeH4o2XUb66bxMcUBPZ0Y+aWvXjJpKKpTMvV4jmKaxPoFammzYes
dch+xJxyHihmo2aAZSvco2WV811vkYGiTayW9fGLvpfNlOK0YGs+zECBijtX+ompdYcx4XIolB9V
0+Q7nZLFLyMrPjmrIRsGEQpl1gasUhhy4guesz6rCRDfEVGNr/r0RrpDU5uIe37W5vPt8xBoOpsj
R2gFyDS0XbC/v4jdRnCzgBAYkrLZMAOzie19qreVj8CASLResChgdwE1HYC3iH35k6dGrQymiq7a
qvHVJsM853oHUq5IuV/s4uX2sgRPEJpd0UzCuM0xxsBp+0JaM+rMCI33o/oZmVe0WpEHNpJnVA9q
ugYA0ghvSxS86RixAhUgQ50wCA+MPaJShPF2TcUkA6HbYs1I4ILc7jAAAq4Dv8nuL8SxjURCGWOz
fGwfl25ZTSW6hwkgMw0USZTe3GWq+4s6rex5Ehwc5pLYLIuBEfYPqKuJW4BTbcq1k1lFAA9u/Xhe
/QyT7La5vrS9rOQkOjsNQHpoGMGoEOb0r1WyqWPH7tHQDiyldZss+75rSZCkysalzrFzyi+Nrf36
891kAC/YSfSVAyD0WuToUFWNClc9Zb+Nwvhd9A3oJn6Aqf73X8jBkaHpRMMsPJ/r7ZPWAaPtoJ3K
7LU0Mx+D6r3mdV0jeRwFtxqmA5EvgIE11g15vR5Nb6wy60cALVbxF4fU22m1AsCfSpRQVIDH9DDG
a4HZYCAq5Y6q6rLORkOSdtKVeg0tq+iDAlHYVpu1eeOS0dksc9/9ckmqACZ3pIfRcmWojwLtZBTB
DAwL/FIfwBUGPZtpglrhyUV7ap+N29ytty6l9z3RN3H28/YJiiL+K3GcZdHMuDJBX6GdnFT1axQl
a6cJzPk7TCjJs52NB8g2qT+X9jYGEemfO1mQDpx/tDiit9HkAqJ50aKmBB7rqdIqz4nw5K3RbiIu
2qXv63qXq+bPXKklQ7CCC4n3Glg3bO4GhDycUNc0ug67r52KMn4Bo275uRyNg6K+VFa+Nexa0nUq
OlALfY0AsIBAi7//rlbGERnRsAtgp6BM0Vwe1XdJk22LjoJQ1YokCXzR8uC4YsqXkQypPIqtnq26
WtmFfqKxv6qohKIdkDb3IwVydHuXooHltgoJ1wcaFYyFAYgdVdjry9kvy2BXqDmfqnXwGPAxubPy
ZF+gK7vQZeBcgmcJEzn/COOT3fY6zW7jdPppGDH7M2oNBpoQ1BZJEj/1o4xPkbM7LgB9MH+NtDem
S9nUOKcpq9HngF4tjbA1ez9OHx1kh6b50+39487rXQhQTfASYV6QHdj1/qFyaziR2RqhO705JFyn
zqPJXRYdACo1VmpwWxp3Wv+VBicCBgbARO8z8hcOktq1zejosxFma6J4U5ps9CHvNmbiBDUK6Gs/
SlIQ3In9RyDmp/EHVIpoZ79eHpnnFlTJmhGirS4dwhaN+mV+pIASvL0wLoD6rxxYTiQvWfjMtvli
YQYY7vIKZj1sU2PwWWnLM6g27G5LEa/mXymcstfJZKXJqBthjOqp1e0YmORMGw/cz7cFiVQPM5qI
LcBPZH3YtrwrmjQlhhGaiuoXaC5PKssDdsZtKeLl/CtFv940ij5OPHJYjmlZ2yl7wAiJZ2utJ53t
lS2HU3IlxtBlZUIQtA9DG+e4+eQ6EkMr0gAgfLKbCnwDLOp6MeuyJlZv4CJ1aCFGXjcZHzMzl2H1
ia4rnmYkrFGww8wjp88VGSbWPWeGA3l26aOlVuOZAJy/1sdnqhjAIdLn+XD7mESXFlP08LOQ/scL
wq3MaOohHVVihGXbbtz2V6ScVxQzMDkWgIJoe1uYSCcuhbGPubhIbjR3eVor0An9vk6+mvUhbv3I
koBxiJbkgtrPQTs4jCtPKaSMAE+yq8QMAYDzyZo3KyZK9DsAf+x7XYZXJZLFZusQojsWvEjuyIy8
SUByNZlh/JKM32y8gNT4WfTjJq0leydQQageA+xGURvBLrsGF3unm3Qx3Tm1Qxqt7QFNvpguycEE
fvuEBOthVg7RF1qLYOq4W9u2rtYOAKsOaTnowLmxwlFrfdSAAZ6GXJiV0C+3BQpUAiPRIMMFQCWm
kfhhJGs1MztLCyescfsCBfR/vtNYJ8ycYyZskcEZCKWh0oyqEFDodP6J6rOpq6oO0pbeigsfeT7Q
Ps1WPg/+rK/udwBYxobk9RDcasx5AqoCjyJrQeTs+jAkxmKueKWU5t4AJMaKob7ykJbuQxWheY62
EkUR2EPwMwGuHZEopmX5AeOmwHRU0VlGGAEnyK7einj211mWVBTu5IUU7k0sjX5tmgp2A+14xoh2
SjjYU4VS21+8VlfL4bYvVefMSgEdEWrmikZirXqzJ6QAnaiRDsaJlN/BUSGLBBuPUtr1FWuMKa6G
lAKzt5935hoqS/LU0BFjAjkYBh6IgQG+ymvAi9O642mxHo0pUKgfx/u1ANpf0xgS/5et7SIDyBwP
3QFpBHCZ0OIH7OfrDyr1olWjOjLClSBGi34vue4nD4CMWaOw7grwukx0/+f3EQEFogqk8DCFwp3r
3FR6Zhe1FeaAv3FAJDlmz8XyK0bJ8rYggZpidB8cOHBCMLDAD3V35eKoPfgqwkV5cNE1CgxIWxKN
CXT0SgRnMtN1qVGQ6O0wXtdk55b2IVOzETPPueXB2lSSFQksNNh2XEC0ORYyhDw2Ix2nONVdQD7r
VUJPZKkLzyijSmKhRfv2jizNOpwYYcS1TrgLeL36MbNC2qfw5oEc0CbAEJaFz4K7YKAGAqXDfYC5
5MR0Npz4BUwQYWxuUgfDl+jYXkGrM5ivKmihb+uCQM8hDP41omZ4PrzSAURvAEJwa4WIZncV7f0J
IO7t93J57fJ4q4JaJ/v0FxIBjYAGAYATovfhehfB/E5Hs4LEheqvRhxnx6EwXru2d9AcDgZpJ0/i
w7goSrAC6TW4LVzwIhggVwacAd5Z21Q5vSyXjEZJWlmhbW6t6M0IFF8d9tNwTGWzVKIbgKEx5ORx
lKB855bZwE2KVKXHbVYMr9C/zUPs5VHnZyS8vSShuqClCXNiCAAB+Hi9nzaZZqQ4IyvEYNWmV3/1
xpvTnnuA00yyWq1IFGwGqjCG4YDAgDOKpAOwFkyUHaJH636l3uzbRHJAfLaOGV5G3vqPDO6EetdJ
cy0r7dAdl206Na/UBlRA+6sqC7/uYxCMz7uORk9pIjP5ohNDBRUpcJbSRRh9vZFDOU+0IqsdFjY4
SVbDCfQp8q2ePLpa8vv2ofGVrvdlXgrj1KOnSbuW6WKHth5VyQ6VFFXdgIC5vnNGjfzQ1skGZGRi
P5FsPI4YirpXuiH7toyKu401F0mZCDpO/S7Tyefb3ybcB9MCjifBv+FeX+9DGk8a8jG5HUZN9WPp
v+kUAAG0+FZEUq5e9lPcK4sEDGBugZLHwLA53U2jpvnPMwGCOA/omYoWRKWz73vFXzUvLhtvqLpf
/Vxsde3t9ipFTwZoTJHhRlUJUIXcKs2kXGyAOtkhZtd3+SR5KkR7ePnrnDNvRZai2Tl+HZgTwE3J
/Hzd5a+3V8BuAr95yHeqGm4iYGRtLvru3bVbXKDohm71QDHAPevHv4m+sTW47AhPYS0/zGBYeZ+X
auWEUXGqsBbwtd9ehGijgJYE8DGGZIpH9VrZkmWmjtY0TtjGDMtooXsQbEgBZkRbhZfGhT5bGGV0
2N9fRHCLHVVZt8w2ElW7GINdz1KWMaHduhTBqfICIgN3HiFCVejOcdGFRJJN5AKzIt3oDfXbWT0k
7eQDQ/TP0z2AaWJhMIjHcIk4f2HKIyQumN2qok2bkkDrHA9kvvowSmyz6PG8EMSnaUk+Ktk46LBZ
mHkuR2BG3CkaEnJK66mF5hFDkmQUnhrwr5EahnkAY8n1qQ1Gu7haTeywri0P3btb6kZoDpahPkvE
8HVsrV+NKV0hJm4d97HotGkPgq4f4OmW+FoikwPURzThI6wCpBZnchRwFzZIPjth71Cv6FN/amXY
PqLrhPFj9AcjAwMqGc7uLCsmJtuVwiYota9PHViMwkJPvV7K+yOQBHXDlQW4Ow6Hb19d6jlGrU6x
Q0f9NMHfXtsToGnArylx7QU+x5UcTgmifl6HIsWKcsDDuGeM8XmDUwSOHi7OIMkXCDThX1loM+Y8
ADIN0VQyhVN7w9MxauWmvmvu/9jiMdAPRCvIE6ASyC1oXeKRqCmeBhgKM6iMsga05dr6Wrt0Xqs7
sp5xgdYBVw2wsEDkhWvDp9BJr7mRqyPx0vQ/0MPll9rz7QUJd+1CALeglAJIKzIhING+ZvlDZ2DA
lB5uyxBqG0HVG+kq+O18W3FW9LSrl9IJrf6gWb/RlJHUYYf2hdti2KdyTyr26l8xnBE3R0NT2gFL
ye0k2lgt8AiBtzF6ZaUlftctb0M1WIfGrshznNcSc8dXbZlPaCJqBoMLOkIwa8WpH/iP4whzXG5o
oV1CH5d9OQLR+xURpwcgvn0cP+vF22CdR3OQXDK+w/6DaM406Y3SrIkD0QZkakZ/bNt1p8VZ4MBK
/SiBlkyjeUMNc1+S/LGLcokbIF67jkYKTQdgDLolr239lIEYqhkzNOgCkGiY6RG8UUckQQBTc4fZ
0pNux6e0roHV5lbnKvty+9xFdwSPDMNqxjQMwDCvpTe5mY0VXptQHzuAu+Z65ieqKnN3Be8nSoEE
rTBQYWQqmKm78ELWtcqromndEJ6hN7dfgfW0ncxzClyeKdlOw+/bixLFGCgsAIMOPiLG9/hEgoUB
KWWOVBe4IcE8P2duUFUAcNzXarQH0WzQ222wui/KOL/WjdeSGMhassKKyHwjnAPjJehu2N5er7nu
BmhrX5DwnvbbSN2Pre8qQS5rxxGJAZwVCvJIKaA/hvOFMzSPOXRBil6Z7M1Exj16ZTYD3dS2faC6
xEqIjBHmbxDUQ6KNvt7rNTlDA6rXybTDfK4BAlOiHpl3hnUo9Nre6uDoktxOkYFFDsFBaQodfigb
XstbFoUqWWIgMCUY7lGt2vCQ0wdqWiqj5RKujKGXIn+NtjSeV8EF1qNFRqxsGXu0NDmACJgqzWvo
XZzYkneQHyt6tznWhTDuyls9SHs7eLQh6AoBrzAtub2vrQqodQpomAKgM47e2JhdYNCk2mhzsbH0
FOMkvf5SRZUKFINq2U5GrPtT5GhP6A9tNnPeGEdEReVeWVIMyicyjA2RpWBbg8om0ENsniIkRsFW
bYFWHjbV8goK8AN2S/IOiEXAsQKjJxwFvhCUxU25uIiVwyS3f9Va821RF9lMl+i+sC4IhvjLaHO4
+6LTrJv73sLeW5OfR9rOHYbT7EY+1VqA8sR/NkvwftTIabMgBQU0hHucBudZkQDYyw7XYtLuLYNh
3C1k2plgVvyez/MY3jZ9Ij1G2IruU+gwmle45ZFh6eyRwDmNATNkLejQ6yqvAzgiKbe3JYkOC/cF
QP9YGFw6TokLBY2rU8Xc4NFJtgvBtbTtRoYUIlwPnHoDqLIIHfiXo+4wJWHXzMUqp12mV8A/BExf
jSgsl03SCBd0IYo9YhePlGsliTbbKEOioXgMEpA4em5hy6YvRCYNzigAwS3dRsmDc3V01m5BQacV
kqjWPcXuOy921hHAWpEsJJKJ4k5omvIRVVXm1Ff2bips1xsSTKXl8yrxg0UpAHCFoc0fNSw0YvOc
lxHmBTPbTBF8lU/p+Ftx+sDOd/m8TZwMeIPZhiRPVAaTIVQN5O9Rb4ffavDR66IBh46kEGrV1bEY
zKfWrZ7MGHCfdnf+C12HN8GgAFinMKcacRNNy5gjV6Oa+YMRoySo/uF09buhQHTMgAYYsStfse1z
arekmJ1wbPrDRNptGtFPdazegTri++3ViEzghSje284nN2tWF6Iyszta9q/E+KwPzZb1X0s5dESH
xMhA8IfBnvFY2vATRiRpXCecqg0FzHEBbONNLmvIl0nhNH3VVMykw/EMNd2r13M9B8hf19X29r6J
pKCxEwyyiJWR42R/f2EgsEat1gpYPH0o7pLkqFPDW+bGV9Cb9ceSUJSCxUOQzKI+ThJ1V1fRWDxU
g43BR9D1BfQxG7cvCs8ljSz4F+gDPEjkB5HFgwby2aaIUGMx2piEc5fsypXAA8Fp+otS+XM2/CqM
KJd4QAJTa2EQHdpuIAUOssHrnSzRzdcMc0VCy85/NUkBdKZZkTGDCEJatKfCH8SKgOrnckrRFa1V
TFNPwnbw9RwYu9AMQFaujVd/q+rN7RMT2FoL/zDUQqAUwXe5XlGhwatwk4GEWrrWnprq1Ovs5KU2
rd1tQaLDQiLNRFzByuX8+xGRuFljoyVhqv3qyiNpla0NYXml+47x+bYs4aIA98mEAWOKp02GS15j
VGMhIR3OaHIrtftMBoAuuFMsTvtHBFvuxZ3K0jgBJ8SIfSOmj0LJlgIFWaVlkEyx5FKJdg7BEItf
kFeFi30tSp+TopkarGZ0vo+pcaxeW0wor2y+SVZQE6ke+lRQX9ZQRvow4Z63lU1GVLPCMQHDpB83
m4f06PYAXkZF6fYZifIHQPX/VxYXky2Z29KlVbGDuV8c1+/o4CTn5JCM3kYBMpcMYkh0YP+KAz7+
9S5OdKkqBZSeoQN0k+6kN3fzZ1v9eXtR4v1j6LloQkG9Wr8WgnEGpXMXk4TT9K1LPmnma0GCqRs8
Qh91MwtmGXGBUDeAL/Y/gZxBGq3Jcqm+EnSEUc+1gSqmfcnWp0q9G5tOYvxEt8oGYxczf3hI3iHd
LlS+GlVtQZmMoBIfdtPLWD1NTe/f3kDRKcE1Z5cWyJyoIFxv4GrPS1cAejMEdpqvlaFVzUFk/pby
t4vW4mCUBd4scDI/lJdKTE71WgdFj+I+C9BMWp9Jqxb3pV7u/mJFGDpAqIFyGepl1ysCd2NbrmYE
vTM+YZDLq5IzcivxX1RemIFADQHxNwqM3KNRm301EbWNwjYKMssfiFc4L7dXwkNmMVcPMgiaFhhT
3Me3ouhNzE6qEUaVrXSL3e0OrtZ3fmuWqQ/k5/JOy9PPuu62G+TSVn8CdOyxrJxyNxSa8pgu2hiY
a7zuithQN8aYoTfLUJd7PQZ8TI+Z7M3tD2beLZcbfm/kQDILrOXoYrze+gZIjXPvkCjsV/U+aulT
qdyV0XM+jjsLpamFfL0tT3QZWePI/+RxFi1KY1qNwE8O0WJPgDGNMnVH36iMFEUUtVyui/dNVQX7
pVlRFMaW/pNEGhiG0iJokTlBawvQ8TWELtE27TKvNWV5AdHFQQMaK+4h+/rh4rhrni0ZZrfCZHoD
vpqn9N/dWpbrEFkBgDtDDGIKZFU4p8QBurOR9GkUFosDWGxlynZaZnztGxOAoootAxcTnBvGntg0
CwhNQP/BPufCsGmTTqI+htGxrLOe/G6Gkd1SG8RlpYyTWPBAIBpjPRpQR8yXc68QqVd0Bde5EmYg
PTQrwE8Wi6+Nd8vIhpF9M4v8tZK96oIzQ84T6IeExYF42q/XF5VuvuS1w+7Bgu4wL1aoJ1NKkQxM
yzNuMqStsbxrGU2rzKmymEqYTvpuxHBJVOpbkm1u37CPUlirIJLGeL8t0ENx20e1BgPuNRRDx/2i
sekZIBnVzT8eYLiW8sGWRhpBJ08U2uXkR2YVxDJ+so8KziSg7GthVB1kM5zGRSprS5zKKMwBbWh8
iaY4UPr7Ynz6m+36VwxT/AvFHia1iIykwj0qlfaUEHM9alG5r0oigxb+eIWuF8SZ2mTuzGQAAV/o
AK2nC+LA2pHd/IczmXiAUGlCGRb5GsNBsza3bUXSwQEZdcJGtIrI9VV166CjKgV0Y2ZIvB2Bf8rm
rSFLY61OSA5db15rzH2h1TW0oN8Ww6O6jL5l3i1T4Sv51s6ecv2FTso2J5WkO0TwzjLJNkOQt1iH
J3dsiFzqrrawmVX3XUtfW8MrHbAvFNva3unGeY23XYMOu8R9jJ7KdqsqG7BnkPlRjbMvZuS+tIVs
Wu2j2cIXYTNUA/2RGMTjLAgYgSwjQY4fQ13fSgCxJ7Y/Vkc8PvOrPsQ+DW7rLfu564cbjTFIIGB6
DPMiuOnXW4/kYtvDw44AeQSj2I5KHKRVbUp8TYExYW46Y/NAMA/qymspk6JSgPV32OYF5irbwCX0
GtlUoWDnMIaCtwW+nQW/jNu5ykmySVFg8Ndm3pLOz8dPGGRmjmC9BMvyo3B+3t47gXcAdgfkt9Gs
C7R+tO1eLwssSmZf9q0SOlU3t5tG0YBToGBUBvgpaz9/t8c21T3MexQvCgpTg9+gfbfHtHhP/ryR
gSkwcfCEg94cHdjXn2J1Y6O4paWEWmGhON80b7M5ygYOeShpZhWAQIIHAaEx6qYfIrtlnMlSGViw
m3u6XhxMB4xJ8ISMxfVJv81LQMHdu0b2iJGF7aBgXuvPmwfxCayTF21dQN3nQyOrdGyKwq4STvox
bT+Dcc3tfPB33D5akcJeSuG2s26XzIqIo4RK/aVznwywq9arRMZHnxkrYZkgOCioWPGXYlD6Vmtp
Rs9InST5budMr2kVLM/Vn488IjnDIFsY+AOS8JyaroArmFatoOeU7tA8HGT1PVlTf8i+/vmmXcrh
3gyns4eut3N6jlM0vi3NsWGze7XktRC8f1er4Ux2sjYdtWxsW5quKI4cq3EfWbZXxoCikR2RUOEd
neBym2h6tlVOD5q5qQfN7eh5rb7mxgbAm6nm7g1Fe7LMQ1znQdo+WXnjzWGnN4dhbmT9d+/wVJyB
xqDNv1/AHZ4Nwseadj09f0psD50IhmdPQREOp8Tx4syvE6SO/Dby7/yikbyOop3Gq8zyAwBW/4Aa
0Og5I6gb6Znx7S2btPsvxeG8SG6C6LYB/x6hDtKiCH25wH0F9gMAGQx6ztvHut64wy6eJLopcAMB
2v2vCO6dmxRLr6LVpGeWRFSM1rONByePd9KxX9ErBAQZdB07rF2J92UIAKedOGnjc/+0JMcu+TW3
p75u/IS+De1jpCay5iDmiPMKciGQj3PKFXTQrdrH59K2vXH91SgpOASxwIiBIdxVWuzpgGLP0867
fd1F9ovN59pIxSOB/u7VXbi8rO4KZnkIztp6m7kW3KTPE8rIi4ma3r07yODJREd4KY/Tkqov8G46
XXwmAxBXlnDNIo8h1coGOd6nLfkdhUuELBJedfwHF5Q0gJqYu3KKz3q2t5bPdXeK7R+TW3mtc4eW
M7jCFb3XQUpZnrX121w+d8q2KcZd0vzFvbj8EG7FThKrGGDR43M7nnL6rdM/xbNEfURXj1G928g1
4UHl2UVzks5rrBvxuYae9JHuqwCi7EdZtUqkK6iJuYDLwPwIxoWv3ZN50I2U2DQBB1egVd/muvmk
Ffv03Dv9W+a+3FZMkaJcCuPuuhubbTb1bgz3HSiTs3nKtKe49fSu3/z/BPGvQ6Gh86hz4nOSZEG9
/NLy0jc7DYkTXSKJ3z9MoOH9ZlMGSPiAe4p/WnvcZiNKp7ApNyRVt50W1A3Qm4wgXjckkjyxHwIy
Xhz3xg4aAEOTJZvALGHCv/P1MtDi76vzg9pn3dYCd/m5JFsrkXTC8A8OeoYMFZgxGM5B1hJkAdda
otdWYlmRoYZr22xzBYSVpjud21kpfAAVHfpE/X37AEUCEW0hR8SqtRituhZYaG072lmhoXMWlGul
vc/VT06P185K/DGR0f6JpCHYQpIN9SqMdHCHqE+V00xGrYVzlpS+1Tnfo1LdRq37ZRiXMKGmLCjg
3yJGp8kGWXXEA2i14RsG3KKuuhojEOGqZr4zWnelsX5SleqIvLZP8+HJaKJN37iSXAg7pkv7yYnl
mweWBJjYSwaxcCx+EzgpRO0+3T44mQjORKfAvECYGSP/m+nHIu+3KHhKrhxvGVn7AxrRkWDHNQIW
AHdabU3jenASeia02K4O2eG52Cft59sL+XhE11KYzlw8oqZNkjHK4Zurcw7mzcovDeIX2nOeZ6AB
RqWO3KMQ+XxbqGxpzNpcCAVsY6SPPYQaA2ZaKTpBqw1pNMltZht0rQZYGnpAAYKInkmUMq6lLJm5
1rMFKWbZeUbb+E43+ZgmzVNZW5ZMEqcNEVlKJVtKegbJKbILs7oBP0smK6sLdw0UQzbDRkLymlvP
ZJXD3NWQYoFGqSTAdWkC6Xv8IacAtUOiknX34Noi889JaZRadc0ZvvA0O2irp4rXORg+zp+6bZnF
7zPPGabnAmBGhLe14uOdgmQoMdxWZMMAz3d9XmVegsRkIDivWC/g3KSAfU1NZ3tbimAXkaWA1whf
A+gTfPbaLk3aRXjNzkQvD8BQ8HqNHjL78bYUgUZcSWF/f6HhVIn1DBhk8Vlz3U1cvtb2Me7rrdJI
Rvk/BIjsuBC/I0BE6glpJ7bcC0GzUaeGWcCxMaK3bADVS+wGVhnW8++mfSi6b4OqeYt1mGaMZYAt
s/hTYJR3+UgIo4sFm4oxt2v5aKZHIywtE7ySWhCD+rScX5dndOjLvG/RubEJAPYyA9PK4u6YTgu3
IzEiiTRad+UIaoNR2Tvm05+fGwYRGVsqen8Qe14vZ0bvoJvHc3LWrATILo6vR4+div5nGYeBSEFQ
FUDwAjQBzDVzJrC3y9YZ3CU5W+4OJIQH2IxYBWX4HElSn6JbBTxRZNEBd4YaOL8i2tCsBF/COTLi
b6DnzTxNpVlwe9s+OGxI0atonoMqYveghdzpAKQAbOFlnZ2L4bVYwsEB1r7WH3Jz62bVFu0f/tqk
HkIY2VDQhzkKJhnhJ6qHIMBkN/r6xPRhUV1qGOlZcRbPApXi6u5UG0Ppj7Oy7hsn2Tm1PyQn0+m2
at8Ebf6lTWX8JR83GQ2EjCcCTTto5OLRotokimolibJzFZZnGXDNhxQMlojBd2QnUIt/V8vrJZbm
VCupQ/MzLTDLcCAgx47O8zDcJWO2J+omQ/9d8uBk9c6Nd2C/eSTxvqr1EBZHokwfLyEmPlENRtSN
Qzbf+QwvrE1rJgDXGZfivOQ/jPon+iSbSWLRRCKgSWjzQ5ephfrp9WITHQwFBD3o5/ZLMzxq93/c
nYbdBP7PvwI4ixnHuVUBn7g4R5bl/R9pX9YdKa50+4tYi0FMr0COpKesKttdLyxXucwMQiAE/Ppv
477fPU4lN1l17sPp89C9HCkRCoUiduytNCH1tBEJ912GQv3tU7G4FDDrYiIOFylUZy+XMmZRV3LR
lGfBh4OI9lZd3RdEOdy2ch1JnHmrkM4DdwJws3RtsqljLSdaeU5G60jQ39CLX1AVeSzH99uGFlID
WMIZmysTeETLBRc7pWo8Rjo+TdH6KZhJ+WtXgWglP9a89TUIIFkESWS0hopbOgAXhqXX+xRbzqhk
MGzRcyIar69/pORIB7IrSurnvRJQ/F/uQ+HewMXDxw+krhbKhe759hbIz+DZd0CdhuY3qAlmNuPL
LwpSKoC4J6s8Nz334iz2YvG9FgcLoYfYMwn1igct2vvM/wFOBqRXWjiYtR0bRRGcN238QWgHHvOC
Vgyl1sE6CEPL/Emrim1Wk35/e6Vz2LxMnudxTgR0tJeQYshw8qLulQFMOqANJPxoFXgJ2IGjBqlD
XgZlWDG2FMTBBebiIpxLXiB3utzXpjAZBNWnCielRLIC2MkDyWgacBoFmSKoX3ZptzVL0gWYhFN2
tWMXJyjnsINWl8k+7sY8cIaqWBn2Wdp+NGdxrhAxQMUkhQqBwcdqbChCuludSGT+KK3iYBTRYaTR
fVM9sAzwxdv7vujr4K0FtGhucKEjfbkVJnTFB55a1dnW7ofXROx6A+F9aHZo/Dbxrm8Sr+4fLfuo
a603g2Ty5+JI1xgJFy40tPEwfDQz+AFTJTl63QCXE0dVDXV7DLRNRuNsNIhbrVwnS6ELuu7Q30AT
GHeKlDV0Gil1vJ3qs7NDO+i5sAN15QsuheCvFqQDZJgj0ycVFhKkIKn+nkxPZMXEp3NKRwWFI8z9
YNADaHFz9qIvl2IrOl2gvFOdJ9X10J0hymu00cVvsnOgWVLRgER7PVE9UW2YdSyKN3CkiTACvW35
Mdav1T3oGaZhI7qdwIvL1LdcRZfltlst7AO2WMMBQ4kLQCtpHzqFg7RXw3SulY27sZtlAMA5mrC1
OuvVrDIiJLrRmGdF08iZhS8vN2MqTa5VpK/wtCelZ1MHvOuqD0T4hptH9RdNnym649T08yhQVsEL
Cw51YX3+918+hVtNk6gS1MVV8FU595O4V7Rjnr79F5s5v3Zc1ETRk5aqdlAYzEcAHBEWIgUPndzr
oEWQJWsvHlme0vncy/kdjhfCPJgsHQ+1gpy7kiAUxNO+pVBvix961P5b15sAtxLZHaO7bBJ4wda+
65yrdAsMImjQfIhJeqlzzH6k6UM8bLvB1yj3oNGwq5yTFrGjIlZadQvxAi8jVIdBd4MMUeYWTTsB
7indrs5FDRoo08FMJKf5Giho6fMCCwZCInfW65FBBtQdpqG3SHVuxFs8qLsUjM315CXOx+0PfF0U
Q098pvnElBO40OS5aFUrcifvivrc2N9cAF7T9sOJcn8EEM39JYonEVkr53Phur2wKEX9bOiKLEHr
4+yAT66pgga6yTT/0Jsy6JV0xdjiIQWtE9DdAF4DCCk5sJZAomAioj6Po5/VUGOmz7X96LZtwFjn
x6n1nPMD6wlqFuSpSVdqI0uPRWQUMykS7heA5+UYUQBxhzIMcrmaepUYPDVN7iKn3za28ijo+LOq
Y4/w/ns5tBB2b6eVa2fJWXGqUAUHnRlSHClgJ2Ma9QlgkudKjZRt2zXVy9gq6kopYcHKzEgLkDbe
S7hMpdPrWkmRFU1Oz0PT2hvhTMOhzJi2kjotuCqqIkie8LKfh9ikvWwVq3HtntAzJ69FfA9t5V2k
anst1bYutX1bAAnR/yVoEnEJMDmgGgEwxZUnM82xprYYlJOac5l3jm9pteH3PVmjHV04EjAA7wBT
Dop1nwpIX2J5MSVVrChtcwZByne12KRxv7dj4afWn1WkwcL1eGFLujcoyZymRnXgbI5oP04kTNrx
aLpixfOvPxacHmrUM4IIhQIZ1GhWpZq2TcXOKtlyPhh7ojdky4bsmGX0Xk/Zz65T9a3tJGujm9eZ
LCyD9HZOtYDrlyE4BQ7CCHkydh7LY53hieTeoxKkZHlguGc1Wpv4ud7P2RwQCPPALWrv89n48u1Y
rwN5ZlvsXFpB24dKfQ/QzEoUW9hM/GKA11CQQDdLHrtmsK25RdWdNdGEAMA9OO3PPA1BILlFi+9n
nW6M1fTm+ky7s8ejXgdUPpI9KXIIJnRIIWQdtoya21Fkuq9wADRvXz8Lu4cpfGMePkSVBaWKy93r
LVYVWmHxM7N/K+ZTZdZemb3etrG0exi9gQDIzL+MO/vShivyJrWpyc+ZoQVqqiBRzZNj3xb+EQop
HzmNATZakxxaqFYDl+6Smc0FBQT879Iq9IasNs+77myWxkPduUArGge3jz00f5rEPE1p6uV59srz
JLCiNOiz+6xoVwLzQh1j/hWzCOrc6sXr5vJXlBCJziJed2coIwTWsMFF6fFi047/EONeU1Svrnu/
wUzA7S2XNduQz13anb/Jl1Oh5E4jxNB0Z/4hnMAhXq6cKUh7psC8T56hdJNsBnSnDM+tfHvtmbJw
615YlxWKyngycenCupqqb6x/F2IXx8QbtHaDKD62e5BpgQMnILh0by/8OpLPfSQNbIgAGc6Cupfr
HlDetLOewXL1bpoHXRxyio4m96a23dw29VmBvHyMXdrSL22BDDTP8QKAh82cTDsaPXTkuRKgMYAI
Bpihx0bx6K9/DPFQtTEqGqfS/Y0mJBObYcXN1lYtPaHJiL5+G/fdWU/6g+mCDQIy8uZbqTunkaQr
xhbeCvO6UQpHWMJ+yo9QiDDYIDksuzO1Cv3dMYR6RL3IHaHxq7IPPnHB/HSMummTg9yBe06UqRrk
8FhVb0kv+GaKspI+Nh1aVHFpkl9tldHCS4fC/laXlU5BzJALczNZevpEMqa3ASjqc2WnqQUtd0lt
cvUwtFZmhI5SJQ+pIao1xnhZy/fzAKEUg1oglFRQlFEvP27L3XzQzREf11M39W7YZw/G3t5HR3UD
DUfIQHiC76zwW/3LiqEkHNgrtenF+PX1B0ienDJjYGY1defulWZb4sVP+qbMw2H4Pan7rOGefWBN
kGsrCev1uwcf19ABS8FsAoYFZKemIst5gnXzlBc+taLI43pV7gc76l/sMorPK6do3sirU/TFoOy7
eVUzFzRD52xooPTT7HXgcGz9kNt10KHqWA7PJZl8yInfNrxwv6LFgaED/BMVVpm8CecU0lua3p3T
Ujf8PM6FZ/ZTvL1tZeF+RYECgQi1PaTM8v2qmB3rVLvg56YMu/SfSP+jGyuZ3kIZDw+MLzakO8aO
YluNoWV0tsxXtT83xbFnG7Gpm5MAZUEbAgjT/rA8HurtHWveYgCwby9yMd5//QXSbVPpYoq5yDmy
9GMS8zvWGkHO/iQ5ZqI3XegYXcgE/97la1wNSx8R9R+46zwzD56ky1NKk1Z3FdbwszI56rc6Q/qC
yYDox+31LVpBSQGVeDSJUC+9tAKOmrihOuNn06zVQ6Gz5mBikngFnrjwVEZVDwksCCCAyER75dJM
xPosornBz5jd25I3Z2f5tQ+J9mfD7+4rsuL/+nyw5IP31Zy0d4nRd5ymOj+LFCO3ZjrkYI0d+E8i
rCSYaMZPlCnTA0YJMbJvaFVoWBHqQJrDfRD2pJtpirsANQ31HuPbGTrYpXMohqrfqskktq2COVyi
R81zk7vFfa1OoFeP07URousEC0D/Ga+O7gGQAVdc/COePqRNnf5cKjR5N5oi8SvBtMdaxNppammE
OWyjALMBtBpAwEOn7qiBTfb3bQ+5Oub4FXhmfY5Kg2lPfm1xw+7bMSsE4OPGIQUvCUviQ9etsSVd
OeJsBm6IGh1E9fB/lx6iJCOAWjoXOOlm8Ro7nTWA10Vg1uH2cq4ugU87KC+D73kuTkkx2VCqPBYj
E+cGXeigMMqPqgcjIClGqFSldXDb2uLmgdTuf63Nq/6Sq+qZY1YxEqaz5VaR71qFspkKsLwzFEr+
Nhx/LgxtpnnKGCOz0gZWecOGqGnFGS0Hr9GjY1H2gZ1OK5f38nf6jxnpEm0A+skM8GadE8f8jtH2
6Kj3brIS9xe3DQQAIBLW53RfikqpygVNkx7blrFdBQlLq2FH4Wib219n0Rf+Y0YGaXGX5E6PsdJz
p//p+qOAkHCffWv0YcXOynJkYUM7n6ipmPg0DiaVbXQzspZ7VqevhL05ql1EPdSRcIZQjgS6B8OH
UpClbq6neTSIs5o1yT+1HYHRNGFR7wnV6jcEGPEgSvUxgLTYWhVhYYWgy0J3D1QUgC/JL/qCQsXA
LovhzJXWdwo8BC220TA1ffuDLa0QBKqIFFC3ALPa/DO+HKdES7FrWj2gmLWh5Ky3UKguBs1nCZbG
HcDEy7XJnQUfmanzMckJuAaSZmlTddqCQ1CfBqBGjNJrGIfcp5r9SZMasxlDN+5vr3DNnHRzOcww
+swSw1kIsXXtqfU68Ad4NCqHwIyclXt54TBjwB0Og+oIZnav4FOdziojUYdzVZR7ovY7NLf+Fj4K
p/xqQjrKhOsCfHH6cLaKF9KKoFXucvIWRWvyOIse+J+lfF6mX1yjYhyobN0YznnxAlGSjZY30CEZ
VwKTtGEoteiYk0FGhpISYPxyAzDBqzC3SaOHFbXzrWpGYMVIuim47QTLVtAwAQv03C+fneTLWtS8
jbidMz1EU3TY6an1YVVpuXIRynWUf9eCythsAew0smcPeTbxDt8nrKE3RT3WZdNjpbLxkbS03SS1
lm+j0tzE1GHwvzY/KXUhvGzIpk0ygL05AdP7kaqT5UGyefBvb4Gc+f+fXzerpMwiHcB3Xu6Bkw6Y
HtCFHibJhIkd3dMTd5db7kFoVVAWYWSCJzrlYcueVGdXNbYXT8+s3Dk66k72yjmZD/mXyPr5Y4DV
mrlvIGGOYt/lj1EUNSsVdN6hD+Hz9s0tM4/Vu2gcPStfMbX07S1gBlBRwyTwVVUtQX2prXVFC1vF
5PscvuYX+UBX/PhT20teEebkgTOEj6H1IUXSomK07HkMFysLfV9POtmLKOn35oDtTZ1KPU+ky4La
iV/qCN/ZTIS6EwY/kCj/Dho7fuAOkk42QrxJ65pmC4E7CECI3vAJ/rKXsQgD9xVTAqcrdNR4wXbb
RlqxcZxaCVxjsva9CcmDqmq0oBPKs2nk5SHptQjbqr62fCBbAHGTzW23ki6Qzw8JjJeGyQjAUq9I
Whu7znsxET1swD2z544ahYTS/DdJ2n9E2Tt7aIg6wVAw4+O/MIyXOMQcgXG4kulLcteou9jVw0mx
tiyi91VSbWnLHmx13BvxeKyLNc76JU8CfRzoVAH0hYiBlOkqKWdDQgojTFDGhZbXcWjHte6S/Dz+
3FDMnGEwBTAu9BDkdBDEcSj0G5A1rnZju212yXP7jzt5aeSJd+tXviYMKNeOrgxKq0JnR+N6BIOZ
MXhxudF+KblXvFnf8tQz3uLH2Ah45K0RQi6bRS1Fg2I8litn14TmtsagPxyK6LFPguIhv7NOPdmq
3NPuQd3xzB9Zt3INyHiuf9cK/Aeijg2qX5nit63IMKiYwgtbzv14usvSoBYbU31xMpS4M692PaN+
zlTFK7KPVdTcYggGlyZ0zgEXB6JMqhMOdQRJbhHpoaI4oKDKCOb0QY06+cSJy0NZgxi8V61pMzla
+5vFSrNtYrs+1jEBeN5tvlWKFnuW1gFkkVbs1LLh2+1DJd35/+4P5qFAcoJyHuLYZVhOXQUtGQW1
Uo0607kuW77Rjc7c1YZYqwMtBY559OpfUyh4XZoCUqUCnDY2wsnYWGkCiObB1VE/LOoDkoKTvvZw
lCsm0tpA/3hpUOSjxfQca+OEHsemvxtLdSuU5h5kSduM1T7VQ80otoo1+gBz+qx6u725iytGk2p+
j0OuUFb3RnG8R/s1NULSAnDeNe0rVdVAt6ef1MrxhJniXZXmKwn+ks+hXYeNRocXjXgZ1GCp0aDE
maOGqXHMB2cXmbFPRv3end67lxj6HkZgDHexTUOgZ4IJP6SxxW5E72v9+C24F847LmHkIJCyllll
otiNqmQqtNAuy21qfo9aJWxA5JJuiv5+BLxMp+pRpQ+xtWcA1VbRY+z8VKN45epYSD6QdaJHi28A
srSrR48dt4VBhBZG9T2+NMJPtBmnCDimP7mbrsUc6QEy+x2sOZiLQnvbBWHnpd9BIK4RNNK10ImZ
Z2rDtqzGnUPzF2GZHnpORkSDFCp8hc69wQxtOw6qMn4aWPuYVt1GGdcKQ0tXzFwDgLgCkmG0K6QX
WD9aSVkrthYytXme9B8JwcB4UX5ze7Dlj6B7HVDwcOPh0BkverWGPl/a/bn6hTCIehE84XI/eG5Z
3B2Qj/WKsi3Ho9bmm0oUHubVtTVc9JxGSkkZakX/awsF2UtbBqsTBzw0Wqi1x/G5qzxBPPfFOlnd
MV1tIi+kBzNFEabE8I8Zx39pLMOndwqa6yExIIfSj74Lctnk/Slj32t0+YQV31nd6I8AojEMKERP
IxRSboeYpZ8AksJ5vFAFNEWGx7oWz3LCXRww1PsCpbJQIrOLtT6FXA3+dGl0u1BWRHEMaYoUu3Uy
pBhuSfFo66OdFgODbX43WOtbrN7YRnKswe3QR0Hf5Qe1qbxoCBs+bSmlH8mo7VxEoEKkYH54ryEI
NkzlQaMJEMTqAWK+K8fvOujOSZQNVkrAIvAMkKJ+QShUI/NWDzvGBV5dmyb+kXab1jioUZDG9p/b
H2DBHHJREDmhrospKnme37AyRWMDHlk07l1fjOAzYuaembWf9pAp7diIC1ysNSAXkilEU5Aao8xr
4qvLmanmJhVCnaaDDcHdVNavMgI03Q1cM7vjgMnbz9n0u2jeSbzR5qJL3q0hIP8fv2DWf8RsDJRu
pX0GIYqrCGXUwyEVGQYe6kNGoxNXIYLs/Cq1j0TJvsXCPNhK+wc1M9zzld8P/e729l+f93kfHDxI
AKIDNYsUW4akqOKZsSa0fpSmvUkIFKDLLQcchrvmvsmfAGW4bXEhmF6alEJMxeq47Es8gEyF8yDN
jWZrT5Nx1rtMbJwRqmMkI9V7SzAEyQqj8LsydTyF0zWt9NnQZay7/CHSPVNnjpUiqOuhq2TKdiiS
5nF0p2JLWK8+3V70QgCALbBiAKmI448vfhnqLCVr+xpo7pAlZJsRIKotkj5DRrDqTV9pH1LQkxte
PQwbGtUgYb8vFG967izfih7KYesMv4GyGDWAPFG2zT3It6x9lutb9/IXSrsRx0mObqquh3EdvZMk
9aAkBKbGzTh4UTQcafENc23bVH2JnENZnpD+xdp9incWX6uJy10nRMvLnyJdtxMDBeOEzQw5cI/f
IFCrqX5vHES/Lxq/pAHLViqEMnvfvxYBqMfQG1IcMOZdfh7wL7kgnXX0UDVa4QnxYAlvEidGHS8z
tYPuvDcZ3WtAKqAHWnVbpn0fQdLSJdCAbLZjHPLcd+KVX/Wpyik7KH4Oir9zFQZUGpe/qtFpUysU
z2fIOxXf9TFtN1XcD4E6TncsMpSHyczSmYTXPmd9i2l/t1I3cac9aZENVjVi/WPzTgRuZDl+UydF
kLpOv0/c9g3/Ueji2fwICYpXrbPzY2cX1VOd6+U9R7M7GIBp88lUjoeet9p/EXRmsao5lQQuWy6U
zle+1ffKZwlE9B7qg+NTrbnQrCK14teO9Wi4MUgpa1VzPbBNOH9/xSGvnCfvZ6nSq1YwccpON8AV
FVo9CRqG/qvlOTSFEq6njJYHaYy1roGMZpodDHAewKTxLdFP/4wPX+qplq3YEciWjbC0OHR+e5V9
G3qnDnhaJL9BRTeeDNKPmZe2ebVHHxx8XJNxinONAbGRjoBzx+6boJ0GUHdT/HFrKE1WRZOclCZa
46tYiAS4+lG1mTXyMDUm3Uz5EBdZo/VGCK7FXUP03ksargcc+gy+nkZrnfnrFAytZXg39KBBGYAs
+9LLq6HXMt71JFS6V52kXr1GfrRwxyFggJ4RKG7M3rlSOAH9CiNxIUgYgT4iq5ugQZvGsJ4gPjhz
l+yL3Gtfbsf7+U9KJxfUvWBdtzHtgUlfaU11Wfc27TISTmjh70tDze4KzsBumDiar/Is21Bu0e1t
o0txE1c5Wh1IpQAxkmlhLASxjhSpGbKpfgW54aExku9R6u4nzh+aPoxjiHpP6ZFE3UqoWsji8E4F
jBZvRBQ85DLR4FZuY/YOCV2mu4cOhOEbyL+DURtSvds0B7bdw/TDH1bFbCWWzDFQ2un5Wp31UJCX
4ql86T2RbXEH/IpmWPSul9clfPWZjSvX94KLziM8YJxCQozpdClLApIJhSj0McKcgRMtBi+N5yrN
2mjX0iYCXYmWy6y5AZqdy6UMpQJA92iaodr1oSCGbydvQ3RI4mRDxwil2lUppXlz5M3DmxJ1Nbwt
gSCW1tVDPZt31DHDIQ7i89xkQdxRPWjOdyMamT77+VGulU8XjgYyIIxhOgaGjBBoLleJW6HltC6t
0E1/VOVWzXcp+CzGuPSrfFjpMSzZQukSJNqY3HANWfZaH5qYo4lkhTbXd6mFllyjYcBK2RlV6bnJ
69+fv8/8DhpRKEZDS+JyaVxrG6Ujmh12yh1om81uU6W7uoZSq54/9dw5uSQo6zXtx2u3AY8qdhQT
MPM01WcJ98vVwhonTcwxssMyEpu40nq/N/FecC2IGA4isIwy8102rMlsXp+JTz5vnAq4Doa4pIMH
Co+pxnvVCXWWj1uqZXuWZ2uCtAsdwksrUq19VMCWUpPKCXmTvBpx7k0aGEqULIicemu0UQBJ1Ufx
YgDk7iZhGylen7z3Wbqha0Su176EX4KYjsxB1TANMX+GL9tsK02mqDx2QtqomzK9Q8mbjtzT3QRt
yJWqxPUNfGlLavZFbtv0Fu6KsEqyR6hn4RlubYzigRbTWtBZuDRmWyivIiHCqKclrasYBGlMxpxQ
m7dU6dO3FKqFYO+jecBjlvtAkOrHuLSAbwDg485qcvFy++AsudIn4QHso9MqV0eGvB6jXrROqCTg
C1S7TngGJWR328riSoGhAKAN7grAoeRLrYiJOlXcCePs20Cpl5SmVxgPJahWB7XcZVGDyOcEWfr7
tuGlr4miD4ppqDdAymv2rC+eo9v9wGmMHa6bsjlMYhiezFi9s5NBvTMsoR7+3hyoWxzchuAaw4Vy
aS5XIL/Y55PzeSMqyoNgP9MEjxdtrYiy9Nm+GpIigDsY9dg0oxP24G7AkxmjV97tpaxZkL4YRBJH
LkpYUEmou89jsuISS6FzViND/RE30RVF+gAsPVE61QnBMONF7/0TfzCmHeidzLWq2nUOOs/Fg+8I
o1S42uVeSlXmZjlwxQnd+p+o8pBJ8zgoxo1fDZ4w/26GF48NJGEYx0T+SVQ0mqXwkToMm1ZYTljm
GE4ndcR8CJyaK0HqOvOCWBKa9yCWQHcXI06XftZ3Fh8Ya+2wUn7Ug+qPTu0X48pS1oxIzkxzKFWq
aWeHmZ54ba96VLv7/zYiO7LBKycCRV9YFbGv03uMqAUgnr3tywsrQaqFF+BMrI55Sym7czU83fUx
UcMxjfegUgzTJvcbwoLbZhZcGq8ohBoUcFVwpM5H6kuwYboQZop5/NBK08CN6wcan3ICsiTyMhWg
fG6HFTTmQnQzkLOCXQJ34lzJvTQ4VlM5IWKrIbV3lvnd9muDee5ahWZp96CDgulGZI3A48+/4suy
KjUe+FhOaojcud87aRHkSmVvk2Gt17NkCLAXZ37MgDLj6pqPFVXtdOwf0O4/mdX4VeI+9kysRJ5F
M2ipAv2CwHtVd0XD0wKNNMwYGFNN7Lsk+8bNH3/vCrh3PutZ8AU5u09orlLitmpYNp03sm3V95ue
/umrF6jDrXWn50vs8ikB0fVZmhekFLOy2bzgrx8IjyIHfVA1jO+76K5r6qCxLBTrjnzlqblwJ2B6
Bt3BOeygniJ5AsQOJzWzOzVUrF8k+gBP9O1dW/v70m3danpOEoG/P433Tv323/195FlzQQhp+2eW
8mWjjEHLCqvpIU/qNC2CJlgncpftby9iyb1Q34I0HrjK0d+QYnNjlgmjmaaGef2nMBofHGNQZlvJ
axY/+RcjUmyOTE0BnEfHSvoU1MH9A/w4NpM3Q/2J+YCVVGApzHxdkRSj9TaO875T1bDr252hv1UD
93IrD8w1edelAIoQDU2keQ4fJMKXjmyMwIr2+HQhuOprL2qfh+mM+VnD2pZrtYtFV0OUwa2A4i4o
HC5NRV2Mh2vrIlbPrEwTmOTXwAxLu2YCEQ0tk3lSV4Z9E1NoE574aoiJwje9I2cVYgpG5hVxvr3t
cYuWEKFx9wCchBhwuZZEMSc7QeMztIxtSTyzwXMU/EZrE6hLX2eOzmjHg4MfjalLM07ei6RE5hOa
3PX4fadtFNSItd6GrlCCZvVKLr10jtANB/YTb2tQ90pRjaZ5UhsoIYR2BC08dKrx32zqNbmLBaTN
J6AXtw1SQ+ALpEu7zAAjMu107vA3d1U8hGlujl5WOdvOPFou97o09jSMSHV1fBrUIojWpM+X9hVc
tCCnATk4ckYpYER67KZMy7Vw7DqP8OfaeXRzmBp3zArq4um2s6xZk5xlsqiF0aESCNMy8RihmzZW
BcRLPSfeTsq4aTqjXslWl4IVSjKQUpgrM4CyXTqOWuUF0yBQFNJoR0At54h+p7t/Mlb4PRl+/f36
gGbHgxr+AAyRdLDVJst7DHaoIThQAFd2Q44ajBOPQdZ4wGB6ZlqshMfF5UHmESSFGH3AO/NyeVYW
G9pQw1F1AIN1MEL0FRQ+yj2qzkgy11ATS8cCkF1ESFzEyGal7+dY2YRWYauFFHoQ1lGP7sxshYxr
oU2MdOKLDemkl1Nau2aOPhVkCzzgvXD8iN8534WmBSOBGFK1Rz+sT393a5wXS3s5537IZ0yMlco3
NG5UrreYcpvLeBPIA+r4t7AUH2IlSDdXwubSToKJApqmSNnnh+Hld9OS3uBjDFsWCNSj3HyuGup3
bbni/ctmTBQHQZY8Ux9emsEVBD4UjaPpVz8ZHNN6uSeKNU7RpSsAzoBOJVDNKAjO+/ols0EdslHQ
h9FCETc+5B9jZfSY8zgNK2/ChWuT4LtANRXFeAMv3Us7lUVbhcxvgaHIJ29Au26v1+2aUMLCauYw
MReLUDEictVmIto41NWghg4vh01skHZjTJrXx0MQO1RZiYgLHwhvGxQXQYY1i1pK3l6L2jQSgVyK
ZN8y+25qz6sqUcsmZqoMBEG0GaRDG+HBxCOOGxqEJC5kr627amx7iP60K99nzZC0lsFpc9pgsaFF
P8DXS5On0VxJ0hdNoBMzs6TOA73ShYl5KE1P57WMU+U54xH3l1etaTYt+hnYrWaWVBwQ2c9KJVXS
RCRaaGgRhB5HlxzQNX25fVUsuhme6egYIAyAZurSmQXmW8xco1pYENEFNDJzXyFmtO+mpH1PXUBr
b9tbiqtztgnKapAIXc8fTK0rzJpXWqhODT9A524KiNlkPko9KmpFSrKx09KEdmsDR+8zjFVoOgV3
mVhDQC2tfK43q6iMQTJGdvnOTZHzKBlSjjrzYv2udaPnvgoshZ9XljwnL9LbFE8HB7AOPLocMJxf
7rGO4cMR9J9aOG0ZppaPnbFPCm+Xf0fK2K145sLlAS76GVE2V/sQ0y9tYXrN7W0BW0B+eSbdRyMS
DKj72pRuCflxe2ULedSMKAB6EVT7GLyUFkYxRjyoLb5lXYZlFSoOILnWz4nTwDGeubMSo5atobmF
6K4DGzj/+y/xXUPLukkYlsZwA5cbkD+2PnlvWKCtkegtuQYuqf9rSYrwXZch+Jew1EOs2P5Fy5/C
FL5VrXyrpSjyxYyc9BbCTcFJi6SpdV7A1eSryRtkvm9/ovmnyr731YYUdeMB3LOQVIQ/eM6upjtu
b+67yefvolhZzZLnIeUEGR/IOnGopM8zuU7T5/WAVMKgeuC0U7UhdsoOSFG5X5U0foDE1totebU8
YCSRbQI7CywN2siSu7fgBLUzYCBCfZo8PYoPIu5fO74dXPfQE+ql07vIk+fbe3r13VBmmsMycgxA
5gDSv3RElaWkZ72uhEpZPyjNIVPLs2u2axnoVdiYzQALOyNH5gen/GQAHY7ikkgJi7IJNPe79Q5d
nQZzUhi9i7c8bQ5DtVJMXVgZrgI0cjGwhLEa+b1e5ROGGoianHJAkGaZvH7yXLHikmtGpCtnRPDv
m1xPTql6SNINNAQM5/Wvv9DFOqStiyD4a5QmTCRWC/24D4ETvCa8cHU9zw/lL3sluZ7SuHjUiTE5
Wcdqy/76zsBfB6gEpwkl53la79LH+rTAn7fxJUR1j5q+Z7649j/FsI2HY1d/xFAAd/q/d+u5bj9r
OqHRjALUpcnGIhTSdFMCvWKgn10GxmHbH/qVMHEVW+eFoa40z5Xgh6tSbBVxglZQZyUn5Ni+oubA
fLSeVh7H/uO2D1zFo0tD8jNKrRxLaSEIdwLxCh6/L2V6iqwdBg99dQ3hde3RqATNJEAoPGFNV5du
pBhgsjTLU4pj06CDV8Re+te3Bf7wVyPS5+lbggLJBCNKAp4qFxaUdluWf304YQXTsHNa61wz40aj
mfV9RsrT5LyBwM2vimOVrHyZa1TFvJQvRqSldH2So1xolCc7BmCqFJu+tANG89fR6e/cDDTWImKe
zskmGYFCNBhGDGlzAk7RHxjFMNJa+WLpA1rz+5fM5DwY97t0/STp6qGv0vTkJidq2mhT7Zq1kfYV
G7IqEZlGkiVakp4G9ydTXX8+ww1fq1OvWZHue5Inbt0yrIRZP8yWelDg4jrzbh+tNSNSBBdVO9J0
NgKNpRRiM9rYBWYar7zjPlnYLnKXWQIGUAlgfHC4UBu8/CqtnqY1dMnLU9sXXu4k+zGKvZyA1th3
eH6ncrqpQUYBZoCTVr+AztUo2LZvS+C1cz8v/sB59mpLDnpKvYmJ4PYmXAcyvM/RdsYvRP3ckL+n
qyaCAsdVnyhpAR3+H9KuazdyZMl+EQF680pTTpSrktrohRh1SyQzk97z6/ek5u7tqixuETM7AwwE
FDDBdJGRESfOsSS66RQz81LIewaT1qXb2/au75tLe8LKQpUlVqiVFCF0UX19bkD38f+0ICwrZV0y
twMtwpHGnml+pGvvheto7XIIwrXcy9GUGAaGgHpm39VuTWBH+lDM57owfaRFA3NcuUjXZk24pUES
iidlyYpQKwxfMe57S16ZtYXDcLEP+O9nzxJnKOqii0gRdsp2nJ272TgYdI3qetGIhecjGH+Re7KE
pZmMNInZWBZgfMRLBIXbH30JHxLl9cc/32X8/scTHQcOVfXL0dBULtDgWhVhloDmEz3zqf6A7rA1
MNTC4UE5CMENMkEQHRP7lpUGOG4JrcNhBr0xy7N/DA16LdfI5JesIMgAzQFX77PFJ37TMqdLEdWE
VAqyUn4GNfMn2NCAWV8DoyxsM6wM2ubA/oMahtgomw9oRO7NvAidOS/uIjNRN07afLu9NgubgJc7
FeQQEBwB+HK5NhBZsUs904uQyHGzH6G5/i6NA3FbpO/WXPzS1J3bEjbcYFMVqWHYSudXuar3hvFz
xJ2s52uUlNewODwakbHlaRhEhVdcnG0/IXPSmzihlrRhiAi8mXbbsq49TWN+L0MytYofWWLum/bp
9oQu+KML08KEIqmUcWYInCpUxV3sfdVnCEWTImjZb4fUriWxsEuntWrX4uSClxmN6ggWIf9wuZAK
jRqF1kURNu5oPzPZTZKd1e9vD25xt/wxIr5SQRABLpEeJ1kGR3BUvnYEIsK51a9Vtpa2PlIlSOuj
NRj5fWESgROFlkk3YVe2iX7QimL0J1aN7u3RXEfzPIUG8hDeGgIZWP77mZdV7dqgehSXiJ5QF5Sy
u9HqHpAJ+5WirdV1dHXl9b04e2gGwX6EJhwYgi7taUWn56D8L0I7LfKATnMRSKy2N4WcrJGWLU0g
+A15EYbzeom+sKGdYdYaLUOniraN2qDtNTI6YGRuz+DSiAArgvMABBU9EuKm65QMX1CUYWM/TSYU
P/ESarI+uG1lYTBIHnDoF3BS8O/COrUpsyHy05ahLm/B4wwL/yLuQmIEISEY4UHpIl6FSUskltR9
FdK0fLILdlck84euJh9Grv3jqx10F2iiwcsApCeo3l5ugo5lNFecNAsJ+UsqvuNVoFvPt+frelUu
TQgxLtd16/qCZCGKfWOfumiyUPLX2zau3RxsoN8BiVoATbEFLocxJ5CpqE3YYH21j0wQpL9Ww70d
HzW2lcFPI6/sND4tl3H7pT1h2sAqjLKZCnsO8hXy/eTR/HWw9/KaZOPS3CEagioecupIxfDfz30C
xT/I4GdhCSWbPDbvWHqvg5zh9uxdW0E4BOI75MPABANDl1ZsUsSmlI9ZOI56ME7HXs/91WTS9RLB
iK2hmK0hKkIUcWmkquA8KxOP+6GavWK0XH1Ar0H/mSajh2bLYtsUbGVc15fQpUnBb7eT2lpdj5c+
MSRPGb5ZQOlhQwxrafvF+QPTKFKlSPcAjnA5NACLUnOUVdgZ9CBDh5QDpoFVDO3CaIA84IymXzQV
Im35VOISoqaVhWrJPCtS8CrLkDSQT6tLde3h4KXPLAl+dJozuWwNWHK67+l47wxrWn3XBoDIgpoA
ggPU4wDFvJww1ZYUJJSm6K7KdjltNlO6Bs+7nizejsTBn4i9AP4ULjfw2mtK2RTOndTVAZW+xdmM
5u78wNnZbx+eazYbjsUCeAncLWhIwvPvcjDTrJQgdKwiwCh+563vyN9Q8ABnf+SqkyvN6q6XDmh2
luzpvUQmoWzDuN5rbRoYaw001/sQ+SzQOwO2xaHpYqdeSZxu1voZdGeTPYSl1bNgHlAmqB05262M
mk/gpQcEsRznyUKBGFBLR/AZSU2AfaVthFpIuy3tjzYhgdYWu1FSD2PGnsxcRia/cXv2DtLi10Il
K51nC4PFpPMahQOQ6hWz4QCqtQavHOmu1Hpf1cI0fs3jtVzTtZ/HAxEN4giPcOejCni5tmMB/uCh
RYa10qONY44uvGM8OZspeeu0v25P6cKAsFFRCOH4ARNPxktbtlFXWtnHaQjOxndmveXKM82Nb7eN
LJw8OBBclbgj0copkhxWTdbSyqBxmI5V588gOwPnib6GU1mYNvD54j5GFRNbQ/T1KuuqeUJyGmi7
e7CyPGjNA9GflayH6Or77QHx6OFyH+LViwo3JNUUdD1qQnShZuD6TyIJiTq797Ok2SM5HWnNBgrB
His/K3MluX+9SrCHpnq+SjhhoiBKlyBknhMnhcbltNOTOTRK6c4BkcbtYYkzyLPTSE+ga5uTc+HP
y82Q6uNspbRDkjPN+ruqkSqUkLJ8IxcSYmfwhnoEs/EPjxRa75B4QYcBcD/4ryjZmpGY6XiFkrDJ
D5LyyktK7eftcYn7DybQC8vVSzlD41VhsYlSK1dpSsPEQntOMcan2MjW2rSvJ8/AYwNcQ9joKgqY
fA3PoqZ0sAlkB1saRoCw2cBWRJYaTP3wqwBjIYFE6u0xiVuCjwmAItCHASxlYViCOaiOygZ43EKr
QYoWTPIEvS0/b9sQo6cvGxANdJBT4uqBwn6wOjsltTPSEMrh3lQCklP8ZY5P4DJwx+4lq92+fvvn
FtHZi7sEYSceb0Imc87UNCttysCir/yqu3R+gnTu8GjDsftVU5N9EpnTdqyGZkurZo2RSzzWfLy4
VcDohPQFGEOE8cojSGprmbBQd8BfQVp7V3bGj9Ye/G4Yt9p8WA16lmYYGEGTzzEafS3hQhvrVk8h
mMJCe4ZgCzp+NS8a2o0uV5bLJEo8g2lFkNVyBIWpvlk571dRBAaMdziwyXBjyOWJ6Fmpkzp7NFge
zp2NYDWt6q2hsN7TIRfjW81QbuW2rAKqlt1OKUHz7cYjcfb5OHaam5v5FECNuj8WbcTu0qwujgwC
aivJpIXDi/58iKIhxOWYMMHX9rEB4RtNYSGUbmjAJL1+Y4ZUr+QlrnibvqaCC0qCwARYSrETCTRi
ua1UNlSLX4vykzwC71hszRcQMUb3VPVKaAZ8aNLu9nZf8BkcVg/QI8IZHDHhEDsapPNmBctfKp91
/5E8qNIhO5HX21YWtvWFFSEs1TuryFDvYSHN72IERxSK6tYL+LAqg7nyGs2PKdyNf0/knzEJR9jQ
WisuicbCNjNGb1DrGNw1hhxETJuDuGlj//boFhwhsCKg/8DRBemLGFz0MaWc/4eFUwG2Rtz3h0xf
uX6XlgnDAtMT503B/+3S1xqMdg1OEAuLroR4qkycezyKkkOuMOupUNnslvVapLm0aACpwBkirObc
95c2kUFKW5phP3bR0xRAUdZV5l9J9Uk+bk/fggcCvz7yPnix6MhfCXYmO6lkq8YzvOklNJVCcewI
Mb/mvozyKpgGydgj3Zo8TIX0DtTsWmls0TpnguVvZjCMCJtFouhOBy1OFlYj3SRsAB999dOqgM+u
g16qT3OTvOV0Zccs7VAE18g/OkiVoQXkcmoHfaiAYzWReYioy2ufY/Ic1Sc7uD2zSxsTNzRqMQjm
QbPJfz8LCPLUaK0BCnYhaw8NyGi0+L5cK/kv7Uy0Tn4VctFxKPK8DZrRDZPMbaSutQN4AZIFVu0O
a/KUX60q5xEvP9WQjQYUjL9LgJ6+HAzEfPTByco8nMqnFCKAeSx7oOAmzbMmu3IOvr1ik3XAFLzV
UetK5WPh+JHkBLUZuwP0LJNIA8i6tdAYnT42ww8l2UHj9VDOay/jpVk//1A+Y2ez3pX4/J40eaiB
RBcFa2ijb2aarazt9RbCYwa8T1zeEvk/sRlf7qppmChwYmr/So8a3tyzwnagJl+7lq6Hg+Q8J7EE
xhVsJ6IbaKsOaMZSzsMxK1wFnE2S8l51xJXnwuOcIMYAPFGbvCr0ZMsS3vkU6NTZ7Ttjk0i/b2/o
hXABuikAuOKSRIb46rGYD2gGm8wIeJx60+VB9MCcbTv/TrMDAoRN0g67bFbBmQ2JufF3aaTPlVZ7
k/k5pJvbX3IFYcCxvfgSwWvNZlVKKsSTQtPy9SkA4umxC/pNv2H75Mk+9HvtWPQu7d2GbcriYaYu
+i9uf8NVgU38BuFaLTXgQcBNjRSz/2MIEo8GbvejfVg7el8gmcujdzlWwUemdStJWevARwZdoGz6
sN3rgfLibIoD7roDfU4P811/1+6s4AnssRtpC9bgLc7WNn783GWn2kVb1K7fFn4egG14Y6240+ub
Ct+H9w7OAn+/mYKfq8aaVCBCzcOK0npDtRnn37ZqT2Fdt5UNogVNYkZBnrdrS7BwCmGZ50hUvBks
8cmlzYyYKiF5SGfJbctt1Xk1c5t2f3ull8yAvQmget73hYTnpUvJJIQF8ljloWwwhpcPVCP04r6G
aFa6lo5ZmksTrw/IYuHBCjHBS1MOfLntlPBeYw2yPgNg0a4PtegOTGrA41Q/DbrmYPjHi7uLR0+c
Kxe9CmI3xGyzCRCqJA8Z9NnkaiMNHxYGRt4iNLFHChrKGVhi49BQdsNKy/dVzwI/QWe2xYwNmiGj
FqjYPKznX06ybRQksOOfrGqhJuRWxXM3/ir6TdytvChW7QreI4JOGyUF7Dq2ubEGx8+apyLZKwcH
+whi2XMH/sfprYA2yO2dtOTNIYiDkiSv5CFNfLm8RC3mvJ9qHBWpJl5Cc4JCPHJGSlOs1diWdhLK
s5wGBaEV1NwvTSX6NKBhUs/D1ADNr5Mk0rYDS45rRcO8KZyWBMS0OtAR5tXKcfkKGcUtdWbaEXKK
Q1bNDDj2PIxNw9Oo/uqYb+2wURyy6fV2r7SQVdSDGTybJ2fy8b4cxkOqfh9rdh+Z9XZqn5Co36lP
ZoVX5u0FuGrJ5Vvu/NuEpbf0VLPAO4Kldw6q5TfKLk7QpsK5vDbx9OQEI94suL6cldviq2h2PSm8
sw00FBB0EQwPZls5VY5JyY5IpOwfwYEefTML76N2FQ+ZFbf1WKC6pfv9J9ROPOqjzcQrvXQTb/jf
1Ec8FUQrYQzfBFcfhdwRsukcFG0Inq2tW9OR6AAHmm+7tPCK6XHONgXLt4lbEcet5zWauOsTgE5B
vghAqiLlJ1bLoeUyqh3Y20LCZsO16vgucuTYlZJqd3ulr532uSGk7C/3P6m1RtVpC1hfb99F1Poe
g86r1m2vllcmUb+aRG6Jw5Q5wS0a4C4tQaJoQBYFQA2nS96RXeq8nmXJyiW7sHEvrQj7p+nMLmnN
Hsguy0EQ2Hpq+eFUlYcXnTcVs5sYkEXrIG4gBZBVaNzS0Fdyc4tLh6w353ZHZ9fXF55F1oY+zNLI
Z9RyXpGorZV7WX29vWjXTguDRO8x/JWGDIJ406aV3eSRPBTh8Gy1h8orDXdOvOgHTVb8wPW76dIQ
X9OzsdhqlRMLePywddAW70vltjc3xotcrxz7RTtf551nuDGiSzsT1fSKdDLmrDVwmr4r5OQ0nZfW
BxtEuLcnb3HHn9ni63c2piRqK7uMYasFO5AWTErixVWwmgy59hmYujMz/DPOzJCulvTIHgHusrzY
dNE6DfxTHAx+3Aajurk9prX5E15zdmzXWTYpRWimn3ZCkJg8MuT/JHOV6GZtWMLVPHU0y0umAtbV
Fejmyu+JNdauqo6uCrRzn2+iSXmctHilM2htgPyzzmazGaCXxUwMsJ71exbpOwix+8awQ47CtbQV
5PfyGOF0LYvn2EX62kYZY+CnDRgbP6P0t6G2rpG52IxKlnrW06gMK1tyeXR/DArLl8+AfUwVJlUx
3knkNnblNftIfzSPt7fJsncEver/jkxYPbNHaJWAuC4kadh9MyT7ZWqDgbxNdb+dh52DuN2h3R7v
dLRIrezRrzaUy1uUn4g/xoU1BD8vU/AGL0NA13M3LRvqSgZFJr8G7NKNzemHpUwoVgCDaQWEOiCz
1Kr0e2SaxDczkh/sVgLFpwQm75Vp4VfP1ZeZYF7EKwlZBF04q1ns9FI0AG2XPaR3lSdZrvRKn7qT
mrnz07+xxXu2uaQUAAmCqzO0rHHSCddDYm9T/YdWuFo0euapGbxW/qnaiHHK7b+y6SCNh+wUb4+8
PD0Owy3SGPBF7WaSjSByfvTVSYUGtHaUhtd4/hirlRuKj0KcUbC8AVyN1CHax4RruFSUJuozONm5
zJ8Sx7lvlSm4PaqlU4r6F7AdPOd8xR0xyAwEhrmNvWztWriBIbtLusEb5KcsYm7SvlX6PyvBcuIA
aPviZcuB1sjtCafH6YhtNa0F8dO49bT2t9K8RvPKEeW3z9nEXdkQDknZJeOQF9J4hFYcyAmoB95s
r4++3Z47weH8bQWU0UDFcJyGKFSbSyVlUZ1Mx6id5VOCzImP9DLZVaWSBVKdqg9mNA0rgZEQtfzH
KIq+IHcDh6AhXLyV03YdEqfjMal1k/PySxn0YpNqmjZzqte/QAGkfwd+t9wMiRQ1+9tDFvNQX+YB
AINl0FfhxScc8kqaZymTMLMDKR/seSdpoQHsc9Hve7SZDio5dsbOGf5ZZPMfq0iCglILgY2YRDeN
Op/JQKaj3h11iQVd4kvd22AehuTl9gD594s7ByYgwwZuEGg1CdObUiCgEicZj5aDlIsd1ZuooKaL
opbsaZG+9kRcWk280NGsBgg5KDeFO8vK6DTkwIkdp1hrjk4zjKlrkNrsN04yzQw1bxv6gFM8gYkn
Mot4/hcTiyCb57TQ/m8agofR2UyVvFfn41zWgC2mvp05u7HNPpg0/tS0fk3e9urIQAcGBRhQG4AS
B1kuYXqRf6iyvuq7Y4JYZzIgk4ECcN2/S8mvfE357WopuS1UufF8MJAoFNNbijbXrJHs7mimwyYv
VRA9AofZx3tVXZnF61MBU5wTGC4aDeXAfl5eDQUdeqvR6h7VrC4wh3ts160ejZsu+s2s0o270u2S
9KUzpZWYR3DfNjiXVbhTXEd8SlFWvzRsZVBapoMNtfQy9sb03U4OaQJYEPSjf/aRsV3VVVmYVDAq
AAGKqwK9MqZ2aZDhoT4XeSofa6AzoSMVJeWzOhI84/uVO37ZEgpaQL8BdyIOzU7SuqYFkY9q+r1U
gbTbkhgpC2kNALcwhWjEgY4HRER46kqYwlhJxzGZHflIa+uhVNsAUVKIltbKqt2WkLAcyXuRrRR5
lwZ3blS9nEYlToy0AwbhGDep1yR7Of6N8z9p7//Qm4ESBvAq3LcYH4CEwl1LECh21YSxJb9lSHyq
5JupVt6krdwKV17sq3WSU5Vw0gHcTJejKdu4GRTaKMcySX6qk45mJj/TlQc96UPAGbrEDG6PS0yq
Yt8jR85xi8gi8zhCGFjcK7Gsjbp+xGnczNB3Q2fg1maOl6vMJVBlGW3Qj3flqZIpxLF+rZi/Xj5k
JIC7wqxyCJvK99TZQ6qvI6kwzNk+tk0HAZ+HvKDbvEbdPAsK+eSkn+X4k8zP+bbSdiSlgWm+SWhz
WJkF7lUu7ipk0pC++CK+4Xl84Sw6U67lETOjI5PqhCNkpLsBsSTmQlnDzV37baDngftDaRlXFZpC
Lgec2hNTmKkmp0zWXS10pMeqwbVUehF9XZlb/tXCqFCaR3wBoAXa40SMwICnSWZNXXrSGmYc4rj6
MQyp8kCnXN0YuZR9d5gK7hgZol4Nk+d9pZiPDR2aA83bO82U1JWA62qWDUww2oORIEJ/FFJql0M3
Si21SgXf09uPTf8y5ENALW2zMuqrIwQr0FvhdS0OLRFHTdHXoyRfo4797NN67P33cUc+U2/4WUAl
t/RslwWW7xB3fFolbry+v76sw60Dn4XWBRHeX6pKBM35Pj2NNnW7+cXKTkn33Nop0FifRVkHKorB
05pGkPC84ehqtFkCRYPWW9S7xP0rq5DZBZA2PdEqDowJzHxG7q/MK/feF7tJsMG/4eykYlSogSR8
9X4gtFI94jtBWrj9Z+mWr9ZKfmV5Hs9GJOwVKWW52stteuqCYQiI5Jl+58ee0vkW8dcgH2vTJ5xJ
3ZDQFt3BmDQSN9J+p4mzEl2IHA//WSFQKAJ4gDL8V2X8bPa0yMm6eMC+QIp3T+/iZyfoDwAE9IHs
1/fDTnoBZ8AaqOLK1/Al0xC0oWwDQeQvzfczo2nRWiZVMS6Cm9gDY5SfWAz3cWsfm5S+ZepaWuzK
mwsGhVVjLEH+KsYeifPYzZz4QNT32vxhlv3K/lhyJYjTOO8QDjpY/C83Y5PWjKrGmJ5SRUcxzoTS
CEPE6A22vEbRtmZK2PdWwlQQG8HUxE6TBEEMJ3Lx2ljbIIvHC08HtGQgw3cVf5pZTMdZjXC85I+4
ULZm0j43mXafjgfGyr3216BWe4lJD9RaY/EVQZR/b84z20IMxSKtRveTk550y5uZl9p+uQFLVR29
V9J9pboW3cc9xH1dPGtue5WFDQNWbBD64i3KW2aFdYxrIzWVHsdCtoo9raajo4+Oy9DOoHUtWZnj
hZUENI9T+uKhBkyqYIwVLYpmKVayhnC3h9fiUQKIdtvb2sqoFs4dr8pDTNQCrR9uo8vdmQ82w4dg
LZVHoztVepBqSNcG2T/kUOHrxrODQMcjZkGDgRC7MQMczzloEU+IyHeS80rZA7GVlSzTVVTPjaC/
Hm4EogKAyV8OBlW/OulqRk5g4J5JmLa1LylHomyheumOZetr0koQLGZm/x7XmUnBjVAtUfFOBwl/
8QkAflK4P3Lf/vmh/lYsz3RVxzV3zVqbmZiL/o9RJA7QcID+LLEhSslnhIhJRk6z5mWfxUP2pgfD
dt6bXkn3We/ZKzCK5Xn9Y0/YjQ0xKuCnYa/vDs73kj0nMliSPL0COHu7hgFbMyYsYl5PUku0Emym
iQNNU7z+YtuzRt+STpmzH0YbT4s12aTrp8XXzvkzQmEZe6MmHSMYYRwNgA68VLI7Ur/UBo9pY0Cj
j3jY1MjVGMPK7bC6lsKFzkymyeOEPav8Kjqy7xV7J71W8XQibdhDXa2HnKbdJ55DHrpmjWmAz6UQ
KOHA/Bk29w5nt66OtmI5A9//adKlPGBlPyNOqvLgtudcipDwYIPzNLgWPaqUl2bqrJyKnuTklIfw
Ea5qbVmxT1W3SYJacof5bq0qtLiHzgwKXi0DFAHs+FhO05t3JHEhjOuipWT6/vv2yEQgyt8n8cyQ
cB1VETQcVQWG0m/TZ3my7uyP7C9QQw0Be1Qy9xdztcPPUC3cefTyo+Ipr7c/YHn7nH2AeDRlfSRT
i+1TTG58hOSudj9s5M3gVy/t1tr7K+b4ObjaMGfmxMMJfObcjzA3+lB8flM/nvTHMtASb9yGzpNP
PowVi2srKRzMMmmNDPzD5FRH970OaPxpQKpB4Ria5Fi8ELIG/Fy65qFFyQlYobSButblXpWUvkAH
CFZ0KB9GQIryT/ZWF5vb87g8jX+MCIe+0mIyxUVDTlGlQjR7Nt8TtVa8dBrXhLCWAiYOHbF41hBg
fzFLmVOSN5BpI6fWIGjKOEybaK+FXfNqmIeY/Krq3fQC/T2Qzcve7UH+H4fjj2lhlFajgtgBYqYn
e3yM2Edj3mmt10CIuYrdSb5rVL+ufpkv3V+k8/TmW6wnbvSLgfi+qZ4N57tubwiATLc/anl5/3yT
4PGybKjAH4zpiIkU+UZFu00G0S0ffJ0naR6C29ZWp0AIe5AjztLCKnCZNcmm/qIGYL3LnPfY6J/a
FjXx8WAyrywP42dClP1g70ZlQyiEV4EqTj11xkX7rGn7jq3hfZZP1p+Z4L+f+X6QEoKZha+OnN2p
B9Mbs33vOq/xk7zGKsGdwrXT+K8lkW/NQN3PMAs+CUatuNNUp36j52tM9f+HK/xjRnD6he4kdjlg
QI7zqloBDfvapZqb+fZ3ckg+bq+sqMv8t+cHhy3PwwNjIDIBSUkntXHb44rJAtl5AFvztuhfuITV
pG4q55XtSf06NN5d+dtu7qZuw6Q9KvTKz9vfsbzD/nyHeLeaDh07WYcryc1dMXsGYPNbfb5n5oTT
/piZD4AAtGXjqoY/QqFjLBpeDgHBb0ibZynaddJfZubqx5XPWkhtoVnkv9MjvitIP5caA2ji1PfJ
T8ne5M1uSqDC/ojHWsOKZ72rPKh5HOpyR51fKvmZ9W6qHJHwnzQS5J2Ofo5dOW3yymdGumfqfZwV
/lxbd9rgMnuCkOZaWWXZVZ59s3CZD+gSpjnqGif9tXhjJ/pc3WfbMRhe9O/JMz1Ja3XAxVvgzJ5w
dzOuGASpc3KqonjeTA3kOvUKknto6lmVQ1067fD+UPRxcA9A++DytLMMshuKhcORa4B8FyA7zOK9
3B81xy/lXZvMSJy/aPPGbL3Z7t0oe5kgHDO5euY1CPat1s3ila27GBaef5Pgi0v0pUplW2G+Iazb
zD91CZ9FUr+Q5o3W/qLMdsv+DTWMze3NubjQ54YFrzxo6qxXLc5MEt8V+UkDL7OWPloVlAAei3SD
6mSERly/tEIIfd+2vfTePjcteN1yqDSLzDBdyhLEZ9FUHYdZqbjJD1td60Jb8rtntr7m/8zDm2Xt
kBb/nupCcXU5dce1I7N0m55bEFyurhOlQbGJnDJ12rFJ3WdVs5sL1ZOtZAVZtvhEA9gcFNcgKIAA
nmArTs2pVGWMpskD3IqB9JflldvSG+/7+2klSljemmfGBFcwz1ZbV/0AYzLkc72h83urvCuDCIys
tNtJ84/JXNNFXswlnI9Q8AeSieJ1o8Fnqn3mTqVntLta9eoX5xFCFUWcushk2J2HtgVL+gay1Ns7
c8kbnVsXQ/uxYZbawPtFlV1sY+SEfGfUcW8NCO9vm1q8qs9t8W8525lJmdd5Aa6VU1zcmbOXyfeK
XINP+N7uXGkM+yH14vqx2NhrociiGzxbV8ENKqM1znSC4cTajdpnhRSG440uCF+2qfXberk9zqVL
8HyYgoOjkmPUJV6+pzR/qOU8IABZoX8x6pEpimdEw/5te8uj4yxxqNTzIvDltPYgqZHidoKT3xtc
LxjNEF45bLPWt09avZqL5SdOjOsABvqvOWG/xhoFR5yN4TloLy+D+F45Wh7kxxBPQK8cWei1t9mi
Q0MGESVC8Jsil345vrrOu6yObBhMJMfVhnR2ZwNJhNuzuFQAUTgD3v+aEa4HNc2BBkxxLxP2mGjo
it5Y1SOa2XFAXZ2r7n6ANQcoeDN3iylxNdWzzLW00KJnPfsG4Z4YSwfdCwTfMEAzfKvdKYorfxS5
Vzbf69/aU+mb9IEpL3Z5aKQcpfe1HKPYjvsV3/6ZBPSKXc51nPSpxDoFl7OMIushfu1z17BfOwq0
0LaCJAndtfRIh9B+Lr7TcutIh5ShDXAiXq+SbWaBEU99Squfg30k2bT9f60RhNUvPy9H5x+SL/i8
TN4ydP10D0m77dr3mW5yqCzYmzl6lmjYyv1ehlANmXvXrtYYUBfP938X6Ypqco5GvR9UE+mzrZP4
GfRank9r4hyL9x5EWqA7jh3JldYvR8pUtavkWE1Pzh0lqHioU6CnvzMrzNs3UnduVyp+bQdG/3Nl
irm3EI/3uWHhGMwDBenrMKWniH7rks/s5QGg+IPcuvH0WyJu9/582+DSlge9DTh6UI7gNGqXAy3b
KYGiegO/YRC0aD3K2WsTo0OJrMXdS27k3JAwsJTNrazZFWqN4+CW6eAZ9rfbQ1naGOcWhNMb9ZVh
tQ2GQo3SU6HZPQ8hZY8Dea/yjdGvSQ8vmgMqGoRtyFhBa+By5jIl1SWDr1SrVF5V5n5EmZs1EwiC
DOKBEFXxNVJvbo9R7NX+8hC8Dx6GwWqDatWlVaJIVgkNTVj121/SCeyxRuQ/Zanb7yqf/tYCT+29
3T9FgYtmxWYoOpazPFcw2yE379aP8Zt2lDfzm/xd+jfh7dkIRQYkJc3ywRxQHCMs8sz+TrP8Nn42
nZUwYTHahGYhMsUcbIJH3+VMAvmi95PG09W0k/ECkUY/VdPiFd3foWrm9XM90cnNqsoJQVPTPunU
IPvbq8m3iHjYzz+BH86ziMxpbE3KOkJOluLrdesm3b7PJze37yR9JbheOn5AMH7BXtDRJmYkO7kF
C1KFdFBsV/YhK2vDRepL8m8PaDFBY+G1gK2Jbmf0Rl2OyGr6Ahc53ibWdOrjw1B9w7nT5s/qIwdk
E7RtHXXT37OxIe+R7A/OLioD8EC93/6MpcGef4VwSIpJ6aSmwXsvjmVzaxYlUKkyREZuW1kMqIFD
BVSL0waiS/5ysHNn9lFDELyzJAAbN8Rf1AAcglLxhEYq3NteZd/LYd/+Hleze1/nXNw657aFrdPO
42DVDsJAc3yEEschaqVDV2T7bHxV5UMv86ok8cbmp1r+SnvmTcqG9uEkoc6875v3yfB7sjOUfVNs
sP/9OPpLKsmeKmSnpxnENqQ9GWmQ9tt/NWd4DAC9C8y3OGemicaodkK0PGTgD3ov5Pt5NnaSq4Pi
cv6W0H2KfGhdbqyVy4GvxfV8oUlbR4uqAmTd5Vq1swNpdcRIpybRAbFhDsgstKTaThKkom+PcXH3
gXbxf03xK/7sVJtsmFk/zCjXoIMgSNpy3qG/5OW2Eb6Fb41HeAb0dgTMZivj2VoqO3pI6skzY+om
cXSK4r+iwQ6seA0GtRgVgVb8vyPjIz8bWV9FAC5lWDxbifcxVAGMnHiWhudql/qxVvgJ0JHmHI6N
K5PJvz3ipRUElRHHKQEPDVKhS+Popsv7AWx8Jx00ZYFaGPlGoonkU2Lm/8Ivc6pXGRERSDlFDmMJ
cl9opXd4qipzW9Tf094HV1Ug92YQ5ysR2OK4wADJeTYgjyK6TGRYK3MiCT1pUQL1rQQQ23RoUr/L
57XH45opwS/q+QRAS5bRU9Uyc0vxHA4ojdONnNlryZxFB8XpR/8zLFN4ysgdlSKVmOwklzXTgtau
W+bGTmN1mzrt5+o+mpUhmw6SgVyWJw8a5OeGdIjAIjQrRkBRKkyD0lRTbaeRiCr7bLbi7q511FH1
1ZTg71jLtcrrBkvKnq24SOtPRU4q5BFNddxOkUEK18hrc7qzBxWU17E5NtWulkvoz/S93LQuCDIK
28MxQtPW2uWw4AW4UAeHLiErACLxy+3qTBlLK1WjiJiq4H9Iu67lyHEl+0WMoAHdK105ypZsvzAk
tZree379Hmj2rqogbiF6bowPxSgJIAEkMk+e875YtfPZ2rH1gW51KwEPwOXNsXbxIirEkwzgc8C1
WbGLeknRlGh02bExfktas9dxJwUkiICoEI9C+dlWIGsSkHrOFr+fi6sxdkn6UIyBNyqfk3AM1N9Q
4Ph9+atWQmQFqRi01QHpCsYz5tAtzDHrpirMjyRqLFkQrUIsPC0D71nlgVDBqsbXywbXTihY/OqX
oHVXVqAZgWPVzkKcHzuvk6wCQqi29am8LY/9Edrl/8IYeG+p8h+YLQHoOl/ipM/1EjROoOLZDcd8
09fW8JTt7fwm2dccMNDKzgWG49sU9baTk7eMYEse6LgyXM+RoX9GVfSmSjnv6Ft1pFNL9EtOLKlj
EECMDJbm/Zhu0TSNSkQwP0KoAsRf21K4KlxIvhN0ZaLF+MkQn9HVjN7mpHrkzO6a8+A0NMHES1le
2Rs7N6CnV+V1fpyaq0l208nOxMk1QTr1KL8093XtFndhQTXac3G2svi+kK1o2qjl/eUPWQnSKXzm
/76DuXcavV6SWijzY553FohNpBrqmRRaEvIoodaOjFNLjD9pVaGN6OrNj4UX35W8IvxXFxYTMpwN
hPEhPYznuQgwofFs66WTNJskfUhALXUoPuv3MrKGzwWQBFt8nrfFo3E9YuF5MfNa5ZR2HKCzEPR5
VNnw3L26jERQr+ngXsFts9OM66q3J0dsLbO3mtdmsKXxo3uCbGPRWK0CwbLberCkjd7gsVlwMeur
2wqAPkhGUkYdk1nbvFiGTK7xNf1+gsD6ErwOwiE3UIiaq20nHIAJiNRXot1MfeflQwvy1nivRn9J
1kRf1wo8DITdAFGCuJA5J7slnQRJGfLjk0TeoIhkGQbEdAY3U0EP68jDNpCORHhNyduo8C6q1RWB
+juiKgiq0GbM8xWZ6qBuDGOCf9+j5dPdkd3yXm/iTb7T7wb3EVRwtvhuOiIY0NpDzznX1lz+2/iP
hKcYDU1RkSU/gh0YSIX2kItcaD1dRNbv6VsUbLzAMEMU7HyAaja3oL8W4XLLXqvsjHgtih3QOrXV
p+bRhKi07jY8hauvjMglq0x6SEWTIkiH6cicwRndwonBoOd1N8QOZmuyeie9FfaK+7rrblR/etgU
98P1dB1t1T+lgwrwffx++Rj7ymdc+iDmaR6hub81SnyQasn79q3y3iO7tZPfVzU6Dgand9WjuYVY
2me9vSsPJr6xOQj3H62ju+HGfDQcYAV23Ta8yqxXxHMbCf/fYumb/iGxMvvyx7JEgF874nTNGKfs
yroL5QEfCwJM9Jnld7FmZ8fOFhz52ZXuVbffBtfic7/r7O1l0z+vHSCZEfxTZDaKnmyOW25rPSFk
bo6ZAIEPEE2akYeScY/jCVm2AEnfy/boSM6XBS1P8E4giilYjC2vVEpaDHVTdUfjEQMddh+AaDZP
ucPLv67kuyidKNW1AdErhNyZQ0YdiZGjQw6G4l0EgEF/b8r+OBJLnypHSHd1jzZhDjacbi12cDqI
uWi2ElTUInOjteYQ1mVZdkeSqAcpQceuGf1uBsUb5OrP5Xn8eZJAz02EAJUEa+jqYtw7mHISG4BW
HcNW9EErgZcUT1LyZyRwboJxSiMZi0qb6+6oj5OXtRVqfNu6dmJDAkaGcydwhsP2AxVzqvVqDFtT
R+7DLPWUgIeC5plgHEKstKSUejqcGWKCoWol4fPlNfm5l7D4eKqDLRd//yHNErVBWQ9qhjWpZiiY
oDmrjQxniUtHzUo3qcc/pthw+n15NpkrHXgbIgZB3h3zILEVrd7NRmgV+S3OE6sfgLUh28uDXJtG
kCWAyIAKXIOA5/x6SZREL0iBaVSXWXNnPQEjlCa+XDaykmukU/lthblOxrAhWS3BvWurfQQtmJP6
z0FvLXtbjZ2J0xC+PoffxujPT94AcVeUi2oW3XG259mK38xf3QzauqfLY/oZfJ0PidlOudmAPT+A
lcmLHqIn3g28tlu/ZwwcGueDkEasQtjh7FFb4grLUTUHBHhHdGr0hHNdrR1zp6aYnTSmFQBnCz3D
248KJDxgp30U/pYWFXcinS8duEfIoeCYYw5TidRRG8ewskyCk1ebWFK8Rkneu96wLq/M+ni+LVGX
P1l/04ySqZS77lgWZmEFMmSLpeIA3NGTUJecCHDVC9BkjuAX0G90/57bUrtuShN1hq/VoVNEQONJ
7wuCsssjWt8/iKzBiQ5E9g8dgBEY+kpaYCZqrsIWoGy5cQWz2FUGGLYjV9bDa3BZ22WovIBo2Z3C
6fXyF6yOk4bXaLYGhQ2ryBiHOUg6CrE7ZulraWKYmR9GPHgxzwizcbUeuup5JGGUpuBFY3TIhPE2
F2LOGbvylIRWE+Jp8BBQdlmJOY2C0BR6nQRwkPwzQGZJNMAImtlgfMwbCKymuZUtn/IIrmYFsmKT
mwy525eoR5TJjZqWtownaB0/VEu0vTzLK4Hj+ZcxMwC0Sh33jY4rB49IR2ic4L4B0P1PsLj5tb4d
JaCCHf1Rv1YHT/ttHI2gtVRy5L1rfh4++AzU1PHGlcGDzzY09B0pjGAa0NyXmnYk306ydMjy/Zxb
qsYtutEr7TzKoplqvKYBiqYFTWbMgiCoc0uqnqKRl9ia812TvpWmq/4K6ze8cS0gPYX8E2xCnL37
8+oDDAmcOqB8QdxlsiTDRjWBJERHC2Ok/1K1Q5O+X17NlZgVBig/AUE5D23KdOQnB1HTk6XMSDIc
u3YcNMusUlG6GlJU+v28N8x4g3833yXB6BWH5MYCKfq01reyAJyWc/lbfm4tNNCj1kffBOgOZSvg
YrqEqRFE0xFJail2wMIhbpNZEysHOn48vomfBzCMydAroY8CyjpzPu5eyKUQXJbTUciyHcnn1q4k
nBlTMuHtWPBC59WhKVADAoeJglomu5unpeyNtpqOgLmIezDBa9cTCG93si4mnMhi1RTQawZODYgc
sQD+INbEtCADBjaDugq9qdlWVksFlNRoNry8YKtzSGVf8Nihjw/6Kae+Y8RDHQXydEzKuLVCeRul
4B2d58nt1XlxLxtbgZFSXilkKQEFod0QzByi8j4imq7mozgJ5q0Zau1glWoIZisQCpmLHepzld5i
H2d2GoaNp+ed3uzjWs/eq37Am08vg2yC4LA0PHRjnuVPlz/w51bF91EGVrQBU7U2JkRp+h4c1WgJ
PAYADx9ynRS0s0vmTMPPOf/SeBLhvAalw2Euc30JdaFWhPlYo6HrgC78ea8JQrTryjZ+EMlYcxB7
K6PC6oITBxgctFEzr6TLM/TTNSl35vfvYmYICSI50EIyH7U75T3dac+Xf/1KaeL89zNnGShdQkjL
4ffL0BT4lR6i485sLTSBVY95Rv/JsffzCjq3x6yFmidKD57aGbhNSJUcsnYjPSfar6nZTMCKGuR+
Elyps8RdlUQ2inTWON010e+a8Hr4V5D/51/CnGZLpalhNSnorg1dpT9ob1p1JSMdV78lXl3YYqGC
9tXsb944M0Aj/PN78dwucwKYMhEW1G7mY2++VLXTpNt28fLAQ636OfzINpfNrfk+OhcpflWiCQjm
OaMMkKXJ22I5xqmM6nsZz8BWBzdmXAfWIJc8CuJVf1Jw6SL6ohzfLMVF3HaU4r9cjr0iO1r8mYJb
/yHYvS7Sth8MsI7Hhnd5hGu7TQOPDKjOAaHAI+T8RJ1NqY2VUVzwLNBaLxGTypv1jpeoor+FXbVT
K8w81pkZBdM4LEejKe1GCjZltemv0PNvBQfDTDih7NougYYPKDnxdMf9zuzKrMuKBBJoy9E0wvxa
xDvByjq93klCq2xaUh6HJCl3/2IeT2wyO3OQmnHEIQ2b4pAAJFRNm7wuje2/sYISPBJiQLL+6FFD
rN3pXYzqr0y6K+iMv4zAKnGMrDk9JRc0qWShhoD33CWmFNLzvYgSs9xN4VUo6Z4cKPeZbhTOHKuE
M3FrRzROaOCt8IJT0V97bg3pS6EMqlw8LrjirNHouw9Mc3GtFn3NuclWQk8QmiGTSOkMwaBoMI4R
DmQhbWAsR8Aeld00FZAISdvShv7DbBepGD4NHeqO+ggdmrqBQLM+mhonWlqdXdTOFUQv+AcbLdHG
FEkfkbtYkDfdJylE7mOln50UmRM7Wozf/8JjDKBwaZQAa8xiLqmcT3oAWjV9mFpvySXRMppKsP/e
CvoIdKAUKK8pK7Kq5oJcq2MkHkt9vCvStLZ6s7//72ywZ4jZC3qcwffTXJCseOhCezB5tcyVUjkw
bIhyVJyIyHCz/Lp6qheGkk+wggz+Ht227UE3ZnMXTHN334tIzKVGC62sENT+GWmALw1nzZKCcHZr
AL1dNRZMb2xHSEXU8+L0ghY/hBXJ7CibY04n19rWAQcMahpoR4QOMXMXopReF2Yui8B/BoGT4no6
Dh0In/okS4+XJ3/dFKQPAWgC0SnLmyskchG2qSkeW6GfbTmLhseyNYilzkCCXDa1diOhaglyQiqq
DPmN8wNhUtU4zloFviT24fWSJItL5E78N950YoU5Cromh7gITmxQUPfEi/qq3GlZTzjxw+q0QR4a
nL94UiNTdD4WQ86mIdVC6QhmCzBwDsAOVoucXCMlpXG24EqzDTz32xZLsF0RgHASwRCPOTIKqAAZ
TTH4EsQuxm2oLGLvD3OsQHC8XYbGUcw6n7dKbIqtBXn6FiX7TO2RIsuIZomx2oZW16hofS5JgkaF
yyu8Pis6qFdFHVk79m0KjYVe6KRARINcWu2lTldfZnFs74K+NDklFzrBbOABLVIA+fB+AUKa2SKA
xOlVZ6YS0I3y47So700t30fqMZTQAILomWJLOk5ItTY8kE3ROwYycBCiOl/0JiJLPbWwOTZVBHp5
SF1VQhR5AE+EHFNrkQ7IwKGvhrUHnaVybmpGODBIZSUdowRs9odOc6bAhfZsM3JigrVNeWqI/vzk
4R0EQSonRkkdubjNo9jOwpyTeFq5GHE9AbiBfBfoZFly45HQpzb1irAN90XXbhKwe1jqmAPY8njZ
AdfibFRoqXQ79oIO7zgfzjw0kTkNGI4IrnNbDgdH6yLixVMzXRukEewuLke/awgq+6pxpfXG/JwL
SsWZ1ZXOD6RLUANArApfkdgEcpWhdxoyvRJgEpoVltnVRNCbLz81BkQQZMmu96QDwU8oO2OFF/6s
XbdZ7/bZcJOX5U4owomzNVf2y9kHGecTUzWlKYwy3S+RrZHYk7PyEGAW+nm0Ukh+1rNPeCDgFd+C
TRDC6TgO8MZi9osxVRAWi1vYDHOHJLdiwesVXx/VtwVmm0x4cpldAwukiQIvQ0XPnI79GD82Q4Nk
RnxXTYFfmyPnHbKWQDobGeNmC9K6VdZ00nEufmvps3ANkQerXOaHRCSbMomtsnOqObZNpXbRUXud
llZscghYV6okmFzoVsvAPAOjxZKkF0uBmFrAGQFUlgKcSiWMdqqrdjFKAGsWOZKPwT7ROi+QJs0q
EsVXJp7QMHUb5hg++wbGrfQWN4o54x5sxrR/EwURL79iGPrnaUCktIDs2x/TQXaWvOAJZ68eKyfD
Z65gbTQKKabD19GNIBgfiF5tor8vGS+ZvH6ofFtiL+C6qZMQkGWckccMMvLQeb9G8jp5qh/GG/LO
401ZuWUwpWDFQvlJQbDE7JomiONoSBrpqHU+UY5C65GZk4lbuV3OTDDbZhjkLJvHGqeT9oERgWVQ
zt/C0cB1trt8IK8v0vdgmI3S5aM6aho2Sr7YQAhtVSO3Sq28ySZOQLYW35+NiQkIEHPOEF7CUdAj
P1unuyb3tJbYCvmUUacUotGRJFtIlFsI0XqTsakGLF7sNGT25kF7Jrnyqcbi78vDXz2fTtaSTs/J
7SrhbSblKibakF6j2BGDyiJQsI9/tcJNId0o0fGyvbWHMOrOSLFq4GVGzyFjsOiTOEGOAnHDYDXw
VQUsCW/a71y2DCCVqvuWB4NdP4VOLFJfOxliXi7iPNF5b6PArWooJi3mpoIg6hxuiPBWpv7Yy5uq
FEurHZ7UjnMUr94xJ+aZA6jP6xnCpj2FXJoQXDWkxGrDOnE587q6KSF9gWwG6DPBKHk+Sr2cQJhX
wIxm2PLjjmD3L6Do8mUL2RqQa9i8Z8zqFj0xyLgzxIhiVMqwcQj0Q+assXpDdgXpNa8ip1teLg+P
NzrGa8K+q+LFxBpWZfWr7bPCNhJJsvIsS+3LllY3xMmwGG8Z9Vkf5wmWFrVzc/UuNdxG2baab852
VS02klEci6sn0IlFxkHMfMyTUYdFfSg2RrCdh5c2R9Pc4F0eGbsRAJhDb+GJZBAzNGWpiZzkAXSQ
+hc0cNpSA8iPLlUHGekgqpMix61DzNIq4nujvY/moHEufwIdysll/OML2KGGddyhz7n08fCFdF+a
qpGVaihb6PkB2uHOImwuG2T85n8NAqSINAVoK1k0MhE7IMkCDJlkSGMHdpRvA4OnIsIs4JcRsDEB
bwnOawCumctqWorCmIak9Cf1tzIdgjIELZYVqpyxsLf8P3boQNBdjCwsi9gRhzAC8Qm0s8wwcwz5
xbQzqbQl1ZJsU97I70N57KKYE5azD4Uvq7AHtDNQ5WieYKIYcSZVg8JH6YdPgrBPfFDhJg+i5uXA
zyubWZqs+ncQe3W9qWd7Ik7LpXqifsl6DVGBw0RWhubFmHhDXEgVKIIOvcf9TW2ZFv1L8UzrpbQ8
GfiQffUWv9TPlz1nzVWJDhARMN54SbP3lNJPyijpkGvLEDB22U0MOrOsKu083sjKVRXyOtzW7CEK
gXQ0WtzgTIwT5WOrDkKoVL4xdY9l80jK+KrIXgq843UB0j5td3d5gGtbA9cSNOmQCkZWn5lVqVKr
0iyj2pcbY7ge5bnfZaO+z5pZ2l629CUywS4gkvlUQhYZEeA3z+8mCdpMWqPHtU/XLdx2u3Abbpvd
CJ3ysLWCDXBTO2MfHrpdusWzd9tEV2Hmiw542/yI17rORiBfDn36NcxMS82SFkaW1L5SvpZCYgfG
SxJcJYG+aTXBq2p1D/kVKAA+Xp6F1Y10ape5oVtiLAFoMWp/miaP5M6QGzYocILpEWsspbZRC44Z
voSZJ90P6L8tbxoIrfW87bSym9AAhfL2l/6ZxMpiDFoSFNWIz0jN0Un0q6SZLGnqLUUNbVJy8sRf
6Xdm6SVU7wEDgcK0Ap2M86U3Q70jglbV/kGnO/cJhMgOEK1euVXx37/eJYuiT0M38v75I7U/gau0
0RflBlZoq7boSPbkzhA3Fi2FUxBZuxEVpEghAQcYDr2Cz78unQeAYSbMBekXC5KrEIKJXxd1um31
ZScmAloSroAG2o3p7M5qtu1qnTNBK6uhIHtGGcDRxvSjJpOSrMiNMW/9foQID8QfrWbeRdJNgtfx
Zf9bOWCwz3G+oBsBIBG24TkmkbiMaDryR+O6AzuFkl21YmcXy76ZQB74d88quslgDaVQ3FMqUmrM
Jkv0Ua4gLNf6bWbJmwXPayvn6U383MnwYfDdGxCu1OFiOhMVqm0ZpS3iTT8Lf8nZ4KRbA/23We9k
sm7FtTNU1XXAo2tmAkRIJcAoMJ8AmKrII6vMfRgLaWGq3Rj5qFOm7jLIhS+g8dfVhya9KnK5tFv0
6dq90kLdZok5qcof/gIGfipNLlGUHE3ynntslAXaUk5L5M8Z1K5GVPrslOSBa0L1ah+OkNpN5z7n
hG30ZDrbxGi5pYrLtCqLpqqvXqCTF1SCNJmRFUrkl7Jo14H0OrXgZf1L96Q2AKenqDE4KXvfBqTt
J1mHjShyC9VFp4xueoFHsl8hL/e5ModnpujPT4ajpIaxGJUW+XCVY6zUljbfqsO9UJNbqbi/PCye
LWa9SrnPe0UlkV8MVlgd5ZfwdzBAypUze2tbgYqvAIlFWyGhm3c+pqEXZ0MtJPhF8tz0GiSQr/V6
kx3C1MkOebdsp+rz8shYHA7dCGcmmfsMDVWCkqvUK6rpHoCqQ4brKp5UR5s72wihXx13ENKb7sQp
tMCAv5DPPE03l79idX5Pxs3cL0PbNboqYNyl7pStl27zK11AK9xlK/S3/NgANNMFpg+0H7FJ+6FN
lmqW4TFthN5gZIpi/W5JF94iyhwzzGDmtCsKlIjhmO0GEJ9NvJSWqQgbKb6LnSv0uxTlfbNY3Nbz
Hw8YupInw2PO0VLOR8EMYDeSPyNjcZeJ2GMM8HXHOb1+XrhflnTIgQLYhBIrM0JzQQ9FscSxnxok
dOOKAF8sTUhDL+VRSqTYztPiFcWYj7JDYzpoMyp7jooHBUh0zt2/NmbAIJD4J7idUCY93zBpE03F
XGPMqVzt1dg1jAHd4IslcOysnZ1QyUKzBao9CLuYue3NOtba0oh8Na3aTV/Kz/pIas4B/eNux7Se
GmFOtCQvpUSZVQymST+10S4/KpLaoYTu6xg0g1Wf2Jc3xOrsgfiJ1nOhYMlG9H2bKvEkY1SmeJvO
r6ZegT/R7uTjZTM/n7wYmCwjOgOZCaIkkblsDTXUjARN+n45QExqI3WanSTgI0JzIZA0oOm2hVsQ
GXA24tp0ykAUmwAW41nPemlI4qJQmwleKm6jyYtLW39vAhsJwrHkkfuv+cepLcY/xj4K0jiHLRRT
7THHXxXn8OJZYJwjDCZ5nmZYANUiuIobK+v/LsX5dRMAVa4rBDhz9F8zuAkDwZ6ctUvso6PV4SXo
187e019OD82T2zob5gQoGLiAWDf2pP1SQcdXtL84jka3O3vCn1ph7k9DUqNCG+gQUBR6jt1h+2F4
matZ28uGeKOhi3UyGlFuVEEUsBhR+Aj+9E0t1pah8Ipe60v+vSDMMZsFZlbMZI79JVWtuL/LyX+5
4ozXBkQrjaTEdKGbyy6iu1bKOHuQNwTGa5WmA5ZyxhB6cHrPkE/sYg5AY+0MkxHK4wrAnY6w+nwp
BEmKAK3FUtTQeapByVkkhmu2v+rKvbzmq8cJzZ6JlGwKWLVzQ4M6tFBPLrDFDbJTk/jJVG5a5R53
E173tAFl5jjZ6jUrn1ikX3TiZYtMarUKYTG6FZBVIZlVHbPD7Ki6JdmgvB1Kzn2w6tYnBpm5HEU0
qmpIWfmS/himuVtDZFDjGWG5Jb7OGeQQAJJDQzYFg50PK22KtqlbMfblOw3It4OYWeQxdLVN76aH
/Jd6R7zMGh+SN32fhNauTjyN4zMs1OmfT5AJOPhpPgPdSuef0NZCPsmtFvvZ7I13y0fuaPXBDPZL
dadmxJ+VpxZZrBvhI4wqS/9Lpbcf1pkJaKMsHGegx3yxfVOAyo470RbrK2P8zOd/czEhbY63JroL
TUDCz0dqRmWkFgGhW1wzLaqC4oD5hFe6XtvmiL6QYxUhwQ2UwLkVNaB0T1Bq9QH52Jpmsp/RInx5
+63tc2Be0foFFBbN0p+bAJ6nBwzGwNEO3kRSeuGLNj9NEyedSj2cvUBUUERRUXgVVA/MBTIaSix3
YQAraEkvLISXXkd6uwMAHKQIyzzYSsTjtVh99Z0aZYaWKtjmRIPRfP6Fus0YiFazUZ816VMLZ0/r
o10wPF2ezbVxQvYVBLWoMyIrz1zHHbjTtCAxYx9Rl4BkbuguvnFb596/GhzoMJGeRuBH89Tn65aq
gVGWbZT4+jThKbRB0U+fY0tDPl6I7qJJsZIYKl28/Chbp//aZBpiP2TKvuRPmOO6bNtag5Rp7Cu4
dWLSQlg3Bz24Cvq30K7D6/lZkG5Ac7OXgzto38rvEN2pveYz0R50ReU4L9uB+s/XfNWvQIOqQan+
fBYEw8xa9IDF/uxOR/JU3Bnvi9ffh3fjvbZDFW2LiUH3/nDXgG//HQWKy8st0/Vk/RqQcZSd/rHP
XCWxgWq5oMB+VlrBleqoH9MtoMfWeNcB9/dL2iwH0xXcfLSG4Dq0wf60y7ba4+WvWHW6k49grhe5
BQ+zWMPP5fGx1tBopBhWs9hNvpV1L0INIQNZ5WWTa5c2JTHC0QSqOTwCzue9CpMU9PGQkc8WZa9B
C13vr4bCqSPTC2/z98vG6CL+nORvY0w4ZcajGYUpjM37eJscexlbi3cMrr6lNMCBgQujU8mGIbHU
90IJhUR/oODGHHxFWvcnDKAPTZR9lda3NCxVzPQqDF5joHAvD3F9W6GACLwoqtD42/mEllXYBC1U
yvzZxvmY3pWJUxyTl6Wzxs1424RefCPa5mt5FF6F19F0OObpG+THFIOLByBPkFMhKX1uXpd7aQnR
xeZrd9MuTp3gKU2t+iW4Day6ePnNsba6a7B3aXEB9D9sf2TUVqkwgRjAb7ppK45345XxEfeWXBqW
MD52ja06j7wm8dVNAkeFbATqliAGYEaItHNVgMPX79/0bf+Y2gAxxTaaCDhTubozTuwwrz10PhXV
kIyJr6pP5oJqneEUpk/Im7Abmolz/qxecfQN/p9R0Zk+CWU1GU4bF7DWOX+QlnoInN5frlGw5KZQ
qQf88BCdYlDhHdRLzi3lS2cGqYD5K6ECMEVejR4Du462seFqu+FpUjZZapVPrX4lo0wa8BLga2EK
kNT/Z5456Aso1wVVioF607sClrSQc8asu8f372cO8lQ3g0WN8fvlKzJbJhX4KK50/QEvHnRUWjXH
3P+zcN/2mDM7mQw0tQMW4Ret8pkk+qao8l1n3AalBmQzulquQwVkXLzHFmcV2ZLeIE2irOUwq3ip
v9fcyxt7/Tr8XiWW9qos4iRoa8zi4M1u8NZ5BO02u/ZJeDEdYxPuo8zKRGv+CF71X0SyxKvZA+2e
XG8ufwdvlMyukIehWoYWnxGiT1MUfg3DTVPzciI0evyxIRA2o+QkIXvJTqWQRDgy6dZbnHD/qm9n
Wz10z7EdHJq7+Fi7CWdQqwfLiT3mYBFJKRpglUz8tNzk5G6hbGntvTJeqfNNiU73y1O4fh+emGPm
UBWaAfU1mAPs3UoGsMKRzVI5ta+ntlrdNlxMNn0CXJpP+vOTo6zqTYCvQ8znaOfufIdAYt/6v9HM
b01uu/tL5Pk/gePJ8OjqnlgrFW3AHfFlrfJlm0Aiafij2n8uz+LqqXVihTrqiRWl18PZaKbEz7fG
7eyQAxe+ybNAf35iAWQoRREpsNC/TQfE4lfTIXcrNwH4KPWgF+OAnPkewsCXx/WlC3FpsZjjGHBw
PIsjeAfZSAM67Anof1sHUDXgEtK96bYV+qNnJ3KehY24VV4ju96UW/GAVMRWddBdbM/eX0JJfywp
c4QvY60VmYElDUgOO6oO0GXe84ACa9seMQtQEV9xElvgbqsIyKdIgPY66CaioEKGgbPRVycXqCpT
RgmBKsUwA0GKB/WJ2MTTzhsgHr0h+3Ffb4bf2Sbzp2N4KHwTmZzWbratX226P+VLu8kfQBPp9rve
qa7Dj2rDTe3Q/c6u+OlHMReWEshxmE34KOGm8WS3clobDbIueJHtyibeZf9arZ6eWGMJYGY5rtoM
L2lcJMSOQeVdWx+FldsFyAvQKseJ2ZS1s+fUHHO2LjLKl1qOwfXgDh2308tvyYvg0NHN+KbciC5U
l54bN9+rG2kb3FS4tpIrhDuyhRa+TfdoWNNW2OSA7Vyehi/qmQuTzhaS0FXbK4GI73LEK+FG2AEP
v1N6GxQWDQS3H2KIEcxPyrZ4w6Nvrx2Aj9HvIheqgZ9aZbV4hj6EH4ot3op+YgXXEcdR2Taarx13
Om3Mkd0uuSqUKVZJAVrpqaZ/6vbrYkn2/pNLus5xQJamxwirrCYJjIl704otZeO9QPPRStw33ltw
LXw4HRZzaqtqCBgG3X8Z+eyzW6X6k/NSlT/hbkjcndpgzu1eEBMCiiM4OE7N6EawBguc8d7shc4E
wnpkbzZPfy570+ob89Qmc2hDuVdQzRY2Q2P2qr6y4wJQsyDbdOG8rYJlL/TtNh67uyntbwwzuh7A
WF9lYPZa5o0i1W4oGY9LfyPwqhnc2WBOvGnuE7Od8WXmMQUAbnaVbQ9RuAyy9oI9uIIzvxT7irPr
V2Pw0/lgjrR+HOtoXLDO4ia+X7aAZNwRJ/dqp+PEimuPixNDbDUdDB+BJvYY3uiq/nIglrlJ3NGK
7i4v8KrfghQJ9XRKWciWg9u0FWchD1M/jRunkaBQV9oJr1Hn6/b5cSZ9W/ma1ZOIg0CGRy2FKPWl
Zhcnf6Qp2urG1sSraZqH2ymurEgzIYxV2UnR24MybiPJzoPZ7gBxy5b8YRR0q+i7jRKUHngcUeQj
27QW3DBp3E5XbihNaVBnRzMFl0vL45qgG4v5fCDv0PONfDoqTmweoJJGoHrzLvIJ2hWqrrEIxD/l
8LEYOaux5l6QK0NOB9lBYOvZEkHeTRBPSXVA4bp6WxrZTdt4ceqa4kZOH8Gh1g4hGvZ5+YcVJ0Do
oEMeE/xTANwzTt2i1wQvvDb2Q4DfmgF8yhqi55InUsYxw+ar5pCkbZ93SHx2e7S7ObMU2Z2Ycbbo
mhVAGCktHVhBAJk8j26xkNBnJEi8tfAftxc/uaXaFXcAQvLbAv2CE2+uBbPsSItCarYUh7FU97kx
eU0zPy296F3envQQYzzPwL6EuAFKnUAn0k85MRU0S73MMqrCcuamQ+wYs6S42QQuisSdtDbbDJHB
QRTRE/2nSVWRQQACZKLOJL3icUjweMX8jZML3W+rSUdItGpWZhZb4B3sywNcXS1IkPzHGhNFSXo7
6VIJLAIZnU57S4P3gBcR8QbEvEqB5TTaXpBjv9OXaROA7MMRcnDNqvn02asRujoJ4SX5V22ik5P2
OqAFXmWcUIqaVhAylPokkPNHV16vb+oFsu2cN9XKJYG62LcZxhPbilRyWKJ2WjfyfTGCliAMbKET
ttMiuXUlxBTbI0w8veDVDUCQwDDlr8Z7ZtEyGXqzaqsCDJGMH5O6bEw5csY0K+0UbSyXHWR1ByDD
DbQSTl8IMJzvAHC2yGPdYYixtKttBWhZxQatfe0F1ea/s8SMSiDarLQF6jJooZLCxya0ZMVP3Lk7
FBxLq95xMibGI9GW0JW9hPopbdYq3DbeG4UdpP9D2nXtSI4r2R+6AuTNK2XSluvMqurqF6FNtQzl
KC99/R7V3Z3OZAlJTO/MYDCDBjJEMhgkI06c8zyEfxMLLwxxl20Qt9W6TRdDqbxJyz2ELPycCdBQ
a9gIG+pB/ywR5+wD6x2JzliiWO82kK8Pyu9xvzHto6J9y/JNYaGcZsYkaia3qQVTufz2p2hlgpwD
DKcf5I6ce+ipZBoMRQhtfp+jp1HUYyL6fc4pLC1s2h7thMco+W3I34Rnydrvg8sAVLQWhC9Uc3GV
iwDf243lTG2O06oCFWyszftRdUR9imv79dIId1VujTwrjSr92EPAe1F0AKX6o939vr2B1mI5WgIX
cCESEJ/KYfrUDomp0ORYO3eUvteqSHl0bd8ggQhyKtTLTUPnxjEZdgOJY0wWcldmPW3kSCKIDkTJ
9xJ0cm6PZu2litvQH2vcrSimVhfaFAicNB4GClooEDxMcYQ2mqx1oHev9n4u0/Zcps3TbEEZB/t6
uO+6wgD5bN54QzE823TOBAFx1WP+fBbPTGDPdWnFw4J9SiLJHXRZD2gti3RsV9cSCStQtwDQhaTS
tV/WDZva3mQAbGqji1AoXsy1swvtef9Y4HZW3xVj23awAMzyqYSAgjSGJFEHYkJkVddJper79l8q
RCzZB3DFaaj6ax8UhpxRpY2VpTSPk8sEL0xPD01TPXad7Crt0isUR9vbTrQyjVf2uEhv2fnIGIM9
+BGBlg7ake4m9hfn8ZUVLszHcYYHigIrlXOnj3dZ9ztL7jpT8CJdHQuiLFoqQTEJuNi1S4C8QqMy
2EePYM7eZtDaRQPZv2Sw/O/6gJfMsFTQ3KE/9crG7blfSwg6oOr658e4ye8AfDOpjnOpSbs0KKJk
10hx9Ni0pT+lCWjnaFEGpVX+pj2lx9RkwJ1p0etUa/OuGTtRq/YHsIQ7q/A91qKzYS1Ub9eD+48Z
GYmeZziNIyc7FCbby9H3ioavSUIDJzaJWSEBr6F1cyYp1L6QcSF2FpRU3ViUHjJ9eJNT88ftSVoJ
qXiXLzrVwLuDipJbVC1y2jzTMEeS5CWzbxxYf0bmKhal4kR2uGCahqwCGyMuV3FV7qHptZXnnrDY
2CmlcqjTcnN7WCsn3uWw+Be7nJm5MXRAHEHnFzC7PvTCcM8aweNFZIVb0MaC/t0UY0FzIoePX6n1
EmqCALJuQodiIhrjFrzr1Yb4j5IabTjWmDcVDEPDuB+8TPuq9U9/M11/rCyrd3ELYbEV0z6DlcQi
I1Qwjw71hVFq5eDCmuBNufBj4S3LG2l0Pe1moM+YbXckHQ3LnegognctDvtpk11Y4RwaOBm70FVp
uYTsLXtwddDEhvNjI6fEgCBuK+JtXHfsP6PiHFuzmhT5gARFeaM9pGb1TLNvVfYomw1Q3CJO4ZuD
AwcedyrnSg3K0wVClWoqqP4g1Z1lRP7alQ8UpNXCdNRqxDfQPr80SKI1k5tLJIsspIYwtqFycU42
b0P6fNvx9GWLfFou9NjhBgx9HqA1rj2v1+2xBNcSsrhtlPhpbjEvsuPSnRiVyNQX6bkrZIPoHc18
ljIaQB7966g1A3HA1U2UqoEGvYnF1Vv2GywjEYFoh+bOSZ+72DuOCx3u70bWdKRVipc4nqhn5WkI
HlDFJk2sRRHaO0Gk5czJ9OJ0Vej2ShQ/zEOkeGWJrtOKZTYpWF/7SIqAXXY0x6MSgzJClwvLV6JB
IoVem6Bq0LTg9uSsT/+fueGmP7YZnas0So8VmIyquPekSPB0W40uaBwDuAmdeJ+o8xB17A5pWWSz
jSclOmrTNpN7YohuXWtpTZwvf+wsI72IL2aXWWkpw465zx0f9FOS4YY67sr75Ke000rBxK1Gmgtz
XNAs5xSVCAtOFT+STsCjJZoyzmFBU92qoYLfLoEY1R/q/fx2e9VFBrhVN/u2NssJcxWlIYhynuvB
ciMIlKQv/z87XOAqMk2rWgY7YbZv640NRHBzJ6uCDS4YjcNFrK7sZCXXMF3hc3dvPybnUdA3sxoS
/6w1d2P8jyVByIAB6YkyrJKQRkaf7Db+MbS+I5qw1Uh/YYm7TgK7oKlzDktKFqCNtAONUUTQbimL
uqnX9/0/u4WneVYjbULpHIage2SNCenjO2wecnv5V0eDUobxwW4FdZjrLak3Q4fVX5a//uIAYCWZ
HXalTax3U0RZsTqe5bmOv5Dn4O8wjRQVZTEWAH7IG1x/iTbmhIlwZKvjscBAu+T8IWu+xISLEJOB
zUBKDJYe7cHT0PhXNBbJrZig+Y+ZguvSqs8h+YmsNbil8cC4tuUw6NeVJZJCTe6niT/2ARB4ZY7G
Wr8SYZxWY9mFrWWDXYwL6fghlTrYguIskGmx4AQQ/TwXztS5z0N9AIS565AVaqhueV0UCoLAqgNc
jIELaVAcyWtLxhiK8b413o1yXyWx4C6+uv4gHIGGCp6ngJdfz1OEEgNerUgMIeMez2g5zBRSZzEp
5eOQCdZ/9TxTIXpk6gAGQwOIW5So6qRuxrXlqKJY4k/9fG8NTN5ETaF40dQlLprT7nR70r2pGysy
2koliN5rU7qUbNEwDLgP2G+vhwsl3oW0oMSUzr/S6Dz+RY8o9Kr+/D53Oph2XBW0BtyaRa1XUJNY
xQ+mCfxirfcLCiBYLQ2JffQlc4umMXC1xBoqgtVwyGTGXGSrj237OHaQlFUZ1HYSEAYDwYIFpflT
2tnBYLRkNB6tRKTHsjajuCmi9epDfk7mZhTqZ2Y4xvgWBdI5HnJCzC2z7KFvRE/hVUMLyQog+yAs
5nmpmtIJVRsE8sd+Vt/nsHB8LZE6L8G+82/H+GWR+Ms1iMo1FdQxUGTg67pJ2Y5xZXVoOCvpc191
x2p6KORdPKtu03wt0co454JtuBYaMYMg/oUOFyIkN4vG2NGxbka8JGkU5Nsa8oRx6k6RClXliIQi
+oO168WlOc5N47wt1VpRkF9LrJ3i5OesygEyUBip5WT3F7P5Z2g8IgMSMWAE6DE0u3xBuz6Jh5oU
zkzGL5r6pMWzJ4v6D9YAtSAfweMI1S9Q0/A+WbQsSecE7ZnFGBgKPZRgS8q+2BDssx1I+KVefDCT
B5YMgsvB2qlgod3VANOwsbAEXEeXQlHN3tSR2IhZEv1GPh7CzkOp/EUMu7TCXUHk1JlxumF0Rp9u
Kw1PnDSY2yq4vWxrLnJphbu25ZkzyV0GK5Y6fVMbgkvcHrRkbqKLYC5rGxvdOCC+wv0DaT7uLG3g
HLEu47kcIl2wBePkDzQqy24Sj39RAwC/FZ5t6O/ExYbX9RuZnffh8kYwZxucmjONvaxhIqGfVS/4
Y4VHAqgTxMI0HQkbSXvX8SYHLYzAz1ZTokCegLgEeBcbHELXjtYWaH7UWlSmDOY7QPu3QfksS/cs
ItCcc9r3btxNv9ANb0xf06hws9nNy53aPN52kbW7g42eSPSaomUWKN3rr9BmqWstVqEJmO6SIQri
cseS+96cAi0WteeuueMihAFhKA34FH7pJKuu26oGoqMP803fuG95FrkJtBNvD2ktDl+Y4dcuVuy8
suQFV/HcUWIOxP4lv4XpAxU1+aydMZeGuE089prB+g6nGf1dv8EUHcmXWfLN0BO1F6xtL5SZEZVM
GZWBj0aSi5uwDVZ5XIUQ6x/qEwjk/j3sxbn8da6GUgNjkIUGfj0HxmWWj9CxoDXqNcZbHW5vr83a
QEDeZyDtjssqmn6v3S2XcrCsLR3axVh/MZnxJS7brSG9/4UVVBrQMmcYOvg2r61MMX61BQHQMW9T
UKcSfThZUy9ws9UaC2q+QFuBJhlUptx53w1UbsYM4Jqx9hmKFhrrPMM5U3Am5wVUdaatk2/MeAOW
E1Joe0m2gtvDXNtPjm2a+EcDAoHnnKBynar9hMm06rRDk7gTVMBmeTQvahJJUfyv0z9Iu6Ib/aOH
H11t3KzOnRTmlYOnTDsyt29B9MiG7ZI4MSrBdePzwGAJBxec0lYhpbV40YW7z51jRaxG2xUegAkY
ZkAzIye1D1ULpM42tyfxs0de2+I8cm6UrqlS2MpfzIzMWEZVYGF9NLheL+3n4EjlAn1uS1XRGHie
0QFoz1TR0m1R5g3pzcQhtkXt/6c9bjvPIEo3mr4DLkRCh4vzWyt+Y4cJGU/WJw7JcZBR4Tloce7f
1iwqe33C61yqvgO7+lg02b0UZSL+pBWMzYcwNj4b8EzU6ZYj7MIbwsLO7SLCeJSsIGoUu1YuExNv
ExaluMa3xHTSbdagtaT53lW7trL82y6ytoDoWvvnA7iRSrk6mPOMB2HqPCvGHZXuNH8QQfVWLrwY
Jl5FqP+ipxiSCNfDlItGlxo8qo9Z4rd1RVACjYfUi1iOyIIWID12e6MgOvMNEfZ2bSkvTPN3Xqg4
QWp66SUr0IuXbQDeUETJlpX3LsraKm5tC2kv9FG4XQDFvFyuxhaT2Em+UW/ttwp98Kh0gBjEi6ef
4+Qxo3fB261hRTsKsjHIeeTq6+21XEH1X38HtzvMrBpY3eA76Mt745r72jOOP8K3OKhenD0LpL35
mJ+sc+QJ7C7R8fpBem2Xe+8zNimTUcCJIP5d+IXuLjiPapE4Vfdy66PnrBDlOVdyNbCJfBBILxZS
WJmzKTt5OYQQSThGRYsufN1toNM8Un/BwpnhvusZ0bpjPAsewiv9Cdd2F3+72LFm3UL8QsEcl0Qq
yUNvbmJPf2TPQGPittd+YTYxIxJTMrxOPwTzvPjRp3kGlSTyYSYYWvi+lyqhYOKQEG11ySBy/dPp
Yj+Ox43qjEEXl3dpWzxmEARSegw8+2YUk+hauMSjT18ATUtc7hdsL081Uld9yNJYRv5oGu7lGu1f
TvMDd6xX1kh3Ta+/CUa86llIxgKGCJFQaJ9ez3Y352x26Ax6ALn0gHTfJ9IAsYbK/mI826nbyK/1
uDPA6UqoLJjttcgI3zIXHgScAzwbTm0xFLU7FSXMB/hy8aAVfiYocqzO5oUJzpcs3GPC0FIQ/WPP
zikpavBPmURKOpeJwIKfX33w2wtb3F0gN2ctmiwdye3O/tk6OoEoxZfbq7UsxifngOSVBsQJ1ovP
1U9F3SPZBeeATCjRWslH8answaumvCfSnS11pBSdLGvRXcMKmZBwAzkSn7HVzHmS49nEbcrA9je/
geNJUTtBfFtdpgsjy59fbPm0Lisw61t4MOdO6aeOGfm9I5O5WUSkrTYmNctjgc1V70OnyAcvBpJu
3LlcpzbOj9xIj6P6UsgxsemLNX4rAUK8vWZrYwNBM55YEJpZ2Byux5aAOK5Sa2ywESPxgJvsj1No
9J4+94mrDvQX2B4Ugc3V2L0UpsGDttw9Pt2Bw7ifcgdn8mAe2Os4PZrQ9amTyNUKxx2zvc2eckuw
19YmVAcGEKT6cBN45/VAaZH2vWZjO8egY5LcMEUKWnqEoJ3ggFid0As7nLPM1ByNzISdfqx/yOWp
ofHGeQV5ZTBJoUNur56+suNAsgu05ZIOxgXkelBsrkoqtQk9Wq8K6BVEvOGLk/Eb+vLnOefQKlUd
iyGnRzZ/G6KQVGDAr6RTJ+3VNnan8f32aNY286U5bokq3J4Afi3QTjYYpByebFC1CUk+14LUpRFu
fRqnjVlWL8DA3gFP1WM4ZJ4yPhmj59g+jQD5EgLpl7TqrWnk9nIhteNYQ3H3GJWbot6m0QtIdUmP
HLNUv0JEUTG+prP+dHsyV/39wjW4k7MCteWYtxlF4gN8XMoXdOQQRXmYkcu5bWj1RoTEjWXpkDbF
U53LKneNSsN2hjpUIm9qE7xjbUaiwYH4SBc/TFKySQzTHweIitNdL4eBks9+eTJAFTbL5UEOO8EO
XHMjUEJC4GlpsEIt93pTjErWGpJR0+Mk31n6M56IwvaBtcn9SCmilAZFT37IEKjSkzEz6BE5CaL0
vxem66gxiaqIZnfNXVFKQwIMajZ4W3A7XFYLR2KzSY8lKBzjXdQrh7aIDtnS913stZme+1oACF4L
KqgPIDeBBC7orrlXRG9pk9xoOj3W2khSvEmFALQVDP5Cf7tcFQBCQzjmAktdO+GQMBQF7egB3fZu
Kt0tXaKDN+Tf5oNSobtKQ2kCL1LZb4agM/91eRz2cW/4UAdYmv6uXYTF0ljly6OQdnYRxJX0XDjh
v09sXhvhdqAeQzcN/Hh4FYZFoNWU1Nboivlf19z9Yiwfh+3F7SRqmNPaGh5CWaPuovEJucmt2A9X
rQBkuRCSo6OFv9tVlTPYC+LnmM5o1CgUAHBZoXyXnE5E77R26CCVhGZZkCQvjXbXa1M5HQqfNm4+
lZS5Q+ZsIAMLrT3QDhNEoU3XRDIEAuKH21FsdUeDaR00nnBHQ+asRomBEpW8XA/q3SRZB4bmjw7L
xf5qeIt4A+goZTAGqdfD07BcdbEMD6D7bapZW3BoGSkeN4kW5OUEPQLRdWt16S4scvtZRttsXBq4
IzM67TS26SZIthiC69Xqqll4YKDZHKIbPEuHUTMtbHv4BzW/onemCYxwpwwvrMLhUwvqOqsBaqks
achQ2wiL11PYxhmUwW0HKR1raB+jXJUeypx1/m2PWB2RDeg8np1wRj4lDFl5Cygt3K06ZBmX+gfk
de+7Bhw6t+2sLs+FHc4h5MaiyWSjiV7132QiOAtX3RpNJAsNKY4pHkbXG1FXsthGXltFl6U6u+0I
2XHpscwF1w1t7aAC1y+kwiH8sDDiXC+KjF07Q6cdIb0Z7LdWooY3haPjAjsT78OlWTWdI6QNovmY
slR1QawRE13vzEPVSz5y76YnZ7m+ZaPyHEsKRJAKNQsqJ812yqShVz6sZq+p0+Y1aUcjAE+FTOwE
GdJyzr70eT0Qi3ZIxcRq9dCn+I5o7BQIllTJdsyGxC1NQO7k0px8oH/opi/z+BDhl4mWAhwFxSOR
2PsSMfhb36IdhWc3KPJwL7qeEJA8M7s0ZnocJXqaWv2EVIb5lFEt81gVxW+xVBuC1V49V4FwBkwD
jytIF3FHTh2ZlZloI+4lE6mhkkp013lVztYrfZd/5r8Uy0trFwi62x68PtJ/rPJFySRXqKylsFp5
pdPsR+stqt8lLdoNxvNtS2s7HyTvDloqUUQBocL1nFID/d5NiTnVGQCHtUzPdchEk7h2XUfZ+IMK
AMQQ/P0ROa5a6aSJoiFK3Y7tK3XqRxnwJGfcMGebFwORM0a65Hx7bCs1N5xrF3a5xUvwq1Lv4N4V
l1JFBpk+z0rCHiojlA/5GBVPURGlaHsZJm+wDWkXqsrXIlI0b5zyagfIQCxY19V3+sUX8bx2NlBw
TEJ7GDSUSHW0fkRKoP7sv8ukKz27EVhbC1Wov0F3EzVgvNG54UtNo7RdDGNRipa9epflaP7NIaQu
6q5fNwTED5IAKEXwNask1ifqIOoeIbUjo/qgtC2xvou0n1c3BTCLoPuA/BXkIK9dtZkasH/WiEMW
+QFCOXefbQT+sroZLixwB8fU1V1fAJiF6p4GDZqndgsWk63m/4rJ5EmeDf6g/6dFLsZnhkXTfuhB
omz9rH0k+TK9e5OKdqvEW0Cnkbqc7DujL4kGfQArI30hUv5ZO5QXJOj/zeoyJxeX3SzqjGlcZhXk
FR7oVHd0k5xjkYd8pJU/xe4LM8uZfWFmklgepg3MjIiixIDyIrSvNgmJviHFT4LmiIatxHtFHtBH
GcBju+ih95/fZ18E9VsbL5JuKEjjQoO2DW68vdaDsEQNcaqy2U3BmlODTbxiL5Pu542Jl1kp2IVr
txFcgZEkAxM8Xp3c3QppwkRX8jRDGzIUMRw5+YUGy/ucitJkq3YM3BOA7UZ7PH86TjVgBACYwE7z
NFZ73d6BXvW2u66YWGiFMWvmkg7gs4xWM2cZKwfoY/rGa3aIRYy7KztcwQ3egKItmuJxGl07CUpe
XZWUY7bkPXSgBrash0akq4b/fkmu7HBL0ui9VZhOnx3z6jcw1qBDEKLRV0Ii4CToicdA0AnMC+ZG
CaW2ZE7ZscosaKjfLW2rjfwuRFivLonpLOBmVLtNvsk9jhxJzjozOw7KxmjuhtQHEOcvVv3CBBd3
IzuzxzqFCSBXmmIPE+DAv21irWq/YLwAi1EX+ii+yQI53lbKOmBwwo1xCIM0wHFNWnfa/noW5X/W
bgVXtrgojzR6r8UNbKXpszXstQGs4ACJOlpJ5NgrTA/U1XXpD9kXLfspSmFoq45xMVIu4idRV0hs
GakUE+ennZHpEN33R/l5DpCidbPDD2XbeuOh9ZOg87pT6mZb5pXP3Qaax4cp0Le1j0JCshC3nsA0
J4zUK5e1q+nhAmRh1pWWL9PzoniyP5J5p8Ka5ZqkdkPvtXyUQfPy4pDYv+0Dq558MTHc5ofozpxW
uJ8dsyHc1IY/yOrGnoPbRlYjzIURbuePHfSrzQpGjOqM63UufZHHV8WdHIFDf6CpuPPuahaXD7k4
78bELnVjGY3idYTdd3slsHemq+H9ULqxm+6ULb2vgtmzDqbHXOX+W7OvdzEY+TaaB+p0T/b0ABRu
bneC9pcaZE8KtGnj7URMzLxGqJcEYk7MZW35r15KjUvqGecjn0WsnHBi6gJkhY54vZ1m7/bsr6FW
AOXDoYs0owEKYG7rxaHcWZkEMYUKDf0amfMgpOg8bl+azI8YqTJimflDbgnOrbU9d2mW23OqKTWZ
kWBYVmoF7YhmFzqqR8Xsvpt9LFIsXblgYIxQ016y9wuh+/XKm3DjSDMwRqqau7TZIMumFFGQbR0j
aCzBlXXNn/E2RVIPNwyIRXCxWU/C0KiWvtSmrt1ULg7IbftN+ZTII3is/31GaulX+McYt3p5BuWG
sAdsW4une8Nq7qLuzbR6L6kZkRUaDLpITGx14RzoVqHrFh5pczHBjpDzqwo0XaUNoH1TxUC6bKJf
qah1haToDdnedtB1e0jIGhCrAKCf27VOCioyp0e7UqTsvu3SFPe1sRK9hhdv4zcZUhgopqBOi0QS
F4PkZIzUZulIqpQXuaqCHmkbNTmp7Gus74ZuF6kxydD6a9F3pm/z+vX2GNfi7KV5boxTkUxzFlbQ
UAhNwHZLZK/C+RSx+sttO8vr8vMwUQFf0s7I9nCbrgL3UQRkLVq/tDddNg5a2m7r/KTa35nymKW5
37cimon1of0xyW29CGhhAECAmkK/ROOBYu1db4Hxy00mGNvatkMp4p+xcX4Zabk0KzmWcErrTWs6
XjX1T61dxa5mMiJBY+D2XK7F5Ut7nMvMiRSiKWzxSzAZJfqXzv5124Bo5jinkIfOUcLFQHU2utit
ypNuCIKwyB+WuHlxIrIULRo9g98VHeTJMtDBdjjl5EcQ72k0g67Sbw0Yr9vDWl0nBS0m2Moy1EK5
dZqQ3ZRUDSDk6nHELSZy6bClGmmr77ftrE4fEoRIB+Nl9InFMGQyDecFwpY21o8p7KkbKuHdOIoo
O1f9QMN7YiFxW3qSr+fQYJlhF+0CVxufzW4rGae/GAfoJWTdhuYCZLevfz+JuxIpMeCNBlBN5QaQ
K8CVyr2IdmCtwI3OqD92Fl+58IVQnqhkDqhtSApMhUFOwTSJ5v3fSMNtBksFbIbpblbbb+iuaknR
PBoUqG51POZYzAjdsbfHvRb3VQRjZJXVBXXNjVuTRjbRYamQIVdo7JDOnymxRUJA61Zw+4SAGWj4
eB0gCZrCkjFj1EAGN9WPFk9CfXjUqeDuueqMoJb7PzNcsMgjc2hBq4TCERgTIXBMR/QDZSLc4jIl
F+Edj38Ho0Bc/2iLx39fL6FeqwqcsVVOep2T+DSkG7nVSaSDJiRhnpJ3gq3MjYq3x2dOw1FPaWs0
ymk0d40FZuGwILMs6G0RGeGuUwB2JOGUYFDq4Pid7lIgSkL5+baz8Y/dT0NRr6dOlaDtMNSwIj81
36HrtfkS/qq3P9N7hrghOKk4n1tsoYcOySdgeiEPyHfg54OjgZxPVk5lXRtHJwyVL2FpyD9iPOk9
YEoMQSVx3R5wFUt7uaPxSVo91WzAgWCvtzaTcRhLhUhqAaSWtRXMIvdO/d+R/bHEzeLgyGU94Bg+
RaVvZjvm4FpY3KWezt6a7AFXt2FQBT7IHWH/NYlL2wIWxv/whXQdlbqx1CblVBXzsJPrCnWyuigC
B2Bbv+3k+YuR1tlEcl0ft9GoazvBmBf/4zYdiigq9BLQy4hOosV/L+Im2hnSdimBn/KX9BdryHg2
7oevOSQI2vtiFIx2ZTNcGePiiNRnrVnC2qlJqkMu137WUneaWl8wKJEd7u6RO1ZZaSXsDL3pGXH0
0DEb3EbznkEbrlVc2kENC2IIxMyKh2pwdjalezmmGxqpnjL1m9vfs7rIF3PMnQVoswev0WBg2NF8
jvS9Us53CWXupGiHJAMqvpB9KW0Es7C6by6scuEUin8FtNphdci6oDWjIAwTjxZq0PaTwJRgvnl4
yyiVqWMNcKIWPDCDPn+1mvtZt0SJJD7P9t/d8mdIH8mAC2ftIdQGOAqGJOe/c+trX2f7TrHJrJR+
UqqEZdI2xpEhm3NQSjpBZ4JrUpEml2A1P2LxxUcYTdmXUQ/nkpDqTwZjj1zmvZ6aB6PtPYN1uywD
Mb4mmuO1GI/Ns9C4gUgNFYVlES7sRozqkpVICBVvY4uCGOnJ7O77TfFUoZGB9G+3nZbPrPzvZP+x
x21WloKDFJlVLGpsbysI2VaJ5pd5744VWp10JI9QTsrBJDeCGbpxkkBgf9WpQIRhLf1+AEly0dhx
qNGy3lZORQfcwJTeDVMKyFl/P6Oo0jvDxpiQy5rMQzMD4ofyfQpl2mRrSjPpNAHyaHXNL76Fe3nW
o9KO4ANUTloWDDJ6GkB/5lmTj1LvjLwp/ZsjD7xvmF2g5pEguV5qcOuyDH3yymka38C5PcyBAsUm
kdD9R8vTp9h/YYYbFXp6m2KwSvVUZNA6AGYMbI1VDay8LqdQMuoqtH666dA4pGnS0M0NYLyathp8
zS4dr7FnulebMdzEnTT6vTq9JdbIDhY0S/YQctL9WQX0w6Ll7KH3p7+P8ird3XYS7vXy4aOgNERO
TIb8ksLXo4fIwW1ej9QTDdlDW5enqLNFjfJrfog6NAiil8ILhIKvFyOx065H/wdmyZymbaJF1s5u
FLTkh9C/vD2c1QCHZwxuOZC9RAWVOynKYdKRJ6/Uk0W1bzQ1AzPbDOq9qoFBEVoriepl8veYJW5G
G98YkVMtSse//RHcCxfPNOBoQI2C5y3+wfa7Hq81VnOYWE1zRl8tXmqZi5SgF2q/KzPyIvXLbWOf
7vyQWECnLW5AeKsbABZcG5MSadIVqW/OPa1OElOfkhGa1lXbkUqed9Jcwe/lQRYcyHwz4DJGBJWF
CWBJqaIn9tpsBLboOdfG5tzMU2C3/abKjjV9wkaTmjlop681ymzyOWr9Xuk3Q7ObIetltN7twfM6
Vh+fgfIn+EXwtFKAaLz+DNqA3nqyneY8J8/zQ6G5gD9l/cbqSIimcX/aRJJvFQC3lUs/1SExg1zx
u6eq8mNj307QYiXsGCubRCOog4cl2Li9bjwoGemkh+Ykyn3wJff/fq+qgU8QXSi4M3JxKbaY1lAW
NudqZ/3I3xO/dxnU/+Zt6LUH+bH2NZxHzbYO2mDYdkdIcJ2GQ+vND/L9tE0Ffqp8CsqLPMfF13Dh
Syp1KtkJZk/ddD5y1G7nR0RycV/HwRiSn++Tl5LfkSd4JqzsDxV8vWAAAQEVlFyXP784h/NuZpFT
yO1ZSbzRLN1OfV3ktJUSEROx87aLfI4IEJmAyjFSG6ChhdNyLsKaaQjbFp6a9tXWKupzQd+cutrQ
uIUOVHQsqeLNCsQMzOF3K7139uuQicCpn68ey0foC3gMGXP8ze3SNGzVXqrM5kyh3VGaNRCq6VP0
ZJReqqvu1HqlFBHm9H7IhqXLT/kqmIWVMIFcGEhKgBUA9arNzXmYFIlsF0l71tPXEGK5Q/meRupO
ywvSWTKxqoeKxrvxpal3Q3VXZdG2jlu30Twj+pooYBJVdcGNgIfxLXtBU5D11pEXQWebxR0L0qAa
Hcu19qw1YDvTjmXtStFmxG10TEnpGN7Y/U7GjZk+MnkkoATxqaYKkgvLvF8d4PgG9Esh7w+CP/yL
+wZzKOoixPl0jkqG6oUDpKQ9qCIMxeeb4GLGQFfWoo2kWZ+EEup4ArNw353RAt5Ebk59ar8k2r3F
gmw4h6WHvs+u+yVY8yWYXA9uEWFasOygL0Rw5Na8dwAQldPYONnzFmW96X4aXX0ERapxcCaCGwHq
luO4nYWvmc97DuAHkD/YeI4jpwZc2PUOl8CPrFpMtU+etA12PxIfHctEcV3zIAglnw8AzhK3sTLV
aA2lhqVpUx3rXeGN5L0gtjejqKu70DxwAwUyc+22R6G295ON7ZkQnFP8xIv3eSAfomB+FLUbfrQo
X80891XLjegiwpWG1hkG4sCpcyd39NJf9r7YFdB2hNwD0Q7KNgsyr3TfAbMCfsNDRwhqy2YgbdTA
2qhkgugjDapNJmgI+RTvuc/iHiRzpsnN0mV3GlwQBLuWX5AKwC6RIhffoQ85ruvl5xxPAUtcWaYf
dsoXqLhj0IV3jsjP1+81CUlzDIlMBN7+wYr+ac6R6UeyGHhHYHyu59yRpSE3CsM+zcGAOde2xnbe
Jq6yT+8nL/dQinUX1UFvj3nd3N5py3g404sgA+4gwPyAWZEzXaisVcekd05xebbVOwa9wLR+S6q7
DBXS26ZWlhApXjR4qjg7l7TX9SgHrTfjOkV7YjKRkrkAnEdoyKpwb0E+xpNFkoHLl3MjuzTHK2nM
SjzDlZl0slAAZemPvPnXU7dUr6GjAeIxDQ81buoMNmpKDbjfWWsrohkNsasAzAAuLhCuEoma5j4v
1IKqBo3rosaETDm3AXQpalIkQGANMOJQA1HXm/qqN4dJJJq7auhDCA+7HJ6x/PlFAMj0qS+LVkvO
qs0AqfDzc4X8GduyRHCKfvYHzBlQ4iCmkR2EW+4A65D7NCwpSc/WKTMBQ9EzvwxbwiQ3K0kiqz6Y
fm574OdHL3ofzIXYRwGI2fi0ZMj0lVVKo/TcQvO8u/uh7yf3t0TSh9xFS+SGQr/yTfbaTYW/Y19U
sOHh2gguMA+GRvTFgI4XgeZ6am29ldtRy9Kz+czc2YNg57YJ3O5VMMpPj1bODHeEDQpL6zTO03MO
XKwBdOzkMxK7P2ai7mo/2ugkvu+8GgDZDAiit+fKjTzROaIu/ni9/a7Hyu2ODBcWq0nwEdXXaCsR
CAa5PekQumcIwure6D/O0AgGvzqpNjZBcEWX1YNMCsGS/w9pX7bcOJIE+UUwS9zAK07eJCjqKL3A
JJWE+77x9evQzO6QSSxhPWPV1tZV1aZAXpGRER7uc7v5esqp60wKE9aTCKZc1gb2yMu6AOnWfBuV
T48n/S5IxZxP2inIlsuIxmhnUAmDJKVRHV5EJAaV1Ifks0A4TWadbg314cfGft+G9OReW6NGVTRN
AHKVKrxUH5EZ662lathOumJyOqfLFsAQWmPlJqv1xmh8ngE8tyVA3AM720FoEnCwWqv+SFqzJlpp
Q+PSbvSfUgtXjBHqkKo3eqM2mLWysBY0WPF3/8sTzx9BBx/uOuqz/TBsy4gTwktr8Ua7XY+at5K1
xhkhUs0BqD3oZFMb+bqwQ8tzzo3VWZKWrYnFx7h7PxIj3fS99hQYzGlJH3l2/XA7wTvIAoC21NHs
uxq3RTB9WqMCCrSqm9GoC3YlIc4IeS0h58dLOHc80LsiERDfohdLoOxxSqQmTFtE6MST1ukY65m7
lhh5xywl+u4DeOzMa0uUNyibAo+6HpbIoPGWV1hFY7nyNi5swWCQW3gj2fp/Gxt19P1SzXkmzTG2
Boo6/qnpD23Qa/UCfowu+2M7oRdlunxBw4yqJK2hGyRRyoJeIbxwslE22yS+eAhGxzV6VDQeMPxG
QDw6bltm1dnREwsukO9qyaffryO+AZoqE+MO4iga4kjGzhdZJogu0rAq5aMbbN1iz7Gfj2d0dqgQ
ofltVAFaQ6Vip57r8fImUXTpLfXI/ynM5Cc/hQa3jkzZBhDKhBxJphULqegFs3cJiA4tbB40EaJL
vWtswcmcymgs1Rw3jUWsfCMb8DxHbmGw9y4bASJO4ZSnQ36XxrrHsdfFEddHF5+x3L1wqKLV4CLF
wC6gNGh15Gn/IPLA6ZMkkMbetUyTAO/e3CPxZdxVzpusFRoCfYihWOAW1s72abd7tb9P39/uW3eM
jkyutUvc1zNDRW4ZIgDIX4Ow6bdn8yrWSiBjDwKtIr2476nFfLAmFLWNha1zH2ahvotGXMB7eNAT
0GH3kLOF25Z9ehk2wkvz7h+9d+ArbHHFnIe/tdk9ua9wrPuIaFluhEtndPIutzcVrE/8TGgYA6Ex
nUAvO75OCp9PL7nR71AV2Ho2ANJQdsFNH++XAJe/udtH5ii3yg6QU4pECebWySpxeqhZ62StHsqt
tIYa5oo3imfxUFmQqbBrO3hKn9WLa5JV8yqHmnJg/sTPiwuwNAWUAyZqEDK5On0TAPC5JemF7VsA
pBuckVnuYUnkdHa9r2ac8r553gZlkMnphWFqbVQcPt6Lw1FodLV85jsd5NWPN9h9tHm7wtSlnjOt
3IMHNb0Q98C1scEX20D4h5TI01FFhze6/kUUF5ENpdY1kLyBl0viXypw9rCv+VKaa2YQIE1A2AZJ
UzyCeWoQbaqCTpJj/Yso/+3rE5PagbsEOZo57Ij6Uc0EPwPiRJqytRcTtRekLLwceUMwz5xWLTyo
7tOSeFtcW6BuCaQlU8bNYYH1zuh70pTwxMZ7MtiZ+FfhrOwieFthJ36oEGlCDffxPphJnVxbv7ss
UJFKOG6AdeHdK/TuJfoWrXEbf3aGt9f41RCawjrI1/kzr0lLctYz1zBmlQMdFzYJIGRUplxIU77h
ywJPnkTr8NhZlY60BFGbDs61b0GIgVw8jIAiU4T4CHWOq7ELKinzsos3MFokHhRkRBemkD67tAnq
7KaNK9deAhPprvthvjCcl+KF+0g2/lOAt5K4iVxt/IkPyam7kIV85F2i/1/G0e+HmcQY6QxDW3Zl
pgwhjF/4bf7q6/6TtItN5oTD4GtLNwN94mhr02m5uvqirC/yfrIGegCjr3exj7RG+/J4QumofjKC
2JeFBhbyTXcQSTBIjUUjkAyuV5Gs4jlK9H5Ei9QSifXdy542NO3Pq9EUXZ0keTFmF15zB93bZs/x
lt3kB2W1dMUtmqImThpJrnAgZrowW3efr+OjZ3s7/xxqS+SHcyt0PXnT5F6PSY3gdiUYkkW82N2/
BfpPIvvxAs1uOpR2BFSBEQBB1OXWCCsxfOSybHbpNgKoMrX2M39Vn0Gp+yyfxFBLFoomd68hLBSS
nRC8QyISiTuBWqgSN00+hSQX/sjFWneuHOWISHPL/wTHJac0s/tubFErVYPe3vOZuLhE22BTa+6q
sJrXJYLF6YdQXunGCLVKvqT04PmHEX8dn/gVOXK7pS03Ow6gAyGFibckil63axQAgM5FeVFcxq/u
gz/4n3ypca/ux+Ot8NuUSY0EVzyKutDDQ08wXRDnxCgGTD0rLvGbr/fbs21Z/VZDpHhwtVfdWYVa
s3pscmbuYFFhCbzdVM+lbn0wHEaNR6rikpy9QuOOtY1tt0BcPnOKJhUMvGSw2aY+uNvJ81ImKjKG
KS+E3YexqhEA0z1v4eKYM4LyHNDTQG8Q6EPeGgFlScK2uV9dAnYdAh0GSkMFQILHs3V//+G5NGXv
UQzEi4lG84uxWhZ5kQIbIucoOMbQ8siaODb/NyvUUEjDoGcefNSoNz4xXKZl/bAwjjsACKYJA1Hh
A1D6wIOIusjFTAnCyoWJht2MwgdhVEvidElCOuqUD9pg1Xqb6aq3YXhwaK3TdGFLzE6kABUC7D08
i+iaCxtJkch7SXXpWwiaQ3oz0ZtyYJeGOW8GmHpAi1FLpXEuot+4w+ABXlOi81YEpbeejXra6tBi
AUSSeyPRezu+o2sGCpfsEtMNHZBNcwyUzeTY0YINIOHtjhyZBNA+F/iMfChXInl1pdAcuBcoQi8M
837r3xqiQiYWEDbA3+XqAtY9PUEfX5uju8N+vCnvqqL0cKavuLoLGZHNJD8DCELUQBdiVfv+0/tO
QeG9TldAKaEmGBi5vZI7rbdKw+G0ja81mmhM2XcPifanBr99/E1zywttKVCxTNT+d4Vqf8zEJAET
36WSA//MqkQ1xtGvFlzkXcnkd+RA9OMSAdugSntleRxGX1GYGsUEZcNuk7NhET212K2MzBMwqPFK
2qLmyxm6ul64rH8BYLc3Atb2yjblO5uiJYDDwjY4PF73KEbruVGupU17rCxkhK1s/ZFZifFCwKUS
m09/H0/wbzPDI/Pc7aLHbc6zjec1F0AwLcXOjyJSRMTO126sIcduiXa/kvXOQhHjzO36Q7pZqnrf
YQTo2aePUZf0HeExA56iZ/Wn/NpXG1d+q31Lfg0FnfXxyKusqNAq1k6Z0U5qqJoZJP078KBmzXYg
E5XkDKJgjJFVIXgIdIkxEhV/Op4bz876bxHaJB3I8LOVSqzHEzgTqiI1AMg2LiUwGKPueTuBYhdK
ftAAO+LlepDvKs+UmC2zql7TvbpbusznzgNuPtBBId01+Z5bY3nDkrJgSHMhzUcrRBrbBcbj8cz5
NIQlKFwAd4PWPCp2DMJAkPswai7oCY03fZ2lazAFljppVFUDBL5YsDcTrAL6BfwN0F/otWFpyF01
RGhvj5MGzxdR24dP4n71BEjbz+Nh/dYa6H1+bYbeZHIsp0wIM4ON9tqN+CR+sVvL2rOGdCpX7s4W
3zVb086tdl6rZvhhMmvHIZr/7jTAezzl+qD9LAydn87Wo2+aVvvK4ZKyGkW1wTdJgxYp21AGtOxM
fEtFFQPVRGQSneQZVa38MopW8wb5AtAbAZEtG8VqAMtcZdbPfLhlf2p2XXGfqsGJWrlzB8Nfyn/d
VTqnM3o9fdTdUCZVndZV3Fy4aFu1ez7XQavw41mprhp6p3Vb/A5yGlpohmZp69zZcGJ24aj9ohke
zRe1N7m+JQznZs2lS+whsgFMz8gn8FpeqasrRnUqcaMmTtIdi3zU+G4b5+uAfOZSrMeyhnpJkug8
8zYqerSXS0OVjEE9t8C7R6aAB7Ow6Tgr6cD4+pOvyw4MBBrL2GV0zCKzV3So1rPNwc8PvXsKK1BC
V1AdBMFHp8VQmvmOErvZKbk5Sha/Dr5CL9gqHjDNmtcvUvHcZ1A4GbTC+AdFtanIfrtvKrVqQTff
VJe39+MnQDOMVq+hZ3litE+oFKP0PJWfkd1nQEXigaJq+pXp+G/8IQNQ0eGwMTdE23zEq2feBCci
rvYniDgAdDUgZf2vX90q1XEGHh/DudMOaRJ0/AoIS8FKSHnLpiyTpJcHhIXyOibkK5CavfAafsjM
SlKttKwvSvMShuXS1rk/aSgLcFNHMzg08B66nTE+C2IXWbv60ontqFVj8S6E6hsJvb0ajGThXM9d
CSAhBas8SkdI59IlYD4sg7SRJtwuH2+T4VKJlZETwZCRmZbeQv6YtFpVLOUm5yKJG7PU8Sj4gpTc
BBdWj+CayU9CocVP0cZ7lowOuDXeZHVOY9bEYJFmY9YVOGmKlf9PiyHwFCjnTAnmCV9zJw/SyUEu
MOC+vHBkE2iqYnGhZ9TPwxNI7noeAAUTD8SjkC9Er5OvpHwDqmkcxG+AH4LYK7XCyRAmQkkQxzDi
PuM8reKWMEN3qMnfkV2ZoOaX8QvkpHq3vhSsnWMpwVLScr7delbEbHI9yxH+dp+t7XUvj0/NTNYA
c3plmUpOSHnIqYmPweERY5Vr0FHjJH+32tcX8A1YTlYvcUl5hopfSziMu/ooPWwq5uAELx0b3wc4
di9sWvRxwqd4Gx8+BXh47g29WaCktIYlPs87wCBtl3okd7JbegqD6a7MElANX5d0FpDBaCcCBc8n
eJC4WmalTmSoAL5wC4XTuzoDZZ5+E6iJ67UZ6ISRgsx3zEE+qOf+VT7I+95uPtWTv19K2/1/Vhkp
XMCt0ShCo5BLj2slr8fJcXsteYnO+ZNvjStVz758DN7XEmhG/OEvT5VJPC0x3INiPt5nM4nKaZ/9
5wuopSY8EAWJgKXOeVOOddeG4FiyisD8GWoup7lHUpik+7tgde46Q5MKaqdTtx1Y2W6ds8IQN+Ur
hEHsV7+W0M8K5ft3Ygq8FXhrtHeTEzvsFDwun4T40lRAxHJ6HS2s9+Qf7v3Hfz6CisW6SoyJL2Hy
lbjpTJ+Fr+4CPtNbKX99PN5ZTzWpM+OtoICjmrKker3KZbmI9orxm8v2pKz1xwamVbobypUByhWq
fN6AtInUl37HvIkrEQ+h7fgsLUzY7C33qzL973FQ7pAdy1TmO7a+RD/8F/MWfavPyk54Ko5ptjCg
+X15NSLK/41Dmo8BD1Njo3HvkBBM9rGvF4ALb8mu36vgvfvzeA7Z6UfSkwimIZTBoB6OTC3lfWQC
shrwb9aXHBS/f4Bb+pNsRBGMm/0LBHeqrXxJXr0UKnkLGY/ZW+bKMC0VJ1SEQVihohMEj/ByJ9nq
m7qFoBCeBD+JFZyWFMPn3M6UwsKlibgIm5JaxzBFF2rK4cVXF3s8qn2ptMXwuRSey2Jc1b2ZobIE
GY0YoNVB68lKEPQy5TVo9jbZpkxcPY3SVZZa2RI10dxU3HwZtexNV/KsO+DRIYQrrtiK6D5pTz73
J42gDHRwGav4U+/HTRx+Pl78O4fEom8OIOSJpgOxKt2IXCp+VzcIpxz0o6kA+ks6LsFzM5wKtzTZ
zkVH/xJu/D5fC0zlRDiMFVDA3EVzdQReJaBwnleOzxy9wXFVxuiFY1oDsVNuhlcfPHjSLmssHsTP
qhEONmm+H4/6PguGTwAsAJ1vE3sYwF63fjjLFd8P1LpyGhltxxoDLknyHnO16WfEYkVGl2S8tQ7B
sI6LtewbRXLimJ9xGNC6VRxVqMr89Riw7uoNs7Agdx5t+jJ0IE0UMLiE6Kr0KNZNib7RyuEr32iF
XcH81NWlG95qSV3xuC4fz8TdXTCZk0C6jQgeYcDvibl6l9dZwoAdpKscyYsghbBVwQgjVUu4s+la
u/EwlBWOmm5RSeJB6iunS37kutXqGgzwbWFUBBkkco4iK+RWqZvoRbNKx2eoACy41fkFvxrn9IVX
4ySNL4oe2p+dptBDP7VlpjbDIoUk1bCuxsxgA12Icm1EiTL686cvdkL0XtfPoJQxXd9ws40gV5oa
ntB7xnrp6r9YBCRjsSEJmHPp+CvjUhJI4QgFDEAQGm/Vu5Uet+t/bgTJLjR9ASwP4WfqJd0oSlDW
sls5rcJ8VlVQriJ5jG3U1JeoHe6znFhuCIrguT4dLkCobye74hsfxGps7bSkfpcC1/T6/RgApSzY
nFfpYJOYOo/4VZoYFX9umzPfb8RmFZyKbeiieyqpd2P85HMWKJD890APzQ79sIl7bIt11tqZrHXg
/Sj0olhCbMzukyk0mwCg0FagKVSyHorLoyrXTsSwW3A+mUzXaoM/nAM0twiZoCfKial+JgFVv0Jo
Kn/iHa5VwakLgCyGSFAUW9xbg/dJnRuxQAzoHC/s5fsQAdOrQltQRpMPKjG/CayrvSwMQ1gkYlc7
RWdAvCTCjbRDF7lrtqVWPMl/AeEcjMebZ+aauDFJ+cuaDT1RKmESurHJvgHeiOnP/OC0eKikH91i
v+C0GWmHMaGBUZ9GqVWga10BHCQyTl7jND91jeZ4SVPPiXseTl1faohTV4G40JA24wjBngAxFbST
TG2Y1Hug54FSTcWud5DNGY0k79Av4nERFC/lJfnaKcqgBjd5d+TQ0XqMLgMqKiaZWvrsMPYOMFdG
zkHQSvX0rFg13gKn3uyYrgxNf3+1UdiW88q8Jr3T1rYc51odbpphifXoLsZHAHE9GiqmUqoKd2yF
0XTRqxd+5u7L4613n0ejDFB7b3BZKQg9GBBZjZVXbaP7g4W2CJQ9wY07HtqXdiHev18g8BhMHoxw
qIxjcLfzJnBNHMmu3ztZFmS2L+bRtu7IYCjjkAGZzi3x/N/f+ShvoIEGCTv0/kJd99be6IohIBll
73iBvKqPseBprluZydAYY4QN74VLXeD3iwYAA7AZHMwifUf3YLcCaKpQjOudWFGRNg3Q8h2l8pKV
+5cFmBB+HxaQXYfToi+CIQZbpBKImMi2kNdlnCgWcAyc3pE8MpoyyVc9w0SruMTbohrSn1ZpBjPo
5VbzIMBhgsXJ09Bi0lqA6HmmEvWxzXvlUpJ5mt7b84ivhNwoP2XyFDTn305/0IqBWoC01lHzTlPV
QCdAHbKdYiidFapLLABzU39tjVrsSlUrkRsQ97ZFZniVuBKqdAE4OjcgjkPrKRrbJ1UBav9CYVRo
OiEaHB5gL/c5ELGN9hL/Qtjz47PJ3Qd28M44KAK6+RG70KqpUewGopA0g+PnmeXH76S0oOCuhbXe
H8uT7KG9QXn1lc6AyhCO7XsQnhPPDtUtmA5y9B63X+KfNJA1ZeLk6BdC6Xv3Bx6O32q6iEw4ygi3
69pBJVwdim5wisjbBSKgIGoxaIWfLrG2zy0p0PAKHpZIyeII3xqSskbmOqYenFGpD55QrrjEf348
07Mm0D+JaUY9AYZuTcgM6FCFDmPxWR9PlpQF93BBFsW2p0CcPgoTFhaX0tQIS0PDhkxii1ISBydz
ISXiwi/YnszWRilmte43yvAqBlW7Shm/1JNhqEyIryabuiwrPalDzng86LkFxPsMGvZ4seNgUs+G
OO6yvAzZwREr+Shi48RNcgS9kf3YzIy7nwR5WQlsXKhs05CuOJaxNyQyOEHnn1OwYkRjapblx7DE
NjZ3LiWoKeFymYrodJw/ipXEFXw0OlUbfpeRaqT4l4Y6kcGN6qWoq6XyzH3Yhjf9lUHqBNQ15/FK
58FgU9sdG+ps/iWkl5gAuK1xyhffmo+nciY2hUVUn8CpAtQ9nP7tPh1B8JgkACo5SbhhG97g2I0r
xWA0qzUPz2pP+Ds0gjWM3lEm4bpKvYWn1Nw5QTMiKBWnzBHi5Fv7XcgWPLgsRwcYylEveS+3QfG7
JEZwn7DHxSYDbwbHp8p4UVHHcSh9JikCGckLOVqxudEORhloXG24iaSFT7xso2kZLFx2zqh23hQG
P3JbMPtUKM0G0XsnrcKk2JQ1/7Qw//eBMz4MfTmg8gQfOk7y7fgTrqrLVMSH9cxRAoyF43WfMbni
yD7zuRWI791SjnfukGIiACgCNBudT9S7khNQKo8EfsTp8UzG5S1gKtZpvPQCmTukU0cuSDR58OfT
RS8Ouqx9TMbR6fs2RnN5CPYKpSg1yQeBUuf/fTyPMxEZgm9wOSFDhY1Mi+vVfh6pfe0Rh81qYmdB
9KzEjKgTj693SRomdlKystkK/VLjysyJhWEwiEIyGdlYOhYB3FkRhsqH4SduU146m+v0Md3UP2zz
5/EQZ9btxhIVhyQk4dk8xBDVJF0XIig/QC3pD/LpsZm5AaHYMRGhTf2UtEMQknhU6zQbHGUf6zgj
xcs5E3Xe1zOiPbY0t2bXlqjbYkhBfONmsFRGlip9A0aol8SJ0L9NlEvVWo+tzY0LqCFsegDP75nV
PD8nXaiWgyOT2JR9D0As1uAVY1CgaE3OaY4CqXt5bHNuhHiUTFBMUOLcdU1BNh6UvAmHEaIjQXAG
tHSDOS4FQaXVhgtgvSVbVMIs9hTFjVXcvUQnhww4ftBUcNtswcqcI0WrALDUHAGVAjiCbv2VUGdy
ohTC4AwqAIhNdsy61BD70HJDaR3Fu5AxSyBQupMYdHY61i8MMg7uX1U6EBFU93rpDMrfZvx6PNEz
zubmq6a/v3o49wzbMUyAMKj30PGstGsuBDEO+MEiEAc/NjU7z1cTQB1DV8EhhJbn4HicEGtViqoP
50E4Ei8R7NywwxIvKeLOhCEouUK8Hu3xcDJ0vDOkXhTGYwCPXRPH9ezcJabqr9v4E7rhj0c352Qm
okWIWeBmQG/s7US67Bi1JZ+NDsB1zapzlcFiBDwFQ34s1o9NzZQVAJ/FmCbl1cl9Ujs2GyT4zTEf
nSh+KrmXJPqO5a/6qIRGMB7q8iVmXtN8WycGMJVgsgvtx/bnhorAA0hF9McCl0Hdg0Rhqs6PB8yq
0Ed2klZfUEv1zLGCesFjS3Ou51c7DFeEgvuQ2p0cqPvUgcWN2/V6cuafsuHIb0cuAMGB5flLG3R2
XJNS2b+tURu07MfcYzJpdMQCtccWIGElMIvGW3iz3sPupmwELna0VOBFiQ6O261SDwjQPYEZHaE1
oO5OkG7PHVX9k5a5llQAeuVmKK5aptS78G9ZGS6yI9HJ5bUw2hTVuuBCDdz/ca5z40HsL0GuaFEn
76V04VEyd2CRfQUiDa2r6ACh1tntC6FXRHd0gNgmGl/ypwbU83oblayu+kFrVCDD1jOl/i+yROgx
QMYGeVGoptBp32Ko8koGd54jv0HtQOAqQ/EAEV8nRW8kr4+32MyiI8pCyRuxJLDodO9ghE6nAY8/
4vggEjRZP2G1vM4Cs2zifPXY1G82gnpzoswFdW48ipB0k6YJv3K2Yah2nSR3rKPI3kWKSWJkLiLn
uGc5fRxKiAmCa9zoSwaN/KMEhkpxZK2mJMnKgyM7l0GfQgQ7KLWxkaKtgujXktu2s/gg8LQyVpt9
yAmpocRsCQGHTDHTsoGU1Ci57Bvf9o2JbDNvAguRnOKB+Ofe9xQozraZEaPfa8FLzdws4LaYHrRI
OaHwRu3yvKmL0G9S3smaXVKX+2Q4KRVKBoqysE3n3OG1JdofJX6QFWMb804iW8AvAEA6IhIqTT/N
VmxwkGMwg0EpLvK1TPCs8H1wt006aHLP/Hm8wALWj1rfiYUWb0ICZW/Ug27Xt0Htr1RVfAhhU6MS
kGBfAsTd47ZwLK5NTNv5agvVTDL2ahrxTiRupewgl2gwQCzRNZwt97u+OshAAiKpGg+7Whp0DuxE
ockD9ROe/5ux4jmEGx2XHt1TxUZVVNVSwTsiYXY80+rQGl964k1P6Pv5/I8NaguFZUPYus55Z9BT
3oglO9GzWJftchOVZuEa8dv/NCZ6I3Et2qviBGMKkHoXgcwCBPuxhXt8DbBBaEnBkQBdD1rRqCHx
fZmPSsoITtWve+mnEl5rTRi+G0i/fBWcyViP7d17N5hDyxjKL5PXIdQFWtXcWPog6HOwM60gPfbJ
isTVgpH7bQ9FVwJ1KwkuEoVXKvSBvF0lRWDxdDofretDWoOVG1WlhWM+zcztZgD1AJznVEvCvyQq
38JUiexljCQ6tSUVoJEfd4zOBE4pvj2z4RI+cmbe0FaJHhB0YCPbKVOhQBy1XhUFnuhIRbIrAB1j
jJRv/zGqFmp1MpJHkxA2bjl6v5W9TDperjAkNy8tiFSX0M2owQILWaBd2vuBKQmjYhVRx666XAbV
WyP7B5mvM7vgvGzViVG4sJbTwOhZRtcdEkq49HElUldUOYZgJmpz0alMRX5jiFYIXx3gZoz9eGNO
G+/WDvrrsDMk5NBApXfHIlWPEijJK9YZfUMkvJZ9Sb0lDkstDvfrKAAhjjfXpD+A3hpqOP5EfzQk
EosXZBHboFODhGTJqybyaeXq8YhmHniTrelc86gDAmqDIV+5ZhVXKBErkXXY8TWo1Fe+D00OpfWI
GF1ltnKgN3KloWWxVkbAruxA4laRoGXZOmAA0LqUghEBf9P+ffxdd+wWKHyhjRcbeZpphNGUDygk
0L4HqF05HUi0ajCBNt0pL96qYvxsa1YvkLOMW5DVekTnw2OYBSj8HcviNSPdpQBSREq5v/yoLDw8
748z8FACJgreEJl+2mmwbdeVIDrkHJbZyEmmdUMGeStdKX0rG196RsuHBe8+EydMJmFt2nTTNXq7
QH3npWyIv3GS89AmAOu7RpjFoeaRSGdqxA0kVLT2UKiaFPFHvzOJGOpuK6+9slk4Zr/JoNv9D1oj
8ANPTV/gJqb3v1JkUdsNvuB0pauanBwlVuGy/aodisrJhJxoeca4QIsJreYqmbRigNhGH2rX/ixs
j8k7330Jjjs76bUBuEo9JqOySiSPCQRHZntN9E2Z+VOjA7tSQo0Fg3B8qHWyLSBELJuPLd/vAEzB
lWEqWiJ1JPOVgCmI1ByckkOGjpcEL1k9UTdMdKr8hXfXTMYevMyoenDiJNlN6FS2qzAsQFCl5Pi7
zL80QwcCcJtxQqQgmU5L61QTO61SeYvkC5CLGd8A03B3EHyYOpppNHTEJy7jtY3k8HKgBQmvqcJ7
5wLEAudAfKgYx6CZtMrc5CvN+4KbyEozh1Kqm68GYR+Ea8+LTVXpF77r3ttPnwVnD+YUCL7R+AxO
Ceo0FDrJYURuxVfr3AMl9sgaaSZa7j8HwbIiz0KOAq34ArYazWvb+qzQ8eIgOw1aYItdCZ7UKZsY
DlYYPg3A/x7Lbp8Jaz8ctjK7FEze3zgiD5gNQeYE63+Xnm26FCUStZWdmjc70FxK7lMLBbrmKW7/
xsVZfulBl532oT1OfWCvQG4N/UL7/HTbUEft5hOoQImgD7vsg052pFxnGYuLXoA9RfJ0r9TbEBzh
j8/X/d13O2DqYPMKO6YMM8oOnr+S3uWQbJLzAVgSJVt6sN+DerG0KBAhDkSUicQtFZx1aT36dSLI
Tu+jqTJ/8VF6k7bsCCy3kNVrZCdCAC9kI3b3UXN6PM7Zhb2yTc0qtH1CsNPysqPKdpCfMvfsQQV+
wXn8nlBq7YDs4HFMQJqIzu5ptq9ud0AYxLSK+fAsMAQ7pIhdITA82W3Bg5BWYWGoIYtCcl3wwHQE
Nfh690XF9q9B7uWFFqIT2l31pAo+CgjWvDKqClUZFFnSQ5j0YHNoswFaRSr+Z89ISYy+jDbwU3dV
RyFR9HyMRwViGcDyGq3Xyd9oTQ5yHWy9WaIHPVs+K2KXvAn+wHxk45QNwCkYZTvkE9zuYjfK0gaE
IUxjCUKONCEbABOoM6kw/VAIzutdVMcf9VhBmwiMHyAr5V3IJMUlgEiSH/WvHWnczkgDqUWbJs8m
ehry6NbJ6kJO9UhKsrdQ7hu8yMSMOSWg8wJHGAqkoj5AR1A59SVi929QlPPYBF2PDAYQ4MNnmXRV
qvWJK6aHEb7utamaGCTyaNvYRWwcF3peuokB5rEO9IKNEvegyKqZ3Uh4D+JRyLBVhoS5iYxOHLtP
SfKrRK+SFsWXhuMy1WZGUfA+EjWHxyGNmBVWkAng1xySrOWfh0qId4MLhNpCrp86eUD/oDqIi/3/
Ck9Srwe5F4bUz6BvyccolwaM5DRB2mpKs3B3Uzfov+xM3OcKhG8A8qfsgHPGHUeIxe6yxFW34aAq
Op/0olFESQCGk660S7VS1hlXGAxb/kNWsX9bh8oB3jBTRZQ689GQRK5XyOGu3amfqPY+PtWUr/z9
6ZCIwBMZ0dqUMLs9b6HPRS6fjOEujgezlOt1INZ6h+JWkl+4ys6kf4YgvLNHeUu195RCZmBPxh4V
mAidf5m22CZEXbh3VqiYJ8srNmVYFs3qUo8VUvdjpR6lut60ar4KowXPOP20K5/1L2t4iQjInoO2
mC6RT5xIA+Q1wl0pjETPEq/X+Z4djccrRec0/mUGbCl4MQLWB1jp7VLlWZbUaPsNd4WYWQJZMYAO
cnqpdPaInPQQxwa60I0qXEpuUI7/zu7091cuOc99nuElLJmUHNTWrpPKUvNTky8NcHYar8ZHHTMx
jlguKyYx4F4bnrqFd+Ocs0Djwf+bvekgXI2CUXF5ttPscRXylMwH8Qjwf0ucOrNWAICcVKMgh0Oo
49TlYlj0IoPDquZ2x1WalAgIc/5ZPPmvFbmyQh8iVfTRY+Whm5N9kdxcrzm46ZiY2fBd8c+Pt93s
UVIV1GuQPAGGdXKO1/NGKrhZMAvvkIQWNV4EwSAfBcTgSi+0oUkO8vg8WlJOmJtGEGBODhfUCXi5
3hr1UpfFNguiHSt819AHR+78/5B2ZTty48j2iwRoX1615FbKWmyXtxfBbldJFLXv0tffw+rb7Uya
N4muOwP0DNBARVIMBoMRJ87BNMXT7ZUJjYD7D2U7jD3/MUuYYLll41Y0XkztfrLU+3Sw7hfQGtw2
I/qA0OqDDB2A03iIcps1leW06rSlsbPuaPfDMeMqDUEeGVLZzJd4Qb8tcVFvnjAQouiQlIbfHUGV
h9fk7aUIDQDKx3SFkOHzV1E6G8vYDDDQqmXkLnt1xdRNKnFuUbhBO+pfI9wRsgtQtKhjTeMGkzI0
qtOTU+03WVFQuBRcqag+sseqyu2KAcDyRtUZm99FaovssAoy3Oa3v5doKUjS2eAVXn9As167Md3q
BAzTFo27LDIxapkEHp7henTbCv/qfQsHl2a4I6oiweodgxSx2mHAHEWmOeg27Zu21uh5bomdQOy8
LEJUqLJoSUbMmA0ORu5NZfTVAWqM9doEhrNWe7xRlWjobBBvkCUNJ2ObAmuZoDW3Gtun279atAEX
P5p/pXZa0wCpiW8zT7HW7o0t0mzJvSzKbRgk3YKv4jn8RwN4yvN06gY0ce27cXxuTfKg95OPxynk
Ml9mo5NshHBJwCl6eLqgRslPfLRqWtejNudx6Q15OA2Wemd0IJ7xutza3/56oruSycz9Y4rb8q4z
8yXPxzzuIyeS8d+J1wFYHBA0Lhi9uAt/K+ZR69h3KzArj35AkDVb4M2S8Cs8HGjR/GOFu+47Y023
woSVXkcvlTYnay0Cb/wBcpaPtz+WcD1wA0xe4FLBPXZ9DHuA9ZsVtBrxQH5YztOWPs3FexYD8Bbr
zWBAgYel2MXYrsWAFBDTv+ts+s6G8WbvSZo+i54iTFXwHztc2DK9nir6hlysHI3IajBjqGBqTVmD
Hiw7EGILPA3UmJnkAwpTT6DEgWl2gBP5Y8BoRYsGUoNInlarCbLiATXlPSi7lmmG/gUJsuQvPXUC
t8fk6+2tE/o53iXALwI0gALu9dY1tZ4vxoxEoMjzoE1evVo2PSF0jgsL7N9f5DeoYpld1uNxtyTP
83JCcdifx8+3VyEMRKyBi2FMyzZ4PsmM2PZs53jCudVeJUGCQV8t8vpdDgE1GWpIlG68NYv/1xb3
xfp5ogBawBZtgBeuwTdoPgCS5ZjdTrdkwCHh9rCyJvCY6Hjw9ajM3ggGT5BCuamqgrm0eqzrQlLN
45U83643/Gk2RYdsDa2M6x1yFjYn2OU0Rp/Qc3sftbyenHaL+0PRo6H+bH4E0Z1afMF8eQ7pv97w
wbC1LGEzU5/q1e72Xoq+L2MFBfSMDcPwD+ZRGbZ1KUoaT2oVVeWTDljHCr48twR6ypMkECLnxAg9
1KDYdDuKRddLrxOUeImK3LE41mrpt965hErJ7QWJQgo72ExJG9y9/Ot11bwmWaDhEY+DcsrzEvQw
RdR0qk8nrcOyQNhfDn5tKbJJcZHzAMQBFAcgr5iq4RK9waaD1qoo36hz9bHCns0LPd5em3CzLkxw
4ZKOpj0qYBaNUdyzHfOjZp1zo9tV7RgsjiHZLJkx7uSVbLxWsSxWjtrRGYqNYNrpyC41l3gyXYkx
UUi5/Hhc2FLGRYPqNozRZn2wii20iekXcxk5yX1fVFGhS9NMoTMamINAKsVYorico2RTpnrT07js
UefwK1T3xqAHjysE3zMdWEi76kAy7pYV6E5HDVPgudZD/XWt9Z9mOTitT7IWEFSkoeNfZef0j+VK
SR5Z80p2rPQKiaNufkm9DpAQp0/UT9nikMS3R5o8joXmJjjcKDqeFVosklRRvDYPrxq0jUCnyKU8
mrtQOkL5DXg/1Ic0Px0OYGeRnDShEcxaAdGJ/2BK8vo0Jyl6vyvKebGSUF/f9phh9FXzx22XF54q
NIDeRMIRO3kvVIoKLw6KR+AMrSECetaoXgDGv22FfQ++5IV4j6/lYi4GaoPXS8ndbexcaCvFGJgY
ZwypAER3ksJ4hGsBrthxAL5VcQFcW8mWvuodB+EPbIVeMH66vQbhdrBZG7RowAvKw0JyF/z1vYu/
bnnPNL93ss4fss+3bQhXcGGDC+CqCR3qiuDF3EPA85jUleK3xO3D21Z4vq2/r0i8ZRnYCU1+vjS4
DUoCECN7M2+7tfC/uufVn1IAVw+o0Rf0g3VQyzxQx731fNuyKOYBloY2Ix48YK3jdmhZwWRgFzYu
KFKuUZ+O4JlwKmizT1t9p8xqrFuVTIJetG+XNtm/v8jYtFGt8n4w4XvVvIPYwRlUIFHfLZKPKl4a
hN4slMXRaeBDAun7bp4dGmemEUJHOWxzM9TV6tEbVb/sJL0MHqnwtoVAqlm4DuHsf0ChoGM/mU06
wdchKTvdZxAiOnUV2ExOo70fvh68T7d3TvQVUUlGp5hNnUFI+forOkuFXveAokFbPxa2jpIoqCny
OrptRfQRoRIKbBxg5ciXOCsNMSqrnBTslbWGmL1ee3DPeXeTWsZNXb0jvrKJMRAJA3mAZsn1ktCR
w1NyM6B1n4Prr90PkBsfZQMIwhVdGOGyFsW2E1RbdKRL9RLkE4CfZLcZS5AkbmiMT7c/n3CTTMDD
ANBmB5vzwXqt8qnN4IOT2vn1/MRaepMMnSAzwlZ8cZ7y2qOzWsEIRfsu35I95tcBFiOS8yQzw73C
PaNAG1PBsR1Gf8n2VDnLpDxlFrhLaSq3tU87VlICoKiZwGgPSV/iSOCELKTxVx8kmv7ZE75wtabW
khotPpdr9cEESr1ue0ePjCVYKFqhi4Doc70h1pxYdeKwQ5PbvuP9zHMaViBOe4dv2VA4YFOJjG31
2opWtYNnKFiHpb5W3TklI2gK3nUkL4xwW9KQYkzcwqUx6cFKYgGdDtZxWTtElIxgbOWflZhct4A2
ZG4zFqld7dT+KJI7rYhk0AuhDQdcR4xIn8lIXX+tHDAEty8TJL/ZF2N8rYz9nMWtKdl5mRUugmmr
SzLMniIoa+cqxKQ60unHaZJEFbEVzMYx5nU2aXu9lm7CC1bP8yLureqgZyc6eBBQ3Xv1j9sexjb3
j5MCie1/7HB+nLoE0hUNZu6AcfB0L1CbHk+U1XchpUeMn8WkBtKES7Y2LseuR3S6B1qiFv49957H
ewc8JGA/ub0wHuL2dlmjoI+kADA3Bqy9/oKA4OC6xLeIq+1xc/XDYoAcuD8WQ2AMeK+ofm++NNun
dgP0zDCj29ZFYQ6Dy7i3gdBmlHfXxs2twivdWwBHgDAy6GO7s0M+3zYhLPixmWEdJReQfvBTlDZV
td7L0fVrzCQLdLXYm2S9dyZwyBQfjPVhBM9oBUyn1f/HaSj2aXW0llAPYP8HCe316iDtYmBKBsFv
q78pwKu2vlWcBjVAe/v19iIFrgLJSw11OZjC2BXnnhuIL9ZlaTESCuQ1Sn/m2O4KeqhkFTmxHazE
hRSt6fAKsO2mNHmrdUXsmsrzYvY/ptk5Vmt6qvEclXimwDewpt+22G+5uMtTtW4hejsUsTOcLBJh
VdkkiVGCBOjKBLdBekuttXawnKnFBVgSsO/pRv7YFfQJdDoHD2I1t/dJcOECwA66c5P1HYFVuV5T
aRhtX5vwRTX7sgEy68ramoI4dWWAW1HhFr2xDMgbNwUJY9Tq6z4tj+5jWmc7u+v3/5Vv+28fZ1QP
0L9Bv4AnK266wdIKyFnFc2q/KLr1CNlwSXovdDqmOoCBO9Bp8VnK4m2OsqxY0zAG1a9muEu9Q9pI
UjrhzgCmB+YnCHIBP3S9M0uvJhDUQICvMPAyudYuW/57soUr6rcF9gsu/HlTUy9pSYGzk9k+ejeY
4HjPibmwwE7UhQXU5o1y3WDB1p9awHeK7heaqe8wgq4QCGdMtKDgxtdGrNzR6rTAfVE6d83P0Tsm
kjtBtBOXBrhV2HOzmrSCAaP2McE6U8kZFB0R9LUwpYPOkwoew+sFqJ06mWgTYwHq1PimlWKQ0jsU
uuM7oHM15ydtVT9aena4ffRFXnxpljuZyzoUc9VURZwlZ7V/UUzUvzGWmcraTKL7Du/G3+vj7tQF
Jajc1rG+vHBJnFS6EgzDXIRg8nosrIdi1R5W4n2vZtNGMz2R0ZezP89lSlfmuTQ51abR1BuY75KH
rfiEoQ3IUIygC1qtOugTSa1B/FXRUEDFBm2bNw6uC5cnU58VjQFrEMHJALLVofNenCpLRtsptKMb
zMKbvjTn9Xgpa5npYfeAsdjGk1WfquIEKZDbPsJc+49vBzIuQHjeCjXc1imOmXfphmscJpL5CSuR
tqplJrjtKTKnB/MYTJjmiPuHOl+A8H5wK9nYqfiD/bsUnqSSOh4mpF1crbRi0BfoqWztzntXMMKQ
HzIevGNRjubOcgMQYdtNRTy4z27qhghHc9NKAoYwILGKIHCzGMF+k++58DFtVbpEGfDJDEWpwrJF
M0TJrf/If/V2keJ2Qxbs4ISiVHe9lHWo9FprYKXX7BCbD7r7VgOv9hTqmsTNRAvCVYQeDnh1mRr7
tSmArSunHLQi9poa+jdOoQaof6+SzybyNEZtATvQQPkDlqRsujUByo04RIDCNpJvjIWh8FRZ11vk
aXi94Fii1wEAN3dzN9Pg1lZhwKOB99nT2XeNgDiSd6ZwMSgNv3UjWJp9/ckKre6GVNdxMpGGTJ9B
Rub2klAmSkbBXfePCZ47YTUKOxt07EoJMd0uP6zT2U73mupAckhWyxR5gMGQF5inw3yJyi/HILTd
rKmM+zbd4eHFys63Q5nQAuqk2HsduDCXe1YWuoI3c4ZcxFCor4BesHoHuA7zoL8tcE//spkWy3h7
Hvc/elqeqvFVLZ5Tp5Bc3MIL9dIQ97jKUoeAIwFLAdgxSU+YODWerGfUmddpZ4LbbH5HhnVpj3Po
fDS8uWNpHPt0DMfRgaZA8vIRHRpwUmLeAJRoOKHc9rh0XEdq43GlJ8Ze6Wyf9hAZGb4ntYxQR2gJ
tBxA++N8Yojy+uS0Zd05o4YQbaif6/bRQ1WBGOiBlTKhGNERNQGtwOvKAJaMh6xl3pCAPWV5ey/2
xDjCGaj0WhO59aUR7uAgCtAmHxDUUttC1eAEQoN37D44ljXWV8WLx2HLvLhtcnNMpnGChbnsMRsE
gIj1olqSt4jwW10Y4e5NI9UUWy/xrUxSht74yg4omEbC2zFAZoVLeWdzSmlPYKWpMCVYTK4TLG4L
vTTQmkguG/bd+cwJVHSInh6mElF0uf5q7WpWYOBEfJ6+2q/Fx2qj/kGBPkf3RdZsEoVpUG+DogTw
J7xJuf0pVEgyVFtexl4HiuWt6uZffQo+nSxTlae1qn5M9iijkRaeIfg0NHmAW8cQ1PXqtHSGdnlB
S1ylCVqfS9DR3jeqKbTnl9tbJrJk2ajUa0CZIp/itowomdLWVVHGmhX3TRU22RPIgX2lkwzHiVwD
0C5GGwBpDWiiX69ombtm8tKqjMcoaYOfnYzhRfb3uS/WVJPidiXWoTp3Yx0Ddp1Oj7c/lcjlLpfA
nSHMaS1VA1laVstZ5jv6o57vgNENRuMFrQFMT55u2xOFHhAFADAJdSLox3P3nYaWUAVWxxJndgVB
j+mP78D2IRtkpVIgY5CJcJeC3nf9kkKYL6Ztgim/Nqrsr+RbB9pipw5KKhOqE16sAP4wCA6Q/oh4
105Qbsg8m7KGvaR/7MvsqUaLIFUx2Zrbir8UP9PqdSY7LdkkWyfy8kvD3KfspkTXyh6G+6zDxB9k
sMm0S8qnQgYMFrkh+AhZcZsxvvL0PgOxrGr14ObKuHfqUzLu39PyZJSH/5rgPL1Um23pMU8Vv30s
EqzjaUpfb7uebBmcq4OzJ08XEH/HkF6Z86ggZ2fZ//9McIHHLrLE60CPy74U5iTwpcxacoDEq2Do
GFTKGafWtbsZVg7Crm4oY91Itx2eYZDLM5xXa9XS6PZiRKEB70SUC3BToPXJZQl5WjVaNcGSuwzg
hGi1CQ85C4hir1tUyKqkw3lM7PawtYP2fZt0WWNfuNLf9nk4UFNAMcWC1Hpsq9+xXwl9ft9+uSAT
xPFF0ODP7pAqBetj4gi5TeDWUFveAlM2GiA8pxdGuHOquDOuYMctY5LO+zRdwnl6Iq7+2MzvyIeA
zfp3NVyKXySeaq+lhUgEwlBMoKHy4vSSlFuUOIDnFfhv0IkgGeZtUBAVtVZSxkamgtf63LudX6mK
H0myLlEBDncEa4eqeBb/URKrINHSK8bbWhTdh/pn9tH9NGVn6Y0kWtGlJe4Stwa7r9zJxA0I1Yes
ek7aV7OYdkOf+M0ke4WxveYzPIdJA1oAnoPnlTu9MxDfUGmCMfpag6AOoxZ3RvjojsGa+MV3W6ry
KTpDl/a4xU0lmYiWwyWMbYydyV4gwFUHbmX79pBFK8YHgChe9rP3Al6zXTbrp2G0vnr6ErTUlkQu
4YdGhYMxQEIul9e9UpMJbG1QZopH9TRnxm7sk8Cp7gbrYzKbx9uxS2ALDwM2r8Qo7v8AXUKQYnUx
uUpipfHsh3ZVbd9IofmgzBjIcvqyhuZaXUgCJi+GwapfBoPEszQAtDI8t49VOgOBegWJMdwSJJ9B
JgKu8MXzW/1hbdrIM8ijlp8LZQL54PdlRkVZ+6LVYzRkr0Ylo9oRhB38GFboVR3QhPPgK3v2lNGa
GhLr3rCrdlYP6g+QL7W15KkntsOqSbgicIVz+U9lWZla6SPBvEbe7jB10/umSZYI81jzAWNurSQy
MJfljhBE01T2XyT4mFa6vgAVkLAy+SZ85BGT6htNqnBcrP8oTPD3Vl5Y4YI2lEWJY+SwYmDyuep2
GdlVdiHxUsHpRL0PlUWglzD1yDdxQG3WZ2Y3kxiM7ntHfywb5ZiQ9+zPhRF2VC6e4k1Z4XnvTmii
YDY0/5QYL+CDNCTXgtAJ2EfDax/lGL66TEHP2GgOVjLpxomq0cu2gtKKSoqLb6+DP/b+wgwXPslq
rfqWLCROaRZQ7UTtB2Iq+8Zag3kwP4LQztfTJ616XtWj19uB1y9h0vahqd8PeEx3kbfETv4DjCOO
e+iMA85yrND+WM+gltUerCPQs9HYKFHSn11Z5iaKSQCSYoTPAFDE5acfJ31u60wzSAwytk65a4/0
2/TSvANFhlP/rxW+ZFlCLnoaTFhBCorcLqCgWhsHU1KpEK4FdQqgOzEKo/Jl3qXU0GVmViojSNDg
2bYgfUwGsAd9+u+BHNcFUNSoEQN+wRzvwnu1xVHGYUQL0AKc+rFw01/dQPRwS0plb6UrKtgNrpHb
NkXH8tImd2K2TJmLfsTicGUEdvlj0U5klNwVogODaXqMUKFuaWHU53pd1rCAK6YgeYzmD+i/zr3z
s3b26e72SkxRsMS8Em4A1OFQKOWWouVFo6clzLSRuZ9i5QCuhSpMjqALCsC2Dg443/E1vw4Kv9xl
Oxp9e/7SBcbpeYqsQ/rYBb3uz0dnD7IbvwvokYafK78K8n1xnF4kvxUr5s/25U/lSqzTOmYJcbI8
JhVyof5nZuxvGxCBxIxLC9yDRlmmvtATfAzDpnv043b2Aj5N9VOht9ECbjI3P3UWI6d2HHDyyQbc
eQrbtyvlwvzb1PiFKyczTStzxAJ18DuDDm3c/P474JdQnniYfiRfhx/LPWTlsyeU/G6vXOwFICQG
dEzABgm9oknNixocLy1UfouiasLM0SzJseEJF/9eIND5Lq4yDKJ43J1pJ1WLC7sDuZiys/LvyUwi
x84PzehTcBsRH3orPhqC1RoOS/HBnA/oQdqQ/sKEZwqCp1Xa9BBFKVQV/v1B3CHzSshspikmmh2o
23eYe4BE1aI7gZmg9rRILnPx8hl1BU4aaGdtLlRZWVaqIH6Ge/Vr0CQ03PTMp8nXDDTl49k4Vz8X
vfaNaadP+W45ax/UdZdqjzUqNlBbvL3jwpVf/Bbu3Lc51NRq8EfFUCB3tr9mBdxP9aG2/YbKutei
WRdMPVqA7KCqy9LA61BWQPzBs2ZM2SfqUwUmySEbfKqdlfaUrM4uSYmfDKHjQXs6WhitH1Qm5klS
iRWm3pc/gve9hqAboGGkHC/4+W5C1Aq2/pz6pPbTT8Ort4Ta99xfMfDwqf8km/0TXRiXxjk/y4B/
MUsDw/9rWoaL/R0tq0CqYcWi0x/xEdVzRp2Lj8wnix7p1nbZsMLuWCDx1fVTX53m8qdqxNP0A9CO
d9xQmEMB1hT8yWD/YEHlIlxZW1N5kMvE4RlOLUFnEqhPUqPuI0MmiCqoEGE0oGqEoi2eBca1pTRv
EgUQvDyu6BRU2YdWcwLWzUtA9eZNGOJAlMYj8cPtIyIa8AEVPchmGFM7Cpuc35YGzZ0yw7jr0ni7
diuCrdgl3a+587WY5t7Z257BbHfKJakyzxn4d5hEJgPgM/I0dEOul6upWWMUs57Hnv5Xri9oJNaR
ZRF/ru+qLA27zASWa/UHyNEW2+bbpD/gjSWpRIjyD3jRvz+CC1ZLUpG8t0AgoDpfgLgLZtAUYOTz
mP9HttO31cKFAFMDUlTDHl+v1lhKy4WeJsVqQ3fYbT+Gwk+ngPzl4ixK3geiew4tBYyCABfn2Xzf
R1vsUoGAAJ46xHqBsNwMZazckYRW9oP5c+hg1hxDdihiYA7tekE9nbcSdwrcxoogr5m1kfGjzuIR
lIKyZrAoil+a4uIKAHDo0zYwNQf1Zy0uPjZAjfrvOAaXRrjTZ9bZRukMI44efh9nSBz7U5Bvvg4O
YMDRnm6bE349aFypoF7SoR7NWXPy2s3dFNYSRz2uJms/+1BFXTQwdIDxt5e4uSgyOx5AImja46jz
ryEHxPYMI4SgORskqNrk7BXFa9IlsstftFXQNoGWMbqqiM+cV0DJOPWoCr6RwegOlgaBk/JuG/bQ
IteyO4gSpG3lE/te9z5DX6ibd4VqH/opyLZPqSbDLImOgQtOUoCN8T8Qq7n20KWe1Q7sV+A8Mxp6
dJ0hj0jaa5LDJrqPcMiAoAWTM6YuuAhS1ZuxNouZx9uU7LNCiSoCuH7WhxCY94fq1LfTU+40kote
tKEY9tHB+IC8Av+4XhuocDD8gSZInE1uALYHBzKz0qtW9AEvjXBXn6bVpjYDQx9v3VOzfTazTXLo
dJG7XFrgtijZULCxany8zHuo7TFMMKhvlfVJBalE5Wx+mbJndTkqp6x8yOlZQcZKLT9vKdNOnzHi
Zvp45UdzQQDjdO7zOUqLbWca+17zK607DPrOIbJ5edmv5racrp2C4Wm25TRea2i+uxDc+E6KAJTW
ki8k3mcItINPFFB2nXnfRfYBkgiL1h4uSTABAK9EfAUlxULb3Y5Gwo0GWB5dE2QBGGi4tgKNCH2i
CaxknQugOQnAv33bgnAdFxa4jVZ6bVuWAZ+s1gBUne3ABQl3JYMnia04wMChDstUIa/XMaZmUY49
ToWzOOGE1g+rYS3r/vZaRLEbAgH/WuHWUpKkzUA+AK6j7awnVujNL2j6TV2BZBTkvel/0+h+yxyg
EA+1LyBiUMXnvK2e18UsPXCFkOoe9bxyoecRLJtA6qXvcTbAqlC+1jFRaHELI11Cqz5Z/qaiXJEx
ePOzrsmYXdnv5RMHDBv8a4VbD5a6QQpvg7ONTVSM0EuEeIySnrZe9t4XhWZWYoS+BOaUgfm9dgfH
pt3gJNiowiYIJ3XQWoFVfMWoRmPSSJsiVEhvu4YwMlxYZK5zcVxJ5aRKRnCQ+noKE13frV6b+u6U
Huoh+9IlslaL0BUtIMuYmAamn/gdq2nZ0g0rpFXnYXq5sw6L3R+rCroNbZGScIY/QWAqlz1W2B/+
YxMvDHObmIEJcyEV7nmbjZiPZ918waDVe/wRGrcmIHSMp1DnviZAc8mWgC038Yw9EKEUVZTelmRi
wi0Dcxh6uIh+Nj8CkyYgjSYDYgYaoP5o5MflizeByNus9x4dJUkzr0HBDjNEONCuYYQYbL75eklm
lUz9oCAOug3xM207gK/Sw0trQkccYq91kJ3VU+lHY1HsHTty2g+3HVRw+Jh6OXR80RCD3jT32MtS
Q9GsoqCoTaH8Dkb8r20Gmu16doIkrSVJitAYiq2YwELRWnW5y8sZu6WgCihfZnWtoGtWTEE9lAbU
5gmNkJDKiJuE9lzAkxnpB7rl/GmgrjVb8wAKhMXAgOukncq1D1RoXOsk++v2hxQcACCtISMADR/c
m3xFuWxdvVFx+NAux/RAWiwoK2E4PjSbJJc4jcwUF1T6tc4zBdQ5sZagAkBGX1tyv4M4x+0ViQqz
8EzEEkapC+ZZ7kzPKWlWtBcwW2t/gEpFUIf0Ez2qfvJQx00w7ayTEtRH5XjbrOD8XVnlgjTSglwp
VZZJBVng+C/Onoa3LbAzxcUqKEehacJo7tBh5CwoBdReRgdzmt08gX5GhaJSNn+7bUNw1eBKw3Sw
6eGd5fGv4QzaMk5jYXLSbLMFMrzOnZrSaKsh6KFFNSm/MTUx5fW2UZFjABligvIBE/PoO18Hk3Uu
8ro2XOShmMui3fcCdXxFtj+CKwbNLUygoUqDgQkejFvanZMPeEDFQ9oH1NN3avrBOmVOoCrPUvZb
kTMA8YtgAeYjiElwz8dyHW3IK8BYXX0uPWtHvht54s95GQDQ946PhykgIOYZD+sfLG9N06mgF8G6
8trw00RR9wBhlUHTrTJFb+GqLkxxjzVlgyyC2eAAE4AC1OH7PH9Y3YcOdZK2kV3MImfH4AmCLapa
aF5wAX6cmrEoZyzLSz9M0PEta1NyK4vqlLi6GNuni/IPBuKv3S6nc+bMBu4QTBH7qdci512Bp1kD
ChUb0m97Uv6yUPz21HfMxDKuRTzlTRfDvbzDG4pN5zTH8HADgflvUxvgSX/bK0RXCJRpENDhfJD7
YEfuIoFD7z7LUVEDL9ZafCrGBfJc9YnkXkRkbXDR4b20xEXbKSPrCDUqMLsNHeRgiA0N5GTRA9cq
VEkAlJniAiDEu/KlrsFD0mavTfk6dd9dUwJqEn83BHIcXRTnbe7gdnbpFbWD1ahmHtRKGQAgW9Xp
joyS60K8FoDG2IsYE7+8f7dNsXUN1jIv0VQfmEaIpDAtXspvC9xSXKNJexOeFrtr8BOYoeTuPdMt
QCT9NsEltsk2QlaY0Scl+res8bvpxya79GTfiYs5oFKpMnAZgjugOZo7C5J3h9snRRTUQFDHSMoh
ZPxH28Bu1sxbCdg+oCrRjQ0Unc40Oc7u06/bdkQB7dIOtx2dQaE6XMHOBCEB8Ksqebn/7xZAio0C
i4fqKMLa9Zl3E8urnQXMWZ0WAg+zGp9v//03kCafgFwa4BI4r5kVPaGMVgG650Yf6VFdB2jQpQdn
+ziT16065mi/l1s0T03QfIESmb1BmO/7Wnp+fsrTYxOCX1iREYCIfATE0xgbRb4HMBm38HVVhq53
8bscF4y0ysuSPknBuKLtQzcLDTSQjOCu5cLc3BqLMzke7j5I7jYYOzAtyXkVNZyRef02wS0jSfXS
qxWIPg1lfkj185rPgb2EQOo/JDnQ50ai+hpAj0v7aehcv/1I6xAyZPtao6GRfbDIXdfIcC2irIlh
WuBWQAHgsXXtU6vRTHQa8ZtSpz7r9sds/aXl7Z1eGfedYR4h2CKDqbNV/uFkgLewdw+bNeM+dKFu
+gRCR/BF1I+a1u4a59fIKtLlnV0+33ZoEf4MUmpsDhC4PXgPlwE0EIeqGx3sWe7ZPlWxenDPRjjs
rLvpoIfWEw3KyP5IzsPD9hM0haHpQxQsVADrGQIzLHfOXvXl0shCT/v9o/j++6KUkFWn+FGJjkNk
5gek3cHkmQeiunu69uEAEkpzPC+rGbiEPFX98ugO7hcgfXe3v48ICnD5ffguCDojQ9KbuEKUh/Kg
HOh9eUp22pfkAN7JON+PR5lUMttcfvOx6xjIxFQ72JK5IGkmtNEXdmeNmGbNZl9fvkwNaMMl1QOR
V1+a4e6tEp6uKxk+8TJ91NuA1BEuYXpAfBoklkRdaRPNDVBLo26HPInFrstErDMnI3fQwxxb86Nn
db+8dLgzC2vwN/LJhVQqjSrAGpLOCbXOltxtosCIpz0eInjRabgVro33o1LqLTh+Y2rsk80J2iHb
LbUMlS46sYBmA8oAICRKlNzXTI3VsNocmD6ECt/OWwVoTKiQehiRaCbzr6xXJK0qoUH0a0Hc/aaE
ygUlVKaGYbHxTbOje7TIrgy6p0pWRhB+uwsj3LfT9DkFUbMJ1CB6NRNoCFvvu+5KTpjorGPU8N+V
cN6xZRMA2LZF4p0v2fo3agb+KF3+aS6Ojk3v0Ib96TUqwtKnd8Y+b4BQM8MhVl/6p+pxu9O+Grv8
aAZ4LT6CDWGvLc8DObky6InBNuTWb+FuNk/t8Njx8Fu8LEzvsl9ZYH21dkBNoRNeRMnJiLUdLrZq
N8fZcLfsgSmij+Zd+W2J6ofkr/JhuKc76i/PHsAG4e0gJ8xqLj8UCxYXJ3TKNjXJUngTwlsEVljE
gygFq120kqBE0fvUfPMG34VDB+uRHBflfv41RARysgdH8iiQOTZ3Hzn6qpONOXaJElXxmYT5MZMM
FYki7O/V4p69Xq2iNkMGFSq4dTie7V13lnzO2x6NHtz13ydWUauWgq1WoygNbm/V7c+DeYHrv12Z
yVxbbKeQVf5Vh1ughrJ51tunHord1yY8hSZI8PDzbftOLU+zfdDcx9urkH0h9u8v/E2xt3EuGBxZ
mU44o36vyVQjZN/pj6iSZOjgsO9U+JMBXlCoJ/yiYO9BfeP2WkSNbxCu/xPAEKuuF6Ph2ksnF6bC
pL7Xg1cAbb/lIb3Xo0/p3fxMWv8FHI36jj7qdyte03v6dXouDrKpXdk35QJMriamSQEJiTf3XC/I
0jJZcs789v8OYUgerhe6aWratSOuAxN4a8OnofZ52KOD+QDJZeeh2t/+rjI35ALBDDU1oytwcVfx
bvkySvoZwu7Nxa7xxQcDAqNdyhYz/FrvlWD5SPcFKlGrrwfNRzzuyKFr7uf6vMpSBWFt/tIyFx70
rKtXrcXCar8JPfwjzic/Pejf+mN7nPfePUbZZgjGSfyUfa8bu/cGJb84c+aUYTQ0gZtu4EZ2/Zrs
esufwmp9NdyP2ShxFpk1Loi0zqIoIHwmcRdiavPrdKDHNNCCLPp/OQmPdlgyxVyIzgKJErZZs6NG
EbW25L4QrgXqIZgBQqMPYxTXfl84o9eg8Ia14OrOTkCTGVG2BOWX9U5GmyZ2ywtbnHN0WZXZaY7v
pipAoiy67226vyzOfvIAl+lWiKR81Wo/K8onMjoAQhd727X2rl1O/kBlAHBhTLn4Ndxt4y56Nqwu
rgKHTHmwLc4HszGkaGv2V/7wzAsrnK845jonKvPM5FyE2845qDsjdmOkG2Q37WQD7cKb4cIad/e4
q7HYqBbj9id+iZmPozOHjfOepPbCCHf91DPVvEVlZ7zSorV9XktF4vmyreFundG0hrb0YMGrvpfz
Xa3KEBfiZ9vFGrgLBVNImTWPsKAYn/PRjJL8uObjrqQRsCRkPmnZFNaQfHBRMbx9qmUHjrto6sLO
1Z45RPlKTuW+ibQ75dlE5ed4287/cdreMI4MXsvHxI4s3eKlI9CoOgX/bzVath6QkY4kaJay0kJX
rVcLDzq6zj7En+enXHMhKNxuzgapmdpoDqOuVWSfVKWNadiB4Dr0KkNGpcYW/OcJ+f07uROSTejy
okqBCJTszAX5eNf4Uao/LrPkiwhTY/CYMMUSjAvxLSdb23TbYPNEHU0CTNhA3HuXzG04KS+STy88
9BeWuECnTsRw0zUFWrsvgtzG2IwHYflPy4cBk4zPJgQqbEQ0iG0Z2sfbpoVrhMi2ZeKpDrLU/yHt
unYkx5HtFwmQN6+USZ+VruyLUF3dJe+9vv4e1d67ncnUJjF3MYMZYHqQIZLBYDB44hzKr5XKiLlU
SiDZKCYkCCWBtLphq660xjqz8vXZlbsyRrmyNPJZ2/ToWvGD8WPoPGmlpf30vObzZtGiVWqAvpmj
DyWrIDy7h6CXC21bPGOjA//20IL6aan4CWDCtfvLQHU06J4Gcet1Tuk9hUATAZTyeFpnR3plcPqg
q/wiVgTO9VsYHKpuAbZj4JX2PdhwfAGvSIpi+eP6scEpht5tCh1tFgD7oM+KXsexgPIHoD3YvN+h
lK4HoXpRBfQDPbYye1xAV1WSwXE8kfLdDisLIKyn91W4dTRo6vULaF6FMvFYPIazL7EAa0wLhk57
iHzf2umAFxy0DKNJwWgwonNR/MqCxcDFRCgPaEwlWQEoLQuT+sPyRk8ipGfgH2h8xRMcNbyg8bMW
gilTB1+/HZbq2l90O++jO2kdaY7JUV3hFP4lcmTc5Mv0ODgZyr/NuWhI+YzS+4J1m5oNydcfRM1D
3YV65E0fNJiaY9iRrZnZotyETvQsO9GT9B4eR+ZRN8XPR7NAHaZ+PEid68Ioj/GHh1+uVdrcYjSF
7VdyYF1s5jzqeoRU/NHAdKOV3M+Up84fNJeR1H7ssz8CgY/GQ23+sZKVIOhgAo9NewMqzXujMreo
tG7EQ3kqlrnZLBGEHGHtvnurct2s+NfHnzDvz1eORYeDBMqxaoNPiFeKJS+idU1K4uLWy7oCzIXz
q+mkL3JuKbpJZMAQaHzK+pjna/BgQzDs5fGA5qLNtRnqvAKwcITaGcIbCuU8kUwW3FRiuAWdi7Te
WOpqinFIT8WysXs8wrhm/i6vibbP9vLKs8d1v5DOitk5gxUs4pTIdvordMb9YPV7f9u94t9rkUS/
/GVqKozMYK7HCyDDf0cKus0lHEMfNUx835C+lAD+7WQz90kQQ3LJDPapxWu/XGOj4pryeOJn89Br
w1SI6itPTcCjhRBldiZPQlPbyES3kpVIdMbGmTvDrk1RwWdM2yJJ8smXbGVVHlAWsKeKJ2NALFei
oo0n1xK0lmBl1/8+RKueVKS1W/jUH8hsrIynhFHrYI2KCjitUA9F4MNebam24TTWNC6WKgRrG1Ih
R+ZzPTBaGBkFwu3HdQQbj+ftB9D6IKrRYCUFvD8YBrqR0b6JqnQOunQzW4u2aikv+RO/alqz3aX7
/iVD+G5+f0IC5vEXzI4RTZ3TsyxgSxLlHsYY8KE24ow2yiN6Yo3+o5KetYZRbpgNBKBPQXsh2mLB
pHKbCQxodPLcpAbwXCFF2piQZwsNa/RMpqL0/GGLBgG00CPjAKTy1lQGJsk0kdAlIJ01sN/rTofO
Fz146QXBaXXRxBMsadB7oTUyeIbQPLdTks8EDCSP53X2kRUNe+jeRAMdpFqny8JV7hjyidqHLoYs
1GaX//ZUp8jtFqoSbwH/UYJKSR17YoSJnSjbUVqzcJFzNAoyqL0niQb0uqHKc2sfwT3WlX5Cp+ey
2URf8tATGVyRabfsvpPQ6SBF2q2Eft0bvxlDn11tcI9NjYPAmtKMz7zuK3LuA0Uu6i1BXO2z9wCU
CehF4uRl1vBOnSzwCD019yNtNGv5yNcFGYecTOooLC2t6VS+22JAHEAXDAzRoNi4nYgUCmpKHk+9
aFGqk7jkzk1mnIMaenoGWirtMA590gH9DYqt6J0xFdMR+sg4dcRGdV6WXI6OCwiRWX4pXGTpvfW2
6D5ZjaG8rxowpiWenX37/w8VARlYX7zgAm+ugGTzdtiocnhZ3aAvB9Ivtb4L9G2XP/Ustsa5yZ0a
WPSJCxc7jvLyNAtKtVYNnC5lu/GCdC3mDUZWXApfxG2p/hxL4Q0EcV+P53XOw67NUsUDtxrRXzTC
rLio0Zjg5YnNuSlxtWJXDw1jK8+dbQDtw5MN0NUCTX87k4MqcXk9Yiaj/Btighn6bZnKUXPnGXiP
QLU67VmRvtpWcuz7HApe8AzPzKR3ZH1yllpRaA8N2IEygRH2Zyv2IGTHWzvqv+gUoMIkLxbZv1pz
cgUvo9WnV4D8v6hIWh6NZRNzTu7jlQld07yBF4RgWYgo3Najref6Z+7zjMez2SlGJw2IV6B6AKTI
7RQ3HB/LnI/1lOSScMJzJKEjV2P1382mXWDzUVAIAjEi7te3ZrohzMVI57AnwOsirZo6InykoS+y
tdrQBumKnJtBauLt57G7zg4PfCsTmy5w6j9v1VdngTuOSuLXIVTwWn3SW1B61epchpvOjg6MEwok
heBHQNzfjk4UajGW8gbo9CDINnrKS2YkVb5tuHy4qkexdlD/lDZDjv+U6e9SV6ibBtV2Ri1qjuQD
6CsgbSfoHnDyVC5Yl21ocKg4btvh4EVWGXQEqolEUpaaZmejrXDSDkJRxVhZXuq/i/LSlXccihDZ
pGVde8t/PvnXn0N5OrSxlRINN4CaauGyAenL2D+nHMu35gIheDDRwg62BvTMU4EeUsJp1xU4ZZJK
szXjY+jLTaahOVgFiWPl7TWxIEXGYlGmHAsocxQ5phYm7GQDFFVUHES/d+WLSRicBE89AKtje9En
p/WMA33afVeH2GQF1SL8/kS/OjEn3joWuEoLI/KM8ASZ9lfOrffokGLVpKg89F82dPR+gbgfTAB0
n7orCa0n91x4wiXCbP1N0q110MGU7eWxN8zaAfePgdoyZElo+U5OcusUMMToVIex1Xu+owcb2S1W
WsBAM81O2pUhajf2vZcKLqTRT3z9y02fx/L58UAYv0+rdwJMqarjkEUnQ4t+GeB2NVTWgyedw/5r
Uf6OQaYWHoR9GRCWSXQC0mBXggcBfwkbqLvh0rrqoSxmFjLu5Y8HRpdZ7qxSOYVbKDEncRiZ+tE7
wx/3IK+AHNy6r+P7Y0szuwc+8G9foEmaPZVrVZy80anXK4ePdbRVBo3TGzyr848KDv87IgDpJjZe
9AVQ84jqKBCXbRmdwthEC0UIaiVSJkTepgt24W9+VH+NUdPX+kqKwgaM5fpT8tntOY9UBcRwrJRA
a97sdykqnFbzz6Ls3RCpSOQF8iB2XBGdGjnfDiPqccAoglGLReFBJUo/dgTVQDIG1owJSHwbi9wi
V/3c1fRj7IqHEfc4N1dwlqvroT7WyXvA7Aef22ciKCzQRolcCcfarcEgBNEdlDWNo9SdBX09QFnz
sRfOGpjuJ7IBYpI78hORbysVbJDGsTK2sv40eqwr/tyUIfnAmwKCK1gHqEjUgMUwLjXXPWa1aLrC
00RCH1SJA7ASsHdywTMu+3QC8LNGuHqLgMb+q2/hdsqEHGriYuFzRwhjJwNRY9lqgpeye8nbYZUA
qlFYTXM2MrwRvfAByeSEuIajFLkZZowoeb8ZAOvHwxCYCXCGgZ3y9lOyrI2yIu+5I/q4Tans7QS6
e0bI4ECgC4kYMSRK0bqJ1w40auMudGsm5gqtcNPQO21+DafwTVHX40IBynEVfMmuWeXMN4X7iKJC
uQ0Dwo0Wo6Irl8AXpLKvxMFJrVECRywpxkV6iL/9QHC81AlYpbCZoAz2baQ2E4IbipV0DqBxfN/j
DhucMkkxKz9ZyMar8aX4liKYjRCvR83fjWiwe7w35syC1AyQcdQx0EJKtw2EmpSBeKUNThWug5aq
4xUpMVrNdqWyO4VJka40o0MdJe/8VRQUwrOBS77z+CPufQh3Ml1Gtx3uf5N4xO3icm0C6bFqDE55
MOgmtL+xfeqMW+WKy2JNpu618CNIbkxplghMjnHHdK+1Q9cKfJietLNXEadfh6dq+3g0955za4Ia
jdQobpy2kwmB6JxdN0RDUS7Vj+MYb2JvieZ8+59bROgE1ySKLxMh1+38tV6Q6AEfp6cS3GIeGQ2S
SlvPsLLGbGWZqKwHwLkRXtuj4p2kpIIUKbAno6LOj8TPbVGxx2g9ASbji3h6PDy64vizaFf2aNIC
N87HIApgjxNMvf5US6I0Gx9t/XW+TDKzBeogWNVFhvgjm/6xBv6YJehH15Gnb4AiuYgzCgk6Ol4m
H766YSZVzLeR5qYntaiJsi2Hfct9ut5OaC5Jtmnyryr/ZSRE/+6FY53pdpoJZhXEROqDTZRlJPaS
9VjyjJ0zcxJMn4WlR3xEMx7dJtGAdCNAXxs+K7E4b6vq2+Rd+JRMXyP8L+9cJaRcKLtuVTkiVIQZ
wWPGD2Ac/QtgDULphlYDC+sYkEQ1zE5CY6B0YTUI/os+R8qAVtN4pzE21v3NAmPF1WW6ewNr8nM9
v1qCtMHjYClx6cmX00t0EnWkQcmzl0cLhr/NBImpix8EP7j6YWhTQnFlqKrKegjFODt19acsd8Rw
N52FfZXY798A7HwHwJzpl0pBlSMD3GRTMG42P2wBN/dBtFeDDRk6i1hVFBqoDxgaiQ/UipdPhZ1v
s328ko/qUVyHK2+tr8aj8eGfuouyAK7HKk1jxVIcoQsdOk6CG/uUsys65McTFD5PKThR2uocFAHI
Ci1Qm+NfByjoAd30ZAxoU2xZgsE/99BHY5+84Gryy9xLe0Rw+SSa6QrgTGC56k26rJdoe9j0y2Dh
rVQHfX5gKReP0iFyMkdciot4wRKRvj8ap1lAPRK8W2B34+kurq7gQYHtYRZUYSfnn7K4xqWJSPxK
4RZSdqoVpwPFG8P3RAyPHj5a99HkPnFYoVPmdviFmud9ERTKSSHiN/hNoVG687YQBDq4JHti4W/u
VxqJBvJIJDjIcmRoSN6a4wddrRqRU09v8ZP3IadmExL1Kd/hqjaGFs9I4+42FjBiyBNB2grAytT0
dGstwltx5MWRcRINu2lXMdjfZXMgnKSwpnHWEugJJsVSjI7eQVVbVGWTxcapXbab9jU9Fzvx3UWf
jL6MnsJFZfvb9I9cMcyyrFL7JhpiPFe5sDr43+6R676hwEXqheaXrLg//dKNm0wzeTU+apckTelV
fYWZzEt0ELx6HHjKC5U0p5IHCtw0hhfR/8ArEdx12aCLKWXVt+/uPLhqQ1jk52kfrWv0jdvN8aoJ
VKx7ahTA3qVNZHreYq8+P94OM8O8sTLtlqtgIMRunnRj554S4rz+4zIINQTq4qk3GcfzgBGfmj3w
mtrTpTu4DckJyvCLx8O4v75MpjSEcgVMXTiuqXEUMQhuuU5yT/yRR/39y3DSs/vOr+D4YWC6r8aB
pYpGvz+AlBX3CBD7gncJvHvgUrmdOnfgPblRBO/MLb1N0Fr9xgDx9zpxzs2S/1Xu9H32qliKxRjp
tIUpx1ThDxDMAicNj/r0rVkFJdrRl33/nMgObiuVCUkJCfz5ElQnCoclszvjhSCcRt0fAXPS2qU2
XFHqRtGlgX+Gms5CS0iHbownNyE8ozPhLvXAyiHNwr0ToEEELirjVbMoDUYwWeHSgHa631l7Ru88
GWoWZvfeUcCDrMOENr1iTCxWt9NXZlAS8yo/PuPRTV+of0qe+K/+K4fTYBs4/h/ld//PgB7AAN9a
pBasF10PKGcvPgtfaU7aVyiWVHhMJS3rjeYuOFKGKIeUu77weA9DCzzSE+WkQeBdWj52v7t4Qdmg
Eyex1WIBR8y5PRg2EtHHv85cHcrdQGCpF6GEn/cv2b4yQ0vbR+qyebMSS+GQCRJAERgmpy++2U/U
iKhA34K9wKtGmOzsX91zLJoArhxtvV675u8j5H4fm7vL6Clr0xpexVuDb0etnAZYwP1i4h6A3Ue2
N+6Mg8xqd5izZSBSgJNLxOMKDV4VxMYohErEWmUE4DsOJZavoTH15dQZxsIo3E8j4CowApYIYH8N
WpjH76Vo7LyoO+ucHz41YVfhMVZjEe3cuzhCA55W8AwJWwCm3E6fz9dc0fmpfI4Sq1VsBZfCTZ0d
Rvn4eJnu3Rx2cN3DaYKs7U5wVVaGOA65Rj6D30Wo8dTKmYH+/tjGfWoIqPu1EcrZk2SUi6Lr5fNb
9Al3CE6+E7+mL+pX+xm9PrZ1f+H5sQW+aLSOYIXoOJ4C4gOuvVE+104ffcgfaUtwsTakr8Q9RNFK
yXsSR5sOMjSoeQvHifq0fKnKlYE+i4ZU25hFrDm7kmDc/b8PorZdp4xCOMSCfC5eksHOIE8UyqBv
AfuZtGKMfXKK2x2OeQaCCK/KU8mRLm1K+dhUPPQEz5vOfDPQ1Pch2yOkaHwrMHvzvbp8fn4P5NwQ
Vg/V3eE5TfqV4WmDXm12r1DTqPYl6EU9RyrAkeGnt2Lx69MoKRwv10bA9XxrhJfTUdNGEUZ2+Tlf
/XJX0cIAGMtYgI3beTyV94Uiyhh1euIFAOVZZL3ntlzyKAw9aSfJIwtSr9HTS7xDu1ddi2PN4/xO
+fdE3m37OBuNkQ8xkdGLdBFNGY3wwlHbcTsUVO3HQ7xLRKgRUoeokRexECIqnK3iuGpfOEaJ5T5r
pH6fOkA1oW+i2oXfi8ekMEPR8g9DYjXgKiKaXWFXJhZaXr7GwZaZV99pdaiNgMPAAAUl2k9Qy6L8
MZe4Dm+6vnIut6DC2Ljb2naf4CeLasOicJ5bsmtb9LNFaGRJoSqufOYX/Ta0yNdBMUs72/aHx+tF
kxNN/n9jiHLJCi08MhdoCNXn8uJINak3/Lt8SDeV1Vg68LvlM9AiOeEOlffP05Vb29Rx1Ba9BEEW
Qz6Xvu1t3MOBjAvuQ1mM35Lp+YRpcCag3IyVck6wYntRVGJSFTI6vN0ujUWJjm/GjN4f5bejolw0
ybMhKXpOPndmuEoPxc4rCHovMKGS2T776+a1YmSVM4fBzbiokxDQ3jIF57dy1hcZ2fY2Y0/fDQhs
D7gSQpZKRnVEoBETclT3gNPKIIkCq4GQv4I1ijFld0fMZEETgFiakKr4+zYIB0acTDdE7Zy/8d+a
E4bYzFxFBidGKm5Hls/KlO88AdL2EDvBvQx1CmhvTn9+dbSUQaYkgSR4F7AgCRf0rkN3CpsbqjZa
6OglkA4KeMBPreGzgvFdgJwsI9cDMhiFYo1uvfKlwGvHpPcuWrbScdMtkLp2zW/GhN7dcn+soDQM
2jFcc+l00nU9H3okGJ9S+I4U2CX6jusKwIOFXI0rVYuseCHU3uKx2blZRasXXiRRSwDXIrWMEoA1
NZTQvQsAQ+ao7vBqZuYQr8v8hRB+SfFIHtu78/uJbx4tXqh/IhxDmuh2FWtJ8ktpEP3LsOZtb+2t
BLtjlLrvi6yTDXj/xA0HCnP67S/h+sAIWtm/+Ct53W/7jbqqtrIDWCZjE98fbZQlavZcqRi0SFb8
S+lwIOUCBfe62JXLyMxttBgdg5WwhvAdCxtwnwBRZqlJjKC+23QjzHZr/xAsZTM9CMf3cF+sdIeJ
SZ/xy5vZpGJj6jcjx2Wqf4n2Fw9qc2foeDvhrlhmrNmcZuvmsKaGRcXEQuQ9N3IxLG6pLzQHNHu/
ceFZCza/9HccI7GbdcQrJ5k2/VU46RJd8uMUwwr2T8Jr+pk5rPFMucX9cMCFiJ0FHB4NXE0lI1Yi
XvIvvNnZ6tpb9ktQfz2hDvJ4S93nA5g3vJQBXjPdfO/8HUX/TI3UMrhk9uiI5mjFFmjzNqoVrUZT
MrGZrcBBG+XyhWH43jUm5R88oKE5BA/+9HUbkHxVcwGU/3F/UDjjJSX+1hbyhkVXPrOlby1RqyX3
QunFLSzVVrsaievk9qtkV5uMcW7eo+fQT3M9pMltrtzC77LAHachSbg27T/aw5ejW8pucPyT946H
MdYxyppC6lTLh3AEUB32BkQqztTsBn1RqKgyKQZmDYFjChBqFR09NFg9iBO5AIl/eEFZE8/rlrDX
nwQbLZln+fTYLWi6Mx1wJYBC/5qiku4sGLUYkJvwUtjlNnYKM7Y+WichyRIyhcsuJ8NBfNKfipXy
w9s1nPqv3+ggYWnNsr5Dnabkai3DBKd6UeM7unW8ErAz6q1+xPsXbw526ni2twhWndO8Rav4Jdwb
C8ms0YuqrZhONXnnbSS4mRCaydjXCx0ZJj4kt2qrImNlcqf69esdlPu7chE4ru3a4T8GdE2dYVBR
m1DAIlQoqC0TJWLWKtDCu7QO0A3S1jfHzeiausU/Fdv6c22Gx3xXvAos0oz7wHprl9pBSZxOxSzY
9T7ltbARBbwn8wwXuw+ttzaoXdPnfgCc1c+uQUc4+aVa7jlxWEfEdN7Qy4Y2HHDhKwBlI5u99R9O
DOqhgsDQJVW2VXgYlN/uwAreNOXdz2a5NkIdr7kr5GUzwAi/kNfugl93P2/ylRMAYNEs3EW1KJfC
erS1hepkVuZ0S1a56P6yAJ2xiW55osVURJnylMGoPQk08vFFBZ9uL7UkiszHIWFaD3omry1QPhE3
YViEYhlfWjTyDfk+0VOzHWwugmbrSaqzf34iQgAaTPWT54PanX4xCkUthGaTHF0q6dg3Zs0Bamd7
3YmTwBkm2AogCG7Cr7JGXJQgPwTbFuSDrQzdlPlW9UGFlTmPJ2DOlXCDgEgwvguPdZQrlWLSYCuK
mGI3byzUV0crgWSKHbXl52NL92UI7PuJUAQXM4jDYp/cem036nqmdnlyab6rvbBJzK23Kr6E53An
HBim5hwH6Ff0TuBpEOTj4q2pPArrvA6K5DLG4yCaQ+blf+SuCTizQWPUH62uMw1yyPW4RQdV9TaI
/aCased2O1WoM7RNc0aIi07FxV+VojbFgvF901Bpt7v+PmoqAjUcPK+ok0uUbfp02BpgzvBHtLDz
gSXGvzOcCbKSQrq2sKRnvwcQozs+/oTZGVJB2gyIMIhnaZFEhQ+4Lhnj5JLrytoAxS1XgVDzH9sA
X/Ik2AdFI1weqWMuT5LGQx04ueh8DtBqKHqmkbUGw4PnMiPw8WgThAhBS1GoKIG+DDS0jEl6Ka3W
Gi0B6ay+Ui0ZEHVjjQfvpcpAdtw/jSH0Qv4QUk14dIaoBnUfSIVE5sBqlF5A+DoRgaIH/mB/5oul
dmAlmDPrBFMa+swAkMKBOf35VaqgaG2R124GDJh5YNVX52fu6sepcRhur6VDmacXt2q6J4MrxTdl
CMsjlzeN6U8rSwS+VXVQLGs5fDKvBAg5Axgrmb2KmsCi1hMhNqs8nrDgvlH5jLW9fytRcCUHQljC
uxlCFI1ErF1t8HJday98burAl/jo/wK51LHw/tToOgYcyjh17SoUgzM6/kjRQFK8uniNbw5QmXIt
ibMNCTiHYluyaNJ+3Pd2E+PbUMXCazmwiGjHu10afuSLWOXK7sIVy8ITnNz91fAI0eHJ89EKPi6H
tLIjpSCJ5gRcsHJb4Lag1JgUhINWyVtvvNXcFrCVLHZUxfaTZex/N9AE1p90sInh/27KHah0ghYg
8zEnYNRTh5pkuc2hosXjUS9/42SQFO6KvLJ49yvlM9vfB3+SdlFGv9TwzehIBTj84119f2QqIIn+
wYtDClSkYyuCaB22gtJdEqARSKq2qs03Me/IYfBdyQVIskX9d9twLK7ln9Oemm8UQyU0HqAchLoe
dVYLAQjPal4HGLB/dZV+1fNO5q2y9DRkJz44SBoYsl+M/iXgkC/7JDcEO3+SfqkrkVsnW/4calao
62a4B71U7pmK8ORXQHKu5I2sO4pqCbshAMF2f9QGO7eDg2g4UAMieUn6XaYu2sAspGfjj2hYjyf0
Hm6LdACYcOxxMCag/EQljalSdZpbct2Fj3wAfMEcJD+Byr1STU1e+OOuKXIoQlvaUTHVjeKdVW1X
lD3RwoW+T3ziRyysqzSFTHqqr7+Icu2+lPto8N3u0gYpEZyucKLiEBlm5dVmbiSLQYXsuYVXkWyr
rlT/s31xfVJyB4U3k/qNay3oD7r6Es64G3x71Cwx2aXgJOEsAcBldxnFBTzHHOqNZ9U+6/S/e1sB
vB4azZDrgNI2cFvUuRN1Ud6PYh9dFGK5gz30uLna54EoBxZR8l32RFmiHjwiUQvkPO2iS+hyyqqH
5rhZjr1udQJ4vR57yd3NYjIFXBXaT1C4wR64jTaFq7dxMY5QKSOWNjitCZgM2C5Zd+S782YyoyCe
SThOVZDR35qp9CaMgcCGGQOIemRIjSnqNetU+6kZ3zgYzCB0YJkmRSrQv92aEQwxTzSxyi5V2XPL
1JMzsMrygRsthELNFDMbNPTyxLVcLsa4aUozluNAN7toiErSFjywT9wY6LmZQh9qMFN3gEycC6km
YL/yoAoXYdO03j7gON8nPVp2BCJJrngucsmAa0J2qDUTdahikjdQjzF5P+oQZUvXQEHKV7vP2OBC
12nG1JfMMeXajyADab3Jl4PGIqq8P4YxGRJQqahTAb+Gru7byeDlMu0SQ4gvvVOvir1kVQvfCfBE
F+4/5WXck4bhS/cJDGWRWmW1bdqx9ZD1106+3QXSOunMYIUAN0K1grPcExNffJfxTkclun0nKjqw
cdBokWYoo1wCIAr3jH3tdJUDdDGE3Bqnau06fZE31W8frQzIgx9vm/sCHQyjlRndDDKODRDU3U6u
kOvuIARJcqlsjcjrnW+qq9oeLowgPh0+lEPfmKFmNNb8IamhRnZpzOT5/fzNApQxx0GdfpUBCgUv
hwF3oW1qst1LdkjMfw5ppKaLOot4rR3zvJrGYRckRJjRyd4HIMNkLMucP1wvC3XCKMHoVkaCZQEI
xsGQHMcj8konnqmtQ/JPKbIgig4vwF0HD3/AnUAY/tYL2pLXy0CazFmdXa/EP5VF2peSqK+/Hw/s
LjuiDFHu5vdjOHR5kFzewEGz8UhoJw7D1e5fWSYbuLQhSKOwDq++HQxyJDzuDBlsOE+YttU22p6P
zLrs7ApdWRFvrYR6UaCnDFZQdhCIIyzR3wloyfNzbn4zLqNzkwbswEQdDZofvEncmuoFPYqFwEsv
nE/esh4M8KFHlsvHKzNzgKK6hxYXHg+mBtL2WyNZaUiFLDW4SRH3Q3pKVy3h64VZMUg3ZzfqtZ1p
Xq9ubA1SX45LYedtdImxI96ljsn6rLPawOcm7doO5dJZLPWSEcCOexTNylSf8KBiM1ztLg+Ep13b
oLwZ+p5Nk6t1etm4CkFf1++exfV4XxWiTFBxjas0lASaCtMVr8QFb3I29yGZZ9bT6zQbdHy+Hsk0
m1erwo+1pAQCRhKu1LVTbqcmxZVWnuSUnP1nVvF07jS4tkY5tCC0gjFUGBS6ET6jgJjfjIWZJv7B
cGj9pxjFQrVUcXOvV7IVrhm/PpcfXK873Q2Up5CkhDZgelHXEBBXbJXsS3P5ezAlUrw+3pYsB6BL
olqpem3pF+llMJFwkknVpLCSrYBeGWZdcMr8H00btTfBON62WVtO64JEwBFDEjmBw1kMb2NsTbpo
E3Zqz5UjnK22+jME3xelGVgsTZp7AODtzqFrI1ncD90QYeKK79CRV3+MzQpNmYodnYeluBFxtXp5
vFSsYVE5ThdyipcPMGgFpz/Jdr1kDYmxbWjC4syNeVfiYeBNNoWl/BWbrBcFlgUqDHR5wTUjj42p
7zaj0xNctll7n3HO0IeZL3tjHClY/A7sHMWitNe4ohPGiTmbA/yNMOigu41nA0i1RK1qJ08ezHYL
muzfnbNe6ia3+v141RnB4I6wp/RGOSklbBrLN0PjuLWfeZ50RH6tfJKarC4Xxvl5f1OQKk/guSm0
OZYCGQ4z/0yseJ2brCmcS3Cup5AKBp7oCa6X/wSDSedDN0tntJRluQG3em2ascmYxykt+8/BB108
t0vmVbqcldK0fSLyIW1CS7W2z9ETaxM9PrPR1ntrpnaLsKsHzB/KhvKqgqb5kjGQx1FUpvV8oCTd
i0EJ38NFtT7rB39j2qbOarxnOsK0l6+O7DSv6o4D/ceF/yakckbTBOsjYR11jyOCJlMRoU0lIR1U
pFGdiWdO3QQC+Mk3A1Mm7WeK+6n23Wy5RWqzLnTzdiesIipVaAKggmnklb2H6gSit11au4pAM50R
rucD0V8L1PwlStDxfBanF+GcnTizXkt4qGWx6LOGQU2fUChdyYMDAln1B0rxzlI6PPY2lgEqleLV
PkDVBAaSkcQkJfpX+PzYwn9wtH9PFA3HMBq0ywwDTOw63VLNcW9Lqb02BxZGeZqL+wDw184UIK4c
GuT/yKvSKEWNgH8JLf3pObYZe5Ox5ip1yZlUlWQIOE7ebBAOHW69vc53DCP/IWX7OxAqcoZ5qwyl
FiLEOPoiAf6ZI9GissJ9vGRtz+mDH80ZFTTjrkykpMbVMNxuwDnt6BJpzfdxl5pLVlVsPnD+HRUV
OIWibrtQCfCqt34LiHpmDOUe9fOTr/39fWrHp0YVCGWDtRGqtUYE0RIUIuy5Pd5uSOKUxI6Bfjqd
oj+BqfVERHbFCAjzji6heDxx8AHJS0UEUWmV3G+mx0SIePUrgWhLgI3AHmayzrrJA+6W7coSFRbQ
7dnEuYI3WfFP4ZklSjo+MaxNv8vNJSPZniufTs+x/x4VFSG0JI2ToMWoBrS9gAR6+2na8XL9/SIh
SxEZvj978fprjKYsQG2sQzkYxvyVfzYL53Eomg12V79ORQi9MDIXASK9vHyMPjklX+fHvz8bHlAK
nSgXpuI7tSwFUMFggED6a/WWlSyH5zAhyKweG5l+5G7tr4xQ65HnRZkLPfIcfYGDdPGMno//zoJE
Jb8lhxYk30OK7b+NBAIq6GHnl4z0cHah/46CVhkG9en/Zr2nxZHhsbOrfPXTVJAWhwA4zgoTJL50
CwWCBPKSsc4sC9LtSZPXuRGhuRWhDNi62j67p/9yCFRYdoFyA0YGBuJDa3aWzbxCz8eqq0miojEY
0rrB1+CqINo5/crMQ2fx29JkjIPhq/RzV2yUoJqSYWU4vv0yPpFh/v6vNgMdcn2Dq4VGhAH/Mi6j
xTZzysVjC7PH1tVEUXt6GOokU/CEdIlX3jMPRTjGuTV/2l8ZoPaznuVcEU/3JHnxUlrSRvenmAHd
WcauZgyEDq2a3I1hVGBbFHso615Sk3Uzn1lswI0USBQB9MQDUXi7K5LCxYWiljKkLbiZQ6fHIanH
8qi56bqxMg3zKsvL0VJu4B942rQl55dAVhCwwFPNwErvZ/b4jZ3pz6/sCFmR9vw0Gtz/V9OEDSzf
nVkQBeAmQOhBnKMKNIo+kiVoLapKhpu4I8aAs/YFY8nnalg3JqjJAks/2FY4mHA/Grt7ecqd6jm3
eUt4MaPfPmHs9pnj78YaNWVGngljnavZ5c3dOXxhymDQgKaAWf55vCVZdqgtWYr/Q9p3LceOK1v+
0GUEvXkFTbGsXMm+MKQtid57fv0samaOKIinEHfv6Oju6OjuSgJIZCbSrKX3TVLPctBjDs7sk+md
WA8vlgzqVsKHcIraYedGU914N8g0Wuidr0h5vryWFT+43DM60xw3Wq/FsxygJ5O8YyYTVrIiioAu
37kxFO10NGeu0fSCwE3Yq/Cht2uigz2bSIgX2dd/LZH1QxS1ZR7XA79NhCgFU7AaHi1OAFZzaEBg
j4R/ZCV8Vk/oe2VfHm5xQetIauNoXplCDIczOxP85J8M97JubRZCqIhRlP2hbQcIiUm03Y/2dEKe
5J4RCzGlUBHLqDSGFvCQUtry5hjvS9O/Fz7vx0eGINaWUXHLUEwx2iS+tqx9FVz1zs5ePi/r8+9u
K4DAoPOax6Am0M5BWPDTbua90Fe9Js9PZO8Yn4rtuEtP3ubsWeExPKIV4vA8PIyH3EIfhH1Z9tdv
U6HxD9mUB/LRrsyD8g/JjMBM3isrtGrQuFhVsEltX3ZboLyXmOSv+l1noRUcPDKdZPL2aAIzZHjO
0xkrJNxjTEP+THeaXe4kJ8mJXpH0qB/FXQzevY8yJlVE0rdKAkMLiZ76Q+Zbvue2fmpKxyQFcaTL
v3r6Bsx58qMem8Hwiq7DsDo306bLwGCybVTS+Yy66IrzBaqFgtlKjC2g54eK2bssAwB4JeD1K1jF
flLIfWgxIhWWCOoudBqetpLRzzlx0XTUw+sda/BiLSr9sQrqIkicqI5iw2fnvCJPpS2akk8yBft4
w5rtXbNWP0RRd6EFc6OuVlhNbUfbIjGfgIZYmWViznUXbZsyfOOKnf8hjroWRiACMz+FuD3/gVYo
4fmy6q+ZkB+/T6m+rMtJM6Fj9DxdocqvoaMrMDPiPuSueHtZ1Epg9EMSFVOU6FyQfAGSxo1oHuuN
/sf9NwFUGCHHShVJ6jQXkXjzTb2uGAtYsYI/FkCFD4NQ51kW4aogNbyV7Sohr+4n47hZd2X+hoVz
KvtQ7NsYihxi5s4ZW3uUXFa+6fJBoGvwpwww5FZqrkFG+3nMN7JVPHiMTvzLOwVw7p8SYmlqdI/H
SXj3OenOvUHM3DIZPpa1DOrOe6UKduESy9h3SNTf9/9bTLIZNeM/hvHXBE4i1INU8qim5OQYksi6
BacnaxKDtQTqcgNFP/OHekTeh0dRMrHAV8yY6lt5K/xYBXW9PS5TeyGZzUe4Q5+wI7LazhkGRKWr
TkMc1qLnQQK353fHuWoCKK3Bufct1uzr5buh8tT95pGjn2oNJ1KWRCemj06E0mXa91n7qVjgx45R
t7zINUWKG5zJE95WIry8ZpYH7WHHCKku23WVBprBCFouZTIWc942hPUIYewUHeJCq2UjSvDjfGc5
E0k/wmNTMpPJjJ360oyFrcrTVK77APawNyXnZZ6rVEl4HbGeuwxj8lVyX4jxZC1QvBwKphDH4e/M
99xmGN1VCSD+AtyHDIqGX28dVQc+QifhkmjopsonotyQ/p0RBa31VmMu41sKZdrrTJpC3xBxUVyN
WHXilsg+OCDRtQCYnRMPxe1uw6OpOEdgEZ/UjdtgFL99/LRf+asdK4+6anq+v4ZWEcTiocTxWHNM
8pfSekZ/NWNXV5VwIYFyArmY537pQULTEMPkrvc9rutlj79q3RYiKBeAYcgiEzOIeMCxqZCSe+Sy
BNYiqGgvQnGIkxvoeFJZTkj0Q6CSwmSoBkP/viopCw1P2qAU+x5CFBJ0pMbLw7hyMBaTny8vhiWH
cgZyq9dh2WC7RvOlmhwDQxGmrdxfFsLaMSrMqwY9rFWcynlfHRz0JlrVQ8VIT7F0l3IEYdcPcd5D
hHbldPvIZVk2llrNS1ycR61quVHWOA8MGoPOGODCd5f3iCWAMgVGNqGuDft/nu6elNvWYfZVr5rm
74vx9dherECOhiBOZ4h6YO9vDfIUnwaCsmay853LK2Ecxdeg4EJQO0gY6OUgKPuTkyvc9PCdcce/
2HF/OeTFWqhLXnNtq7YCTru0G0tweFNBXQn8fSg0h5gp7SpTu7ErcvfOaoZnaDJN6KfIQTvPQM6b
KFh1RB53PVHeL+8f40rSGOHgUCrGooSMaNvb+sMfYaNtpo9/sy9fFfDFIQ16axSZBiG9qeSA3bIE
87k6/aMQ6t5LXjkmgF3BvS8fYMBO6RZDVyarPWetqrz0ovS0IRxsM3azwlmDscE4bGdum3P5FDvy
2152WeJ+oy3Mr4CF8lGmIKq9ru9qKN9TdxBUOzwcz5hCvI4HTBcPO+nBNIfBwjqF2P7E9OhfZjYW
H0CZiqj1EwVAALMSHn3X38l3OrnTLP1vXmzfYujSrdwNfRbMzvqJ3+zHryYVTBLmb5e1fT1PsxBD
xQRToGVF6eH0BrgG9MG9v3pmtmHcqbXqxfLQviKxhb7zMBajFmDP0Eva26Av8kDICSRTgPKIx4gU
sB4s7BjmyqhAIfRCDcNx2ECryUgekVfk0ULHBfnJP26h/NM5BX1UjnKILcSrNL0PN4+vmaldszJq
DNtH1+QSnvO0VFC+Wn4H4m87m7/9x4VQBgPjlEOqDBBxTF3Hid6z2jGTp8tCVpeBQca5swas0PQI
L5jdy6HKdUQKAHV+zgEep7rh3xi+hQzqhhZxqHJCAhlgPgJ5vCns5Kdxz0qirjqKbym/PHqpKChY
q3PsFj1LN+jDn5t9NcZa1l/zCzHUBVV1oE9oiN/O1mgG1wYBcTcRds3JvXwuXx0tv5z6Qg7l1MHc
oPtNDjlxsQGV6otHZtQxYtrA0NzuTvV5H205R9/VRMOLqABQLyaqGU/w9VTu4iOoO5sDK1Qtwnmx
Yr73b0AgpN7BhzwGhNukFsuXrJuIhTjq5k6Bh4HXEYqyP4qYlrWEbm6SETesZa0Gfws5VJgfpnmf
5rU2P+1QmSBPneXvps/PyyfIuFk0lWuVdkno8xCCMbTyYS/2BC8jDKNcljLbgEtqQkf6gxF4AG9G
Sw6AhkgPKpq/ivUXmzWvc+ErxiwNxrKbFVElsoXh5vd/WwFlHUKxwXhTj98fMAtyyphtDfNFubBD
tOPGEPg4xgp26KtM67z5drg1XyObhYawNtkAmIf/mFK68SroRWTFOCxk7msQzauJoOsXdG/M/n+G
ZtHeuxtUL/d8rCglAH42WxLcPLQYEuaugutiW/GbDlVhjO1o58snxbCw9Ow7p/fZXIaeX+HGHXfV
nYEX4KiBxVDp1eUBbGzu9UOTOb2PmD+rYF8NGJ32odnH2/vYYlrxVQuwkEFZ17EPY67vIWOvbrID
vxOsgYyS+fp370wd87vAqwR0FI1+ANisOPRBRI6zekjOAFx+8EkIzBS4psuHs/rOXAiibJrapW1d
8tEsSAOfC6YDWW3G6wq+EEHFI2BynoRkiuc2JAHR6WjX5sdgwpdbAWFlmVd1bSGLsmtDM4zg2MK+
dbF5AqofXhChZbBihnWPsxBDGTdj0qdCiyDmabKmw7V61R5uckaab33fwNqJKX5oM+gKflrQuptG
EEFkc6tD5+Sv/SviUrO2xpzIjmgxVW6OQH4ZvG9x2qz7C4NdR6AL4/gix2N2csYHoBSS68n0ngSb
4eHWd28hiYqFSiMzukiBJB6M2FeBJYOXKcWCWMqwqtsLOdRtBeVqy0mgjjxboF7g4Oc4Ro1/dSUa
OjRACDKPqNNF/raXu7hPK6gb0CRVc4475nQzu5N9zV8vBVFblnneoKZeM1/T+BSCMaurrObwNpDS
Ev9AI+pDeW7MvzmopVRqA3mu8eRpxAZKZHpK8a5sADLfISfEEjT/EK17S0FUwDgIHTeMaZufNeQF
k2fZrMltRia7OhU7Ropw9VotZVHRYhLxftaUOLPGQQQ32sJ8q5zaKmAtWKQVa+ZoKYuyrsrYQglV
HFs3o+W6mOTILcD1W5dtuMDSjvnfL66uVksGiL0hpkC9c0YdBq7pFZgqoPKd2dhgIfNhBpmwcCyx
lLFFj6ygNUY9G6jJqbYAObTkV9lG73JjJ6fhRXhQ2fz2a5d6uaWU6Y0TtC/HwDPETZhy0j6MtuZo
jvHUvwamj0KZppu8YqfXzFEjpuJQ9jjspEFXKiy3wi5jgM0s9oCQAXZssWGCUcxK+N8vxC9mFSlN
VDGRZ8VxxBk5/eAIB9VMFZuMdyztWQtqvncUYEs/tQfP7IhrMCYDJU3eRdsnf3qr3Xr7G4aWzr9z
aU2UNen7om/UBHKAQvSW2oHz0djZSQSJBDOmZi2JsifGFBd+n0PU5Mgo/4NgCIXtDF2PzOBm/qVL
i6KsicLJIh+UOChNj4jSd44kfYzyjYHiY8ZbFeLqylI7t282RvtaFt3/GrYaeVQQpspfOGoAN6aU
MtHCsArqcW661FATkuBM7QIv/sy8fHrr1+4/cr484cLEIOJWOL/9klO/9I5gZ5u/6B8FbCYQsgCg
rmPAiVoKp8tck2jDrIeYfZzPjDsqr2wWwzU9BOerhlo9L2IsjLIgfm9wtQ+sW6AV8KaTQTuulc19
7Lxf3rFVe7GUQ61HEeox6DTIAY7+H1DtknA7OsZGQPHZt1i9/l8HQCviQhp9QEMoy6knQhpIhcnb
sP8zPexYaElfVZNLQihTMXl9VQazWepBUZcS6Q+ec5Y6EmAZWVe3k+Xg9Xrtb2XZHj4jd2dsWWwt
q2WK5TIpI5KEvJh2PL5g6nZKvr/f3/inlvDk1G8RdukMrV/zcEtplB3xpjbWuAnSFKAOIJHRPjWv
l7Vk7V4tJVD2Y5DHAUoKp+K/oreuC0xte1nAb85lWIilBCoG0cSRb5Qaa6gscQa1mawMfeAaUbYp
eTr6N6GZkN65ln1ruLet111mfrKs5NrTfPkJVHzScpox+coccgFvIEYiVySfLGx3lgwqGNHCFFwu
c6jVPmwLu7FffYu1jNW85nIdlOUo66wZdeVLHTSwn57RRWx7Voduk3t+b1xfPjjWgijzESS8kKez
+ZCunFnMYI4ofFyWMf/GhftMJ78bP/fqsYGfRCJIfJVJCuo2cCswIgyGjtO1bHGcxHAIIaWH2gHc
eQrM0+e/LYQyC5k81DrHYbOsEMEuic3JjNExxeorXLUHwIvUVUAXygr9JDeiQsjzjs/PL5IzbeNr
2b28DGF1q74F0I/wggOZc1hOWEcW2I66U80BIBAREXNSwaufsspk0qXNJuaXEixkUkY9khI/0kr4
XSDCmzlRMaw9R7eq1Zm8Y5ZX/7pG6qzEMi+qOMUmIn6XTQ6kiOJ94sSmeu7M18Dmtvw84NptGFq4
7iEBri+KuMOSRCt71xcSwDYFpB02nRU912bAk/y8iwZm/WMt/AS07X8kUTvKyTBGowRJigiNbxyF
HIfcmjatyBwnYomiNrPX1HwQAnH2UE5kxcfDDhD67Crs/DO/deR7RZQjBJxvqKcSzqyOXaSLwf0s
E/mPYJv95LD0gyWLcokIaLMiSrCkyemAOB4FgJSTzPrqJsSICitHtFrTXp4V5R7rXslSIGli1AcI
TJKdHowKiYBmM79K0DK4z12Uy8xgc/mirxrehYZQHhGorEPOd5Aq6Zu6fijaa73ZKPd8cs+3TsqT
y9JWq49IV4LvC5jLSI5TWxoXGs/xsYRXytXWQbtdfzwM6B77m4rtUgy1l6DAKwBtKM9vc4O0MhH2
xYv6xrrH8+35rYvfi6H2Lm4AHS/4WAx6+koSPM3DoAePaA9AN7y8b+un9C2JiilaUP5OtYFHD2+n
9kdCDvMTkhVjMg9nDgQWT6vKKFq/nA/HSg7HzALCPjy9ZLOu1brv+l4MHU94msypAcRk15YzWK1d
35db/m547UlkVlbLSF/PX33hlOj6GZeAciL3cIufpowUpwLdnRkTY+rLZv+SIoPDHGinM830bB4X
eydwAB8NSmjcDKUnOE+hZT60oRm7khs44hmd+dvuNrE9lhKuasZCLmXh0f4gq0UCuRUqGi/l/XV5
fXNZ91b3byGBMuwFuhgjpYaEvXfE8KEJu844IdYaKJs+gvQe5TJIAOtK6vqnwQM83FVfu37/N9O7
SJF/nxNlgJSs8seShywM8FnCLU+yzQ1r2nC2Lj91ASDeMmbEBXBeab8m7mTZb5LckNuztWW52fnz
Lv30z+O+fLC/Q7yfn0kdrDK1Y+BPUgtEldpJj71jsgqurI2gDrYHBHTvy9iIt9trVl8q67epg1SH
JlVbDb+dmkyesJX31c+tof2Hb3AtwLTbs2Td1hbgeuyDD+d79373cPkMVmYGfkqifEgBS8h18xbF
ZAvU4p7sYTDuVIs45t1tttm/WLhvtmVj9NBmdAR+FaIvKRPlVTxMVMZVBwU4Oi/9fXiv26n5AfDp
o9Vd3QYW6N63phve2WZr3bmn1PJM3zG275d3gHWOlNMBa2zEdxU+wrlFbpThN3+7mp+7S7mattNH
ftTx4wP5YN3ylbTa8sd/TdnpraLUvq+054fY5k7ppnhLCDDco3uLYzGoXb729Ljdv2w4+C5/eipR
8KZKEecNv2YcJesrqetecrXnhSV0+Z9/eZa88K7d1EqGN5sqYEezGjsvK6BKwzaOHJ+G/YivVggh
jKz4Sp7yp45Q1zuL0yY0Zh0B+v1tbdhifn+T3DYOUsrW4f3QAjd03B+kh0YxtWPwFgwkOkQsKH5x
PtL/ftF/zdX1gjdq+nzHQGZtSiQG66JzmPPaNcnc0nm6H8nGtT//UR2omz1qWtZxPDZ2ICbjpyWW
qlEXeyjQ+Bmr+G08yuKSxDf5ZmdfHUZya1o3LTm4r+b7Xbs3N9aM7baTIqtkxbGMT6Dy3Jfv5G+6
Jf2HnnyF5gsFDwMB4xwT1rN/aQkq3JHlHL1tRURif4AF4LI08OxdVogv07YQ14vGpPUJ1LIkW8sg
28Hi3mLyHqNkWrsc2VYOxgpTkpdElq34dESDjLLl7G3g7Lcj0tuiT6S3K+X01GRmK+7PA0D9wZab
2keF8D4pbb+w3cltN0/15krnbemPeiOA3W0jg8J3Yxwk8OmRQCchyCeHXQlkC6IfhVugghA/QFtq
sm0T0lyrnwK6KLeAX8B/MFnhfgBTJ6i/Nsnh8VOKUKLXT5Ul3NWZFV13Hig8brND0dj5g+bkZoPP
5f7or0r01RERZaTfSA64RWszP3hILqUbAXwfx+t8xkv7OPLbxtkUzodBFEy4blExM/ldaR97CA1j
d7CiFjVtpDSUN96e9sNVSbq7K90OTCSywUSmmoFVOJFOnrYlAcE0vFluDlfo4XW4hmwdZQNNNVIT
z1ETsMESeT1sXGBB3Gqb0LY1Gxnpo3Hj74sMZYwbfZfagPbsnQKl8+RNAYPeREZrEEzjQ9uLW7kh
SoqK7+k6sPKBbNVw7ptS90jQ3TSg1+w9613BdIZOyt48vPJv6Wb3WO5PpaU8XImd3ZE70KdlVgq8
J2nLWTferrjXzkpBgLgKSGOQBtkcQuMNAIcF1DXUU9dbo8vb23Z3n7+ltalsAsvUW+DGhI52gu+z
G1MrgOSFuTa0aEBHQCYQT8jeeVu7cO96IgETN/t87y3xyn2/7x8ViZBgZ6m7cavfYuBih25Zl1Qf
ak82OxXKP3GkOZokQ+RhyjBdf0DRdNYk4lSgrog+NNPYRie0ulwR+64iiV1asQWkrw4cx4+d2YHH
aRdbn60AGCi3ItuddDSnm1Po8ES4re4DWMAzAl+cR3c6bfE/Oz0pBmwaMlcdvsXyTey+q76fFHQG
mTp+FDvBmU+Blb1NGwfo7Bn+UbD3KXHAtfTIodj/7tn5Ww+I6wTNuTLprbCwjcQ+uY9m8iFvrvL9
qTWxUgBKaCgJb0Lwo5yLjXEtCPuEtFZ8/wEvN0LzD94B4LHF8R2DokQuyDvviqR2J83ZbZJdTm6N
dz8jwWdojU+ec69dg7K6uG9Rc93lGDm2cNF4MtjI17tE2uy2XGZ5PrQysFszO6LgvTGV99fYBHqs
dDvD/uxaq65N4iYEW/sHmVBue0oaMl7V+8SuYkLcrV0CJN6wMDPt2+I1h3gnviqIO5oe9uYTtgp4
pKTZ378/pVcPqTPcBMfo1coGZ3J5XIY2Oe5UrP+yQVtzswqAjGRNlmQM+dLmUw0ijeNCr0MPruTg
6g/kJTzNDRmJ1aREv1KdGQbe2OKodiH6vhnuiCmfiqmEqZaqRDY6wEcKqSnsw/PZCYGn3zroHbrO
twUiZ+nagBnNjowXxNfaKOf+Y+1U1KWmQcRnOmSXI3k5G0AxCE2PIEvpXt7kleYeTCAsNnl2iAun
wfO+hnFwrjs/WaF9BOqNdCqfcFkU0Plq7BrX7+zaT3HUG8zXm2RSK5xpUZDHZ+EhInvBwQVgLWsl
/sOyJFCqSKKkAqLu57LEogvEzvP7s0FQ7c94BxYSo/T5NXrdI+BhlddMBLmVCsC8tm+Z1FbGZdSm
vg6ZQHbPArhBcLuEzmfPWBsrRPm5tMvHz/ot6pMHKRejrkCEYt0yvvJ3+udn7EMddODXQgU6tzkA
N0hsKycFwP09yRliRJYcKhYHBFnO1QnkPDkAVCPkeMWZL8ezb8PVERdkSw97myd3Dy4LX3FFwxb5
IPWr1ra4OH5cl0I6v15QzGK9XliRMD0ApelD0XPz8+Vh3zlOYJ0j9JFk5PGMAMS5Ja69VTa7h4CY
gIp/H82db7HaZb56wCkL9GN9VDDuyWJSNgPW92RZx9v3qyu3JM8ILZ19TlIbTZSOAz3PzX239yxQ
TQH/zSfWhOKo+bm5GUz7zt7J+zu4BnIdWrefcNbb3Yf7ceLhoR4lcjwGCMFc3b6s0V+TpBe+m67D
cUZXA7ABUbDgXHnWcXu0enzqi6O4NZ4NGFZLHYkcwGCYX7Eq+Izb9PUeWKhENAkgo57TPqlps9RN
/l2K+3Ghvp6Dix9X+yAbyvkxYZ19ctzOO70x7bczWmICgjAts1rLeg/xFhyR05mjNcUyEVqpBE8n
Rm73C8b/0ib/tEH/IxVqwsUiPga8C9b26fbRv5G3T5ujtS1N/bohtrsxyR3+jskZtBWoto0PNDfu
HUg2AZPhsrSVcRnpChQXaLrazYcOREWWK57XQq/VQPpfAlkqRiZ+uZJg9NMmBWkuHiyVgDCof9Jd
jIlyVr1nnfKaNVvKouyxEqCvDJB2HaxmaHfuH4/czWd5+YqsBRegqv5eEWWbRy9M40FVgPBkHuPb
t9RMXjHNwESAX4EAgDdcyKFss5HodW4okKPhwdfbL9JbBUoQoN1mAC7n0JIPllNi339WzuUFsnaR
SoG2dYQKb/K1i7ztv2jwPXdaT1hNcSwx+s8YI4iMcQoLLM9KPCKlxPuTQikS3MDLy1nN9GBQBxyi
ovHF8vdTkBJoce4NOmK0o4DhLfiDyuXw4gzQHFThFZFavtO72jb5mBEWSsZlX6soLKVTd10opGIM
y1l6e3tbbzP7/fLyVlOuSwGU0o9JXQm1BAFC6qSjlWu26JnP/pavbeNh9CwcHYu46L/IBD6kJmoC
uM6ps+MnL+ZGA5f6aACeSN1FSIw39mSb2f1fre5bEuVHObC1tlKE1VneQzRZtYXHa2y1Lo8D4xiZ
ydUU0Dzr9/+WRTs/QIhnVRdiWYWlkB6ckwLxtjwmlQDhrwGViDAWt+aUlvJ+Vq7+J5aHyU8FLC55
nlzltDFFFGKDnX93Wc7aUwyW5Htd9FPMC2pPDvEcQiIld2VL6hzOLvZopRD3KQi6kqOHuALv+l2E
Grp6KjXCMipr4f2Pb6DuQQD2lzqYD3JEwii2G1c/CPZd+fbPm0rdBy/iOEyn4xBHcOhgfgRUOs69
fvqLSf7ZPH9vKuUGIlEsjW78WtCMYpcCaKF3wK61Ya5ovk2/Xei3JMoRhKouj8mAFc18oQagszqM
p2N67jRPz3mIlSLkKUIMVDIlsxSUcgUZz1WGIcz33AF05bVqcRsfEoXrywq67gq+F0iZk0gOMi7w
8fRLMTMSbxJgLr+GzG4icVaxS/tI2ZJW0g1QLuHE5JseGVVw/poAEEaBsUBga5ieEwJqdNPBeu6S
I7f1r2qX1c/HOEq68SLh6lT0ZPjW0azv2xaYMapfWGpgd97n/3pPgW+ryqKIwAsgt9TRpf1YVDmH
xXbOUw2QsAqTB3cs37qe/1hIoU5ObY1p8sEGfn4wSGDGAxmA2OqT2hLRJJPYoePfjW9MqSsH+WNt
1EHKaSLJqQy17JyvmBJvVcFGLtLZMZk3Vg5sIerXrE/tiaFfzncvJTxmYxVbtO5YLbgSSwjlBwRV
LX0fII8YrjD22XOGPFnjynZ5Y9xON4k+jzCj380sEKjk7md1I7oHWO+M7O6RI7UsjKBaQK+xeNdg
NtmvRaE/NoD2HXk6Ztl8wthrXjdL00Avz5t3uP4o9o8FOgCJ6o6E244eqmiXVXjNZygCmkENGcMz
oH+nZGcK78dRBLswmpgF9A6H14IZHn5NuFNW4YcQyjGlfdSjHxRCSjs9GSf5qr33d+q23Ch2eBNj
pnf2iafMdvcDUuGfLRqyPrMbDil0MmLQgpW8WHte/Pgeyn8ZsTKUtYbvqZyjaPMy2Qx2d2rQoMUa
L2fuL+XCUk4rWrWGKMub6zAxMJDv74xn1otpxbz/WBHlv3j02yZKADHHN393rUNleqLal3Vl9Qot
VIUyd2Jb8qU8QkZx7R0qW3Zu8IZnhPKsdVDGLlaFyOcbZF+P0XVo/+E2FZ5gf+Nzf+wWZdwwxiNG
FY+VlHZt53Zrowkb7j1lEyqvhfFLUXRDe+ILgwLH258xo0y0vbT3UXI75U5zXxxZ61pLevwQRhk5
Y0IvtMxh94Qr4YmHITluNVQ/BcvBsOGLvBuP/i6xVNgT67ndmtmr4uYmZx5sSSYwbR4xy+0uOEqo
Q6EIZnvOaed2z5e1aC399eMjaYsTdGKRzDuiDxhWeAwlFL8w66z1Tt65gbppJZJLVlhtgBkfCVfh
SCbFDCaz4s0ktb0IxSM0zo+FHQVWNO2q4qYuN3xxx/jM+TMu2CyNslkRdlJtGpQdeNPbKY/+fviq
fG5sfg+AYDciJjbo7b0EIEroPDCEr181VZMwZCGDvYY6yEFVRyUPcJCj2b8+oVbZkwYF88wKd/0x
0VHfm8xiInZ4lq/guVr825j0e8MqLMaXzJJ+bQM4YFWEObr4iy6TFznJ58AsicA46pAoF1AGR/X2
o9xeD26IUaZn1N7uIiLvMQVnsYaa1i31d/GHpyx1JlWeEXR4VkmtGX+AeDTd4pLeMVa5anUWUigj
7ceFKmQ+tps3q3fOjJ+RlWfh4q57goUQykQngIQS9QhCEEk8qBjSCfEa7M88ubl8ZCvZkGW9jEaz
bvmSr+QCcoA5fCveSXgBupclrBu1xVIoKz1VqZ42s3rCqXVXH8+Jm1uM2Jq5XZSNlhSM9lYZZIxg
zhDcYt/t6ncz2rB4EFav2vdavr5jkbX2gw41sy8Ng3YPW+5WdTrkqC7v2LrRUzRJVpEgk5GjxTVb
SAllPszaIu6RNgW2iPdgxKa0R68IwmrdSVzzeX6PiejOkpElUB6qzTtDxdeDzMUXUDouB4nfTFLQ
n5+GjABK0N91ewOdC/NYXUT4fXbUT8ChBPNytmG+JlaN6UI4pfujIcncEEP40GJIe5sR72CTzrYZ
RnutrRX9z5qqyCA+NQyZWmQYBa0UKFWPOyajU6ELcaYA0zCHDFxsx9CVdyVRJqt5bCNSn8EiuC9K
mC0+Alik+hjf4a9uweoaW7Uui4+iFo9SjzapSYe4CZxNSWzK53sA/tePl1Vs/cLogoQBF0GWhC8u
moWKgWsmCxMQiJzH3YRK0rN5zyw0zNv3yxnocAM8r2LagKY690CKMATeMK8ke1Jf9vJNcqVuh9sh
JRm4el9uWI20a/kEBSPxEo4TeSBZow40x/y6wnlJfw4/44eZd3bOLIfmwXn8c0IVxyfaUbiZ0Hdz
F2yKiDC2dPbx9HoBKoo6hC6qiiRREe+Y8/kQ8WkPUzpivqI6xzYwKw88yFuHzR1rUlmYjcAlcZRZ
DXOhCPW47AE3A26I8uQMgPD30H1lchuFBYf2Vev7JU0Er4KiabguNHaPn1V9menQl8oanOjcpKav
mSqkJa5tHp6fJwSD+TOPieh3xrauqZG4kExFN403eXnY1f3/hcVHR9VhzmyAAvdddERSIsPHcIlr
N3ApkAo5/VHycq7FUgOPHKVDQpSE8E7DMvJrVg6qakiaNmuNSqlLF09TUgFAHN1sOpFAB1hmZi3f
pAU4jPnXQXdUzjAxamcawHrKT17ynHLuqL1GgUi6YpcLaG/Muo6ouSsEGObnGR+4MuunoMX6+wMp
BavFPJSK+TbhKmlOvPOJf/zwAJnx7Ju8m5Rs2M+1YGQpkfLiapR1ku5j5yUg35W7pIZVrqW5C5Hz
nlR1e5qOBgpCgdkhxgceBRPVdi1+FWETeUNVDUXVqA8IQk7SxggfoACv8nBrYKhgME8cM4+7bqm+
BelznndhfvW+Gqdm1rEHILtjKOopJrJtONmdAOzynQxNsE6v4r4w24xEO+O6ObJyXGtVOBzvf9ZK
vxqkTuxivsQn7Gc8827bf5TH4jHbT5t0+4opUtDbu3Zku9HGO7ESSWthlCirKqYrBU38BYg7JZ6Y
JMWIJ3U5Z83Q68fsZ1kZDof6LmRQZynrCXrwcsg4NtdZbM65lB0Cl8098pIELTScxUp5rN+Yb5F0
ucoTyqIf+6lHIVrZp3iFzc2y9jUA24MjZwnb8o1Z+Ft1OguRlHX0vLgYvQhO1pppzeobMHYDcwyj
xtAaNhjMqjRFAkmqosqGrFN7yk9JB5YSGS5964S8mVmAP1Kv+kPzEu1GRnJn9TWHXPn/F0a7HK9N
gZ9SQ9iDhlwLasMC6JtEABMlrEhwNWu+FEXtohomMbBqxf7sbZp3AEgFJ1Hb1rmDP0o7QDluuFc2
E9KOfcuotKyVOMGe+71KytsYbTKqfQrRjaORq0i0m4agTyK5adCTga5wVpC0GvktBc5nvDA9aVam
MfhK5hxTJCDFCAMHmDXCoXXxbzy3os6EfpKuiSoVysZ4k42pocwBIKBM0E41vyEG849ouYHN7itY
fWgiUJBFvMHwp0JppxSrHAcEGliVQUIjsN5y3UT4Kp6u1BQcyKRrc6OxilQDCGnnlWFJmqQSKhAh
6q1qe63YfEqcJvy5vA3SLPZX6ISRW31mSTbEr5a/xYbzU8zlQh8P5wRPNtkU2qdR3CUSGdqeGEHu
6MCUSV54ALAKmKzRb6PpTxuTUrpJUCJKnpRXI0FPu1K+JcKNmBFxfETqzq6rYy59pmJpJmjLFN/i
/0PadS3JrevaL1IVKVHpVaHTqCfYHod5UTnMKFM5fv1dmn3PdTet2yzvYz9OVUMgQRAEFhYqJyMA
hjsZd41mP7dHUDWYhqQiv+m4QZCDKBucULaoS6mnxBy1dPqEkYOp8Tp85CVoSb9nH7Xn26u2vZm/
JYmFudqkUaOqkJQebdB/oxMj+jFPpwyzsLB7L0m8T5HVGo8SsRsFVh3Vuf8o+N6OeLFZa7QWgZxs
QqsjBcYOdTrNPXXSTP9WpLOOTQZUw8Z8VlOIrdJJW4iCGvKnBINMl/v2UZYLe39tiFZ3KUE4DJam
lBnaZ6ZPZgm8qhI6xuzPfsPRDpKclmCyneHIHyrm6l/V+JjH+7BCXwuGsyROPx1Az9a6quYRDaNF
xzNBPi2FtS7uXB2taK+cMARyMO5zy+urgy19Sm3FxvCJGtEYBaJKF52iNpKsqHCRNl7xdh4U1zhW
mLfiu9XrcJaHfVtWfSlOcIkLZ2OjsHH1wevL7fyJgxLM9L+sdRHLf/uIpKk0ybFlAZcyhRzPHOpT
C6T6iLnpyCM+gA2sxHwX41iAvCPIvNJD7HfQZZQ8m4HnpVjhicyrvkiWBWJLcFmDD+IBFApwRQ4b
Ed0zb42MyGEEoLG+K+8aLz2XPqqckvTSlkdcky7AgBkmxocLtlnqfVhYLVnhBT9yz/QX93u+l/Vb
bOawLqSIuTqe4hEX1dqIo1w7Px4UByUUF6P6Oqf7mAXpnVnLWiw2A8BLkUIcUXZqDoooKDb77HX5
5O1evCFgXvQ47Nkh+xn7Em+1FY9dyhPOyaRwAiQn5J0rzFdKKvd1uc8w6BsFmfV99kuW/tx6i+tg
cqIUB5NgMPd17NApWVXMA0IyNoS5F5t4oU5Jl7vKAvrG27pt28hvUcLzeJxDotLeQsp7r31tdac2
PRNNWgrIfNXdwiTSNq8bHRSHzAR5tAUIzbVmUWckYcygmYfQtv1QnkIP18sH4y6V4gO3F/G3KMH3
98Os0DFFWDRj2uZ0nGsn9IAuQAmN+177UTkCNCAzlK2H7aV6wokj9TIlADivD1vi9veR/7P3FkAn
uLR8z1YbEC+eC1HiI6ipx1ZTNIjKC9hF51IWe7nhUuCwllPWexXP/fzXVJzLMnH73uv8cfmaWosz
goOMnzR2tkdvDJEhPCXtUY8imLLb9Luwd+2X3v6Ul3eh4Q/5zy7+2lZnO/61gMCEH+ZsF4NjLPJL
vLyaUA9G9kDa+3Q6hLlknOnm2xJIS5Oats40sARdWwsSx5aVg4X509e7F2K4JRCdvvtke28V2uc8
KUjpPeoQ1/RSnrB9IdHKdtDCCdzcM1CQNrhHPqO05x0/HD+Y7qP/5Zs5O67u5odTtwc/CUYnRw/o
Rfh1+0y+B11/fAewH4DZqZpuMuE7ygzjbrk1zp++fkXOYgGBKnj9lgOgChPaRpzA8b+nQBMM+4+V
W+3fMFkctci7p9tfIdzWYHhXGYhIQV5CDENXTcHpAQmdz9mop0FlIv4dXOyEu3w2J80pisVVF9u9
LU8w6P+VBzoWimEJGqReb/bcTlYXYcZAYGfPIJbdpenJQg6qtyR6CX7hHzkaVtfC5FdLZ6ILStow
smY7DRT2FiuIrIBw7VRF4go2pYB+3TYsFJaIzq61iVg2dkPHs6Bs87Pev4LNbhctr7eXTAhu/lHl
Qsj6ERdR9FwXdd0vVRYwtPvO9RtByzZ7XAqPj43Ec6/fe2GSf4gSriRFKeqpnaAPqIUxwrQnpUSA
cBH9IUDYFt5mSY+RD1lgjNoXChY8ULr4U8OOJh5eMWFHK5z8JDUb5/YabprdxRoKPiacSnuKOBSL
2vBXZ2aOnky/FkO5W4hWS0xcTID8o6QOoyOmiae6aOMNGILMCJONg6HzWfxEJpcYj7zYWcMDj75b
FHmI5WyasVMZ54h8jQo0pymjO+WymcGb5nnxIUIEpVe2OrIRH1IlqUvVZ9XInGrZ317aTZtBTco0
TLzJ4cWvzdPOqnKMBpgnjTDABSOd4tyQWM3m7l2IEHZvXobZUAZYTdTG942he2bT7mKT/SpaQ7J5
m0t2IUpwymFdsnFYtUnaN1KBOix+rUz/9opty9AZ+KYBLqXia1yvGB3J2GVBQ7hrKa+Nhe55Wd1b
JkTY+9zuiqrHeQus5UkJM4cM52E2Jau16ZpQ8v2PJsLtMRYz5tbZEKIWGNRb7SvlE1hK3WUo3TL6
9m9WDZVICzVQFTWlaztTyTBHXQMjWLNMdfNcmcxpMomlba6apeqobeKpjHE710KGpBiHuOqzwGzD
0eFgVT9YUxnuuiqT1Qxkota/X7j1scwpDUusXcg/8x6zyeonTH2S+L3Nw2mB8sdC6hCAfkHI3AD7
EGpjFrSN+Twu1isYeyQ2IL7T/nF3yF4RolOT2OKQpcKMDVa0cxYUZtQ7WTzcU1bc8SL3oq7fJUX3
2OGYqkN6RuuCWw++waPEb5PYy7QoGI1QElBuLuzF9wh7qNJsCGNjWnWenXJ8avXXKvt82xg3PJJO
0D5OLEDEwPomOL2GD9Czh53wvj9MxEr3hloh85sjdByJ7KUo5rXXJb4SJzjASrXLIZqwjUU17ngD
dzH+oAt5tsj4hTcgG86PGTqGUN7TisLnFdBqVLLNG4GijnEzxCJQGEga7dpclQnAfj4PCHXSxiFt
4ehKD2Dg4scqnhpgfZj+/l65EihsY2bEZLabJQs6VQN3c20iDRBySyJlw4NdSREOSItxF4xjlE4w
l29WCjYXqu9HI3KqzL9tMeKj+J89vFhAwX8hzujTrsQezv2H2HiqEoy60M6I9/XHDGeFYVx8c+4w
E6AfJE7g/xGtAZ+jgbTMtoS9YyS3SNZquNSMjxlu56jamYlDsn1GE9/SZ4wQDs8WeHIM9R4RoET8
xnnEEqMErGqaBjyHEPJz4DhmnqlZsAyFl3V4tmIcUv7h9vJuBJY60UwdVVDTgHUK97ZV5ZZGrT4N
krcCQwufQnYHVLaTL4GKaK8wXm+LE5vO/tnN3/LeO7IvvHfdllFDhiEN4mI38mMcZIf4qc+9fnxA
kcTJwYkzvbTqpxnoHFr6EXtt2l9Ufwhzl+tetLLO+PRB2YMC5r/8MuHiV22ddpmOlTByZ1Ed7Vu4
x1WWHOLA/lh9ipCR3ltPFGTXtkPWeoejxz4hjzws3AOwad/s4+0P2riCgPGD4TNQieCJL3zPZKad
PQAIEFTsbTJeSkuyFZsnmOEfZgAD4ycCz5S0h/HFJA0wqfouHj8ng6OCx0d/w6yPh9uqvHd+Cu+j
Fa9omQZOEcONeu0EKzWinZrgtUxR7FO+jIVH2We1A01T08L1fsIwNS9nZmCVEbiIdnx6iPVd3fSe
gvDfMF4mWcFz0yvjdYsOEmZQpgsflOBD48nGB/XkZA97owJ3FzjOd5H60vMPeX5Xm6hNWB6v9gl7
Vr2qf1nYIc5T0FLlknO+udG6RS3shG3b+rpRF0fCJHG2gNk1DSajdHX9m51ILt3NM34hQLgFl0aj
3J5gSWH7ubfm/VhPR8066fXPhlnfJu1zDgLt2zu+6bsuRApuhaawg2qASJ4/s+QUAYid5Jp3W4hY
Rf7HmaB4pZo2OGLU9wjrYuXgM0uaFhakVGnp591i+BmmM+4w3wd3rd11uzDhixORKfMSdBnsB5oM
kotwc3HXGoKGlAkw58IxLYyxHuNYgQOtvmtfYEU+3q2cZMAMLa5lPt1WedNucY5sFOzWwpp6bSsD
0cKoCKHxzPQHeCtvmmenHQ/6wE/Z40Q6aYMGfvCPk3shUDgoISnjRpuQDxq6c7TgAUFl5r+5gKh1
arqlGRbymNcqZUlF9cxKskBTMifNvxe9S1uX/zAyP+SgNNBlsf22QACr1mQaQK7CvQoeAzyUNJx9
U4/hx1mQTovP0tyPCsVNdY8RP2aRe3vjRCDJP7aK5xEytVAU3NfXatYd8rVpFGdB3I25Vxc0cc2p
Mrwe1Zp90aMUCqzz4im5uW90Oz2o5tx8mO0okdjr1slE5YTqNshRcb0I4aHG7S7JenwHKPFwbbnq
l9uKisNr3hW9FLB+wMWhjDRlpFOJ/TT2mld8j/xxT78WB3MX/+xAU/OpdFOAWAJw4n3QXU0DBWJ2
nx6BHGgf8r8c9vjHtwixo0nyNk9jfAtCGmNPS+JT7W3Qx13RPDX9Cw2DOJc4282g8VJ/YaOnZVB4
CJLK4DznTvX1vDTejKoKyNTwnoNbAI5aVlDdukEo6vh4eiOXBOTA9ZKPod2xieTIWWSmE9dvqvHt
9qaKON//XcjfEoRDWjaKZmTrQvZuDIwvCiaYCRRoCXpSk4Pta4c2dJI5kdwiErEaEY5qN5O+sdoM
ibjBSRn/ro4+Won74Rsvh+PUPai5E02fI/4c5a2zEPTiGhKHu72dqmEj6W7DZYjdcKxuccUgjREY
XfWaDbxyzJnu8hRdaN30kJv5Hq3aepy4SnRoI/WkcvUgWfz1ChF9MEWcZmkadkAVQbpzmk8VGoGR
k6fxZ54WjpHCNy6KWxjqQUWTGVEnB3ztbp8qu4n9G395KV6wrnwgWAALV4BuAwscVm6t1wA+05it
KBjSeJqZSm72TSd1obFgbjRN9Xqq1ku1/84T9GwiERcR2fzcrYsA3OQgl1Mtk1ExfEh4V5KZhmkQ
LeBQJUAsxn4zftWiF1IGhV7vNNZIciybIYtGcE6Rv1wnXgvuN8vQyRu3BB7JbBEifO0m28vSr0mB
Ui/H7N7mHI7LUzGMkvtny0VoCPSZATPCwEhBrokWxho8w0gFZ4ZjTYhqZc/V1ZeKVspM8PgTUDag
RiWc1WGkc5spcEKVfdYA5CuSz/2Emlz0dvs4rP7zlhwx4IrVLlYiJOcxQcrLuzBxtVxD4Kz2uFZw
w+I9kcl6orfCrkvdhLCrW6qGWBVyqEu2s+rP0y+rfOk9tRmdfGj/xU4hPNBMNC9aSBsJ6xg1GNoz
pg1cbfmmhODH1V9uL+DW4cK7B/8tPDjAanN9W9jT1CjmgjT68jFtz8oUeUnXSjz3e4H9j12yUZS2
4DQJNLkWAqLNKLJzJC+6pFMPSWjN3pyUnYc50orbKho9zGOk+BNPAG4b8h6ERB11G73WHdVqqpd8
yJ4y2/LKKAzd2BzXaGlu/KlsLDdslcK180iTrPzWwiAoQkyIrwbkS1iYDI1YaUIUhEbd5Gbt0bIc
YzAkK7MpBGhzFH5wRvR3wNBFeKSglj8kWZ0HS+JUBZ66L6x7vL3BW2cdFxbOoEoQE4jwwaQPUTyP
kzzIkfGnwxsvZSxdW+cBr3h4EoAPYKJijNO2FYsJlECuyFXw9ijayG2NM9x1r6JWNkrc5uaiXcgT
rIlxvF8tpISCSH1qCrYbytGV5qa3lELkj1gHZRmG5P+1ycb6oHPVbPMgVdFTlMGl0MXXyeTbpNn1
ZXpgrYxpc2unLkUKvkwflLZMhyYPqug78tQesUqJTW/GL5ciBKO2Sa53TTjmQV8P5h7NdqqbkBiN
13Ud7Tledm5Tdsu+ImZ5UpIKyRcN5lLEwPnWnY02w7+3zcvP0a4XOV9ypTd1aBzjtZdZaAGXIRi2
bnWM16Urq996sa+2dHHAdGtktVl2edCVT7h+Qo+mZyMoA0V3Q8lckC2zREiIIfI2enXQAHEtqjOs
MC+GKg/04U5Vn2gfO6ryfHvBtq5VEzBn1A7QVk9t4eLO0BvahHTdv9J2B47JT9qxp2ibl52xzXXD
pQM4i4lihej9+gaUdANneYAj4i7TsmfkJdVfYq6fwrj0mtn040z2+N80T1wTZK3TrDP+BPUA8gEx
FzXzQMWIaTLqTyUf3SRHK6z2aRwWX5u/FGbmminqpPHohXYtezxtxRMYQwW8C55PNnpwrzcR19AQ
0iVc9Y4XZy0XOcbCU7ebrNNscl8BZ/7tLd1wNAYGydEVvKgaqiV4s4WNZalOBSqyCjoW8zuz8gb2
MC+Yp5i/JLLrfkM/A4rhSGAGpmG893lfnIeQ93U85tjXWA3U7Auffjbfq/J+kZX2tuSYKyAKLBNo
5X1n+riQk/HMRBnYyIOR37EwyAz9YW7bZx1k/IZKv99ewq10CgILBvZQhtIpOkKvdy2zE8scVmmt
WYD4Y6CVV7Vg2Mia1EZ5Gwg9uxhOY252LgZMGS6J2bjP8kbZ3/6QjeMJ9DAzNDASrWGOsJd1RRtC
+6IIlKZ2h+rn0nsWotFe1hW4cTrBrYFKgIZh2yhICVba0TLj01QVQcOQ5Bw7p7WO9VGzXbo4jL1y
kGzdVmxzO38LFN+9Y9nyOqarwNpLSh8V9uUL6U4092/L2aoNGLCadbq3uZZIhTsQZz0cmhAr2KYH
jmEIb+DqYV4Xuxbwwx8ipBq+LPvpDVMbdPeQg7NZEi1t7uCFfOGCrNKkmBId8lMDbwfyUakSj9qD
06WLZEm3zj1mLeLUM2iMstq1zWoRHTHoRc+DMvQVku6yFJ00uhHvxtI+8LQGmZityg7KeqEKgbiB
S9BCrg9wO7BPXwtVVw49K+yKwATe935qyTcaGgBP2GFsO2NeVq5VZcUuzC39vo+Waq9aE3+eMh57
djouPiaw4vF9e8837k0DVSSwHRAADbX3w33hKtgYctUKsyLg0VDsliLv3SSGQzIHVQbn2TJjBKnv
zg9QDhFl1WRVk4JUNg/M5dVo5tNATqOHx9x+UGTAlC38Gu4QhqF56E/HfEPBkiuqJXRIeBHQphnv
h9gM/ZAQCuxhHPngDEgOJS8tPwEiwJ3pCMwHbgl/GvvKz8em9enIB0AhyHg3LZgDQdq6lCz85moY
8NA2hj9oqJtcG0On8YLMc1Og+lqW+6ystL3OY3uXlUbuLzpLHlkY8uPt3d46YAB6rng6E/5aTD20
XaItHdCYwWIC9G1qj/P8tTFI6ZBQpt9qzKKx4y4Hm4bGVIaS7bV+NE+SaOQw9qo56cZTXsqO8IYu
JkGpYh1YiKKp2HvANQxbWCJscaV/GJIP6GgaKWbUyIZKb+wTeIkRUhJkHk1YwbUeXRIhkUJn7FOM
+9RCi9Pi6JPizGp3rKeft/dnY9FMgOkIQkwGPDURzJbywo6MmOI08oe0OxdcNst2SwAovvGwhneH
p10X9eK4Ty3PcppCm7asLD/TKGbVtJ25v63G1taArAadKOubF1WWaykZGvf1IYSUFyDpbLSRpU4u
69DY2pdLGYImBq9W3sdVE6CFkOLK/AJd8sAByMD9Gx5yZd75P2WEgzrDjOe8h6AeJQNtWlw6PSOB
+ffu4EqKcCGRdpiLsIQUpd9P1amJHGYdl9JNSkkhRrZuQvQSqkatjAyCxnm/EFd7q17G2TNkp3PT
0ABl0ZFXMZCWWP9+YWjDXGuazi0MhGao1Dd4JPqooqmSVdsyNB0eQDNQrddQFriW0hZTX6JcXwak
Db/b4WMYm7sxsw5RXklMesMKAMtBNhXPBM3EyOtrSZ3WJBrGE2B/qtq8a1gLPr6YFYeERZr/16cH
CASIWFH/yEsJ7/K6sSbQ7dpFYClo9K2fq+JNa9FE0UiSj1sPPhR7V4JwG0NkAKy61kkveGVmlVoE
a97xg8I+9wYY7AOwejqjcme5i+aO3aPSebf120q8o11Eg/PGPGXoKHi5eArX6EIrAlJ2hznOfDZ8
sPl4N4LCxJiic6k3yGDdmYYikbxhLgDG4mWkw/2hL1y9Vjjq7RAlLBjl+sLtmOZE5bcJ49nU59sa
bsoBLQ46VZHoV8X3V6U0xlRT7GBUo2V0csr21DdnLsPjbdmkiiXE/B+0vfxxNUUtoNlVn/AgV9/q
8WxPLzSWeIttEcA42AwcRmgEuF6xfkG8SsyCB5Pyws2XGLiwMX+6vVobrsJSbTwg0W2woqwEM4yL
yYpTo3xXQ0cZsS3+zXZcCBA8eFmRqTHSmgeNfQbCe1nQANqcpdWQrV1fK1g4UwChYIz69VpVEa14
qlU8qOkZmF3N9PBCC2WOaEsKcggMRSvgBgBGu5bCyTw04DnlAR3uMFDSYdmPIfqalF9vb8qmGKR5
kYNHVhlYsWsxyqySpu57HgA9vC/8Fgyntdq5di3x4GLr3FrOtvTfgt6dxcVFMZtZ1ijlAAvrbUez
Oh8Cd3mWPCFobIe79d2TjLWT65/SHFyZS2QEVmufFhBqDq/E/vTXagPO8x4eA8eEQOxabX2h1dzF
qJxx/sKGb6HxQTEeE/3vL5MrKcJlH1X9WFKOQnZujyfb1zOwlFayhtktN2vjuYmOeWBW0Zsr3CPo
LFMTk6F6BcRFOZsYJIm1rAkYSfOTDvqSBMMKNS4hhNhwGBBqWavnAypKJIRIi4rWKZiEgoTsY9Dj
pcoj7SQX14ZtrvRxyFJQHXNhxWk4KNdiSms/o8WLzd4wglC1LHcZGq5C9DrftofVzIVXzJUo4bTZ
DeDptQVRMzkb6XCXYLJgQ47IebkKf41bfoiof1vkamK3RK7aXxyIUOOknTpg/63pufZ4eWeahtOC
d5DOsgnNMu0Ea4+bBQytJkRVuh9+nuvyMTXueP/SGI919i20K8lqbqUKbSSYUemEZYAZT7iAcSjC
ZqYAxC/tU0pUp1FicPHW/sI0b45jhyXOWLqqiQdDUVt/XyK4Ei6cB7xRC6pW2EuVv40qdaj2ZPS/
bm/eVkx1JYRd757ZxXpsWauGyJ+lnvFdoa4JZjbiWLFjE2dWQHa4r3VT4kfX3xWt5nJlBUPFIzma
Rw7l6FB6Q9V7kVFL1m/1SrdECIY5d0sYkRB4iTZ2xz0AiAZYydqjrMAv00QwSpMawIlFNAvG026S
hDPbv73OS8TgRKQ4hVsNHZRtGdpYJeRo1UB2eWzdZdj8//t5kaGqbI2BhmulPT/Oz2xfvBYn280/
AsHy0PinUnFn3z6uRPG3jU6ilS0EHmnRt9XIkElUuqa9b6Ow9UOqSAkm10zHn/v/Wzvh8BZ2mzd5
Ae2AEwdl9DortnQZBtjKpp1tuaUVv6tT1KKQphAsACQWHY0yHZnRMwo+yl0MUuXWQ/kf2RfJ0slE
CTcxyjQab3qIGjGCWLNHN4otjzZIO6tf2+6Y9R/4LMuMyWQKRqiQuWnaGjJL1LKbcQdQm9Oku3bu
D9y+68mrrRz/hYH8XlAxhxWpsQKnzKAl3WfdHo26t39/K90KGDQCDTxEVgJZYRnjqmxDHqI7x9Rc
O/hQ3WUnxTd/lPvW+amBVusDOTBMs70tdSvUuBQqrKPFR6UfTAhtvMj/IOPj3LqGMZUXqUsGtCH6
oK8duZrg5awwG2BD9Rstz4SQg1E84/GTp39f9cD76rckYfFCM6Y0ToF1MWuvTCbnRw3fyord7dXa
tLoLKcJq4YE14GoI14sJw6LHyp30u6W9i7JnlWOKVrPiLGRJrT8dE3KZa3yP9x3eorqgGVejxAL9
OyqDADzsKB2fxobIzGAjqFilIDdL1HecjeD+jDkHv1ue5yiPTYaTK7t0cGtN36sDddro5wxaNT4l
d8PnUJecqz8DUUhGGv09mQoIu7CmiK+N3uLA3gwUY9ZUVEy01IslgBuJEJE/xWirBPE0kA1MPY95
vj5dW+05ZBIxGz2wV8qIxb98Ski+qAD25DU5lNHXtK/wuMz8DLDSpvui1s8UWRN7CuZPabEfuAn8
A60Os1JJ2r82rQYZPdTkCXqt/uiDUxrNaAoobBT3GoqP+vJ8+yhIBIiNb1phN1Wdl8BxgPIp5C+p
rO9z4+mFtVzJQVaI51oWv3YemaX1RWNiLdUYPE+tvqvaR07OA39MZ0yD56d8Ik40y3jS1vN0fUND
7Io7R9odN6fohmfdXiOQCWJzH0+w5peqPBZJ4XfE8qTYxc1VNJDwAGRkPX7CsZtSyrNhWoXFpmMq
j3hMS2LaPx081FmLL2hUw5Pynbvs4iWUhroaLzEkZLGBCBqTKtAHWZayFIRMzKrohRgk0ADzXMUU
gFithAktP896/6+UWZGrFojOkIK8lpI26I/uwwU1pKJdW7rRTqlEkvB2o8kaFHkwOX3NbgL6ITxx
0hxlT0YyqHLPCgdND3aLZ+N92u+Z+qK3mhuFnRvPGfhJwNksS3tuupBL8cJKZgAeJ2GBg2Vheppp
3hfGRzVJXIuclRyD/gZPqUCX0r9Yqe53an0wQRZZgEPMMaSUHn9e31gJiow9MljGSlB0vdyYzGqF
BcMJZPu6+RklDdrJX1N0lssX/c+4+FqUcMtNUa4raQ2t04bvQxCQR/dzku3KcXaLxCutwqGjy3/+
vQ+71E/wMFVodMM8F/mamDXZcznI7u71B0RfAlwEuhwQ/eAOF7SqG1ISsgAdSAh20PTr5EMUPUfs
YOynZ0WRnI4tz6WpKvw9GDXBwyKoky+k4myGtCQa4h2twL4RzsoMwW12NHozB1krGvRNM/dur6NE
sIitMRuN66AYx4lZ6x2HaPRy+nPS93r2MQYK9Law1f7/WNPfWoou02rUKjUyCBuTX1ZxDmfJ72+F
CherKMLJ0xxA0rZY45HScnT2HOmRg+FwDuWSYHLb0agA6q2pPgNAqOvjZYK9xiTTkAczsohj91ZE
3X0Vn9ufpXJStZ+Ktle10CdgIBy0Exjpb6/j5qZpa7SH1DFD1uha+oraK/oeHltDL2t0RDKFfmi9
zq3H19uCNr3IhSBBzSFVWJXpQHw20+vAXCNIud9iCAla0P87QavGF3dQWsxTv3TQKP0W7+IZcxQS
NKFInmlbFx3AGEibopAJyrbVPC+EqLWZVloFbabiBW3sSXvm8dttPTYtEEXLFVKPC0ikabDKeKrs
QkXEj6lohUtdWYizuSMXAgQdBoBlskmFgOpIQQEeuYlLJPHne3vMH8f0QoZwVSvEzKdSg4zyZDjP
zMlOAGqfHm2/Orw2Tu6GGJnV+o37i+N167qW+1Xb1f4bOyiSL9ncsIsPEeycLGmeajM+RNOPaXdP
xh2pP97eMJEVFcaA2+tChmDioL5q0raEjCZQ0b98V99l3+Of2luLUaE+CKd3g6s3TvVB+Wgdaq+X
0BGIwx3/EC8Yfp9ZcUEXiO99cwe7dxenOIGUoKjc5Y45imO65Q6IuchJP1d+gym6idd4GOy2o3v+
ffms/ih+UJ8eVfzl9spsOhlAcFYaAEAYRC6Avsi0tFc0OOvvmqcD8hjQg3E0k8N/J0ZYACMlkQpW
WgS5+anA9LzxrQFVDD9o9S+gav+NB7jQSbhml6mxlnAFlutT5HQhRhwhlatJyjObVothoOCwZzr4
lASrZaGdK1YPIWb8jLY9x1A+t82wu71sG4l22O2FFMFuaYG27VQFWt3E3iS914cHjQWj/m0wX1B6
rTvLBS1eBthqLCsKbTo5m1hoWATAGlQD135UK0OeKCG2LKH9tI8WjTmz1VCPFk3NndrSZADgjeZb
KIsSPF7D7/et4PWYFXVjwi28zdni9Rh7PmAQFrhTde08Vhh4Wpdug2Bff8oiFG8yoCiYxHI2T8PF
Fwg+kYIkLVJ6fAFxR/1Lk+E88n1+AnjDTGXB4Pb6/tZWMCDbiEe8JEK4pAUcJfHrlH1UQnCApJ9v
29BWiAuiDwyIQjcvXkziaTB1YPu6tAj0rzGmFZlea37hyfyoRw9q1/lqrexuC9xoyMdMRtyKgI4D
14POtmvLmVQdPEl5DACK3bBTO2qF02ld6ifDMIJOLCvAD2UsOzzxk2M/l7GP5j3lYHdt/zBmlebS
EpN+xi5UPpV2+J2bRY9yOTLWej2DpwF9pQ4HsYM/FD36i3hvnbK4YcAoTfbZool9BxhrdLyt09Zm
rdTdKDGD//8Ppsg8KpUWENI8UKx2h2ysU3WJ25HMb6y/ZzLB6jEd+Qa8SfDKVa9Xb8AgycwA22ug
43JSGz/itaMQyR5t5m5WZOTa5aOBEVKwirUpMGxjOJbpZ/+C3vpyjwLlhAgTnLKtxFVuLt5vWSKv
VNmlDDTMOFVIzPP6pJcnnR6JLkvtbb1QAZFFTIb3HJrWBZUIWwwzWnH1S6SG7jLOkVdZwzfGl8S1
y/F7mvX5jja5y1gBQsph9m/byGaK9uID/tCzGjr0hQBlXnlI46D/5ZPq2l+GH9HgKKM3/JuMDqiN
LAwdRZ35j7lvqlWzMiLQt8BsydKdd7ot02hzSYGhBh8L2mpR9Lu2xYQZVVuPCnxU44HRbbnril3O
zrH2ZH3JMFTh2+0V3Ap7V8j2f8QJt1065Qnw3HCJKNL/avJnGg77SK18o0i9rpMEZas5iPEvutzQ
0wNGFuMPkoOp66rGNrFbmuIufKf8zNvpPrWOupU+AKX6ZSp1yaHbVA9tsqi3AduEaPR6NefQrIc2
HoogKzovqu+MHu1laAFB9S/OJDfZVnjCADhCqxHoOch7EuviFdT0mTrTDBj4sm52tVL5pLRPJQal
/IsduxAjGAiGNjKrSPtVDDqEyng/gOcEyCJPDZdTslidRN7mGVsRS2vTIJi4xQmOJA7B9WmiS0gt
P0/dIQWBZcObA4uAV8dECV7uUbyK669dyySit2KDS8lCbKDmMUqoRlkEQ+S1eo45bJ4eTfuuVU4w
O9cen24v7dYOgsNMRXUYAZH6npy42EGaK6laM7RO0PaJG4nLk3NSyiiQt0zyUogQchkTwayKEGaS
m4e4pE6alt4Iyvls3xcyTN+mQrg+GXr10GkgdqtQoylZH+tA/BoFcwc6c3dRQH9p6kSm1qYow3jn
hoAGIv2bubTU7IcRZqkNGGZAl9kriXVUAdiXnOnVwEUvgjaGtQMRLwEUaq/PdKnNxjJXIVC+VuUo
/eT18WcCCrKs8v/eHGD00AW2AK+lXQvC/ADQ72tompizUwlCXXJM/o0qFxIEW+h63lmzBqB03J7L
zB8atwiPXJa93zpGl3qsW3dh1mlGMEyNQo9E3ylL5o3DB8Kc+tkKuW/1w6fbq7a5PRc6rX+/kBaD
Eb43V0A7noKTvyQaGiV7050qM94xEw+q2+I2lIMdUBXvabTRAER/Lc5IR52nDHdKG0/OvJxG4wdI
LtXuxOv7IpM4iA3dkPT/H9KutDdyXNf+IgPel6+S7dorS1W6k3wxkknH+77717/j3LnTVYpfCdN3
ZoBuYICiRYkURR4eAr8J7B5S1ywJk5W3edG3s0Mq12O9Rz94oHu0403RWLAlVHJw+wNf+eWNrtcU
o/3Bz4Aq24vohtZMWrZbTeAZ7IIfuhLCKA7FhUFT5m6AOHPaio7dAVTbWQnKFY4XXxKEOhuGMM70
feAkuV6NMmrTaMWwV1QOA191hOFVFxLS6q9AG3NOw9IGAWQLwDeKewBMM0ddlsdUiDC7ZY57vdiJ
8i0IHqeOE/fypDCqMwotluoJUlJpq2FstUjk8iHiBZsL4Je5ToKmTgwJg/LYSkkrlOBKqeJsn8oo
6ipn00TGqlVx6xv53qrVvVJ/CgCciahl+6r5GYvqCuO1UNIIpJ2S8YoAS5kRcMkAbwFyoZl0Qb7e
yCYbm0xFAyPqUU4wBMQ0ASMVqoOU+xiadq8mVLHstnv2LUzSTqRftw39i06G8fsQD1wucMDox9YY
Z6kKzTj4NQDdWRyuCm/b95tS2FWBgJJf94Bbx/XrEfmZmlZDK1Ite+rFEtMDDoMOUoWdJvzyDLeN
V317zIDp7aVtp/zKkNQQ5F0or9JmY/J4fhYockDnMIMN0BkpAlPMqKxKRaENphrQfcNOQtROdH+d
YMwcGnwCirFJGin80RGkiRpCR/BVnUjy8Bj3B2nAZLTJWOG5etfXvBfvrKtvusQEXHAGqBqoomav
euGkxUHv8OYFSFuQc98ZECSvCrVsOGXjBcs3ReTr0cquzI0e8/+/kOIPahVYRQhAWrIVQWysvOG9
ZBn3vBL4Qn85GgqQOJvfMTP/NiOolbxa1SqwLVinoN92wV9G9pKBGCdXIpqIdtVPu6H276y3qPrV
pL+CsDu1ckVw9xlivEZrOucpsOAg5kIIWpIBHkJbF/M9PY6CASj5zMcf0yZpP9tJXk2R8dgXPDe+
JAoMj+iHRckME84Y79p54eSV8yyDNIxtM9jIGOWJ8eDUynioiWVJeNigYQdb+o20Sp1CUy0A+39u
rFVfHgv9eeQBn5aqBmDs/C2ECe5QwhWyvi0B85dNO/EsKiTvgplRzdeOxvBRryIN2YSxc02lOQVe
bQfeulE610c+GNsJJJiwb/49kA6T1ueuVpS25rYVZjsjwdSrYgIgcKqeJc8N+61evAy89rUFm7yS
wthkJhZagx5BtASsijXnQM5fyNi7iXZwxLDzvGnQBFxboiZ19dR4gNg29RaNoOlWs3aVufu87aIX
4ha4OXR/45GI7lw2fz2CXgm1fRDQoQ5oTgUBlot4j38gA9ehhdqSCaQ1E5TrFZD+mFeDHLl81qZ9
6qMLmNdOsHTS5+7S/8pgbppRTFKvrCADyV0AJlUaxS5sHeyXln17NUt7Pk+WAlkfLgeM77jeFziK
rtADgEHD/KiG4B/3eew7C/Ex5sH+lsCcKs8Cfj9NIWGc1uIAQJXlggUKbQNojNA0znIWFYe2bNC1
oKkVfTTXy1GGCorrABMKH7XQGVUkUzFz+7bKlo4yWAbw+3O2GwS/1zKA6qnk0YMM6dkw38tHo30q
fXR8cqLWRb1diGFSm0aGp6fRzki7VwFoT6J7YIMXz6LxWPOihIW0GGIEDD6acTfAfDLHLZcz35wy
4LazpL4z1Ppk+eIx0VF/MSP9LAniCr37aGBJB469LmzXlWAmWhbADJKEBTyO7A92rcrI79cEHLRE
FSuOA1pa4zzrdp5BACg3myn21cnwhQ78phNixknaWP1HcYehEtKTItY00WX39ilZCglQNfhHIPvq
QC6ljZMGIYGXl9K9ZjS+GylZfPSHJnXSqo3cKpEb0sYSuic8zIBSgDqh1lCNNAQRGOm7sHNHJOzP
aZ+EOhoUtSx3ZZBEuhg6NnAK8ktJtqvPZS0H5KuK6YOA1UyVfWA9BWV4H3lg3fV2oUVq1G6i1Lfb
YSSm9u8ftdbsenCgAcr6Nh4iRmdiLAfQlIaXYCONpJPeTRHlVV3g+G55ds7MNTRPD0JIZIKNFd2/
17brZVlpFDKCFaUGxXDpmFFDBs20QZa6Vuqdku58zKJDTZDWZraKAiIZblb+lYXrxrNssVhZmIE4
IH0MkvKxIZFVPCstz/KX3jkXX/mNnbMZaz/x8hb9KKnT1S/ImJFxvOuU1hVAkgsg+M8AkySzalN3
R6WN72+f3AXHA0w7Jg8CfgQObxY4Jk+FUAYxwqxkZg570L2MCgWVupH4HuYkG9L/KI85eUnRx8LU
Y0+acI8eI6L06sa3NkWDAago/gl/JA5oPDCko4b/9ei9eBOEQmAOsQHlgqKUCOaToNREN3oiYOiH
IJ9bv+bcSV/48m+H7ov4ZG7Px71+fegKOLNMGzFcRutR9e1itCRGIQmUZlsJOqaEYqYmhnpmT1VU
rZNedEPPoGY5PaWjt/Gkx3TaF4oCUuTorsnd3HJ9xfxxe8uX/DDm3M7XNIoUmK11/YWmXvpGFaKN
Ru464DMENPbLRuMW8ujokzJy2u2WXDFUP6sfoTYwKNfSgsJo5RzjEvZxnjsq5sNnwOHo6ClT/PsS
A3DrWv41Zfr69hoXYsN5zwFQRuJsriVcS22aDGxMQAiDOOksGBmZhrUxPd+WsahHtO3O/V3AxrMJ
k1ws0Y9fIv40orem0eeOhpmqNORNaFiSg4cAKOFmnAjAgtdr8VK/+g+JrBxtC2skGF5Os9bVfV46
a/4h9uheCmL8pSDXSubrCETroHXT0j8P5gMmmHRqsxoqz1Fqf3VbgwvBFTitAJ5Cr/oMwGfOBsAt
edd8oX+9p8FXD5l6EDtamMY2lXl0d4uywMKKijiIlkBedq3FXOw7v5HQjmGGKjje+9bJQVdaWMcm
DteY3MXjK168Y5GE+EcgcwQrr0nGVAeeOkw/JsFNAvVJEt8xscHOWzr4D1Ok2h7MHGzEf6BVHSXI
mY4CQ0yYN0uWWF09tGiRUjM7IapCx8BOeU+JJeishdcXkjnouQNfKbN3oGLW6kgF1LMyLH/dCTMs
vi4n25haFeUlU1hlupfssrj0d7peDk5kdg+B5FunsJS1gwRuBI7rXbJ5zM6d07GAVKFx5HqHa6ML
rDLpgZWv0WNhfZrVw+DzIsvFbUW5bk5m4Q80vF1LKRtD71pFAoJI7Y89BhLmg2FrXbqVfB1/Nis5
tOxaULda+xA3k3t7b5fVDjaduf8C3pRtKs0mJTOG3sBDwU8w+c2TO7scw8QRiwCPx77sKFxfQ9U4
8+yoHUz0PA0ZbXQ8XLu2EPbihNHCt79pUe/AsCHHpCMHzr4qxXTIk1CbcWRtQuLIINP4Grc8lusl
+8XOmhIIB+dhf4z9mlZWt3k/k47WpT0B/OGIUWERL2yjVdmmxzp9uL2sJYFIcuEczTSuuMmvN9rS
QVbcdejHqyP9kPYvkojW54M6VVs9jDe3Zc0fz3reS1nMoZos3RumudGqDubBsLInOP6oGpxLcfHs
Yi4ksIx4/+PVPN80F9FQrppJ71uw2cgqCxeENZETBKbnghMOk1zHflhrYjs6yiBljp5MlkSyzKv2
o5nqq9sLXrpq5pYozA9A1Qn7ef0lSl6Neoc+7L06FeDh7QA49EGM7XZ+PNBECRqMMLDOfdh0HCex
dJkiDAQBFnphDbxCrgVnfhmokQdNd8pnhYS9pR7qNrLNP8A8I/9lQQxyE/q3SRCFHNeD6mGBgAwh
yDHVeI06QWk3o8970C8uCZk2HVBDESyRjL8fO1wCdYGbTVMA762aQ6xg9G/8iec/x/ssWTqSpYAi
zeOp4PWvlacWqtfXc8NCWj2iSZ+EmPIlp+Mf+BMMblLA/IuTgVzztRS0lIMotkONNUeUfsBz4alR
AmM9Wb5Hbp/CJc0hRkQuW/6C5DEmLueB5WsmCqzR7M5LYuTHIflLCzjP7UW1XYhhrHucsi5MTFA8
ooIrh59+rxGLV3VfXMpcBUDxB4MG2M4jAP3j5gu/aFUPgVfYoN0zMFcuSN9uq2xxLb/lsO9FFOuy
ysxw/YV1NQ+yDjD8o4g53mHJHeLJjjLuDJHUWJY6OKYixkUCdygpoEpKbQ+H7fY6lvX1W8T8/y9c
YT8KmdBkAGEW3irzTFuV79FIKP4BiBwPg99imLNsIv6r5AorSYC0kJ5aa1N5v26vhKcsxpUOVdXm
PjrK9lJgEqEsqS8aHKe5vOm/V8HYvQdkiqCWMzW2ZIDLsQpsE81m4I3/EwdjIbjBlauj5ZGd8QH0
ueUbHgS1auwq8psSoz/G/LytsKWtR3kQ/GZgdETaY1boxdbnepD5cQ9IFMzRMl5rTSBo97GHqOEc
41kt7K0+s47h8WsBKc26y1AvRm+yQBCoIzJMHsLuDf31OSaNBMLPavAdafjXIQtw4GC9B3AO/33D
I5QxUB5GD+OMB7R4jPeTWRPRB5Zfjjd99fJv1YjGNfTcfFFWInnEnLt4KEE4kgEvUGcYdPk55vui
f/XBlXVbzPdIAZTOSFXM/MISdotxnkIiT5NcIUElr0IHh9spHIkmHBv6vlMQgnAebRCYYaOyzCJi
bqSWVQEx0oPfQxdtU0zdqitwwY2gPdIpbhBMWR7Xt5e2EI/NdNVgcgQtq4HsMWNXmtKPfRogFQ/q
2ihcacqn0nsRAbiNCqDAidWYDGFO42nci96/tmnIRuIRVg3Vomv72grCREQWKEGlBpfrplBAE90P
aB3l2cB3Y7sWw/hZNQ8b1Szmx2hZkyh1G+T8delRN93bupwd6bWtXcthHK2ulVI2oQl7b/apE5eA
3/aHXmnoMJ57kTcm9Ls/nIXN0w5xYBA7MBGXVE5RJPQBIq7sLknupLoBCwKHgY596Zkz+Zw2sx8o
6FrG9CYmONHq1sytyOvPO5GWPmmPgYt5uq5PMVLsYVh93tbf11iMCwV+E8fYWSNOYqaXENfTHI03
5IChxWlFKwftGj/EvSO/HCukZytC9wZ1nkL3syepG9tbXvqCraV8+xJGu3meAwE8Cv35YBr2q/kr
frDcwSOPRrGjT5/N27inAVoXb6+fK5W5Faykbbq0gFTbf3RTUq81dPHJTgAQ/CcBsEPuSLYKDgZn
m9kixbfVMnbYJVpViib0Pj4hbG+EjY6hOZhjQ4eO6OJzfj+UNHxpfjSf5ehTzCwIXes8qT+jo44B
1rSK3m8rgnGF376HMdggMoK4rqGHFIlqshJdc13QgnJC4q/n+q3jxthrjapN3VUQ09nxRLONuDVa
4h9/ROStc8ipJdpdjxrEo0yHzYTuSeM1XKUH+fkouqsX660i1cojlHafotvbxxfRVegDr77M9tD8
rQuMcJlLJMjmMycRo3jiOBP94RwT+EcK3JsDTp6NT/8tKdk3SczpC70+zYsRkibXHs4R8nbxfUNj
l6N29sb5Joc5bYY6mCHqEcO5rchrtynQm1qHZBvba95EBq7ymIOkjHVbaAmWpB/iY3tsD9PRWhU1
SVY822Vxb99WxRymStdTK6qwqsIWUG8xRAzd6cggbySDZJ+nIVijxarYpilFFag0SalvopBWGCIN
dALnImILQH9/DKoPGtioZ2DC9cVqZcgGyAZOdrE/mBNFOf9RCkh8uDdGkruf5ppOTr2JdtWhX3Pu
9P/nzvgtm4nJ9KnFo7qEIobKNt+GdlfdVyotK9o4+jl/0NwGqGikDG+7jGWxmAOEMAJ1CiRfr5c8
xLrSgZC6P8cxJpY+GM0p+kh9ZaWA077DDBJQt/6lAEilFRteEwUTHv5H2xeimRWbRRZW6jhfW9ZR
aKkZkWG0LW03FpjSxVnnsix9phpH9giR/fUyNR/kZ0OHnW3cdjthUiQpN6n9cVuZPCHMta9aXoOx
hFiQvPVW1i4hL9KPlLOQZdtEa+B/V8Jc9nGb5/o0e1+5P+NuGwAbvFPHVZNux3Fv5E+mz7leZ2P/
5u4vBDKedLKqQMlbrKp0ig9lK1Ee2zx3Ser15jSTJVeY3dmfNWKXj4g14UMHZ1jFHPtm2YH+PnG/
dce4UK9QapQxIchcaWjXd9Dl0mb0RSbbCO3bP3tiOia9fSbYxum/ZQIIgvFJ6K8xmf1K0WuDhD5k
9tRoqfeJXvHgJXbuk7es2KV24pxuC5wN9vt2/ZbHbNcYiLHXBZDXaB8olz8Vr5gk2z1ZTckR9P+4
jt+SmG0L0LwaZ10wnJ/ffRSi6b1qvyTrfl2veVOZeGti9s3KwigwIwsBnvYzzIEU9GjNQSD/P4fw
92rYO09Uc7WZAwbxM34KGpIR0W53vi1wnMTyPY4kyX8PBONx06iSm2mE2sLPZzhZd4PBPqMtk90f
eQpAZzD6cD54LAvCKIqgCfDy+WoFmml9Z9Cf6Tki69vnbfnSvBDDrKdTfLWJTIhpNTAMUy1xBZKv
9PPP+KNx0udaIPoedEOkWwnbT7RUljve5MXFuPfiC5iLpJsq2a80fEGE5w8dSA1mDpO8+TyFzv77
m2ldyGHe/FHkF41ZFrNCAxq53j1yj5uX5KFf86A2nBWx15VkxpHi1ZCUO/4xoI/eOt6AXJzjm3hS
mPtqypMoaitIUU7BWaeRXdqiO31+3j4gyx7wt9pYD4i20KiYYojxfil3OQGo+JflmLbnCg+JUxy2
PPrmZcd0IZBxgXla1L6eQmDnGuQuPzRrf6VsjyOxNjtpc3t1PB0yTlCMxV5qfciy1mCtweHTnL36
zBuaxJPCOEAtBAWWMZuyfBBaYhGfiCfjYJKcc8Tn32FPONrWMPwF7AZzhuT6Ju6lplbUMR7Pjdgp
4N30KrsLw3zVFb3FCSsWX+2o+KM9B/VwcIbNa77I5Wba1CUiRm+cDeLvuvviDmTvka0SYyU5uUc8
orsB2ZkY+Pz6Rw+cC9lstzeGKqqqmkC2m9wFd15w3zntT9GyTcfLndsHZPH4X8pirEzTx7C2Cshq
8506vSYeSUJ7bDeJY3p2LN7rQLXGm9qWYX3q6n8UzkQfjYfKNFiz4Ug+vcPO1kGb7uNJPsdXQAY5
1gNH3lKweLlYxvRGMUo6NYW8ykaW/Dl0BCputIdsl3jIR7349DP3KI+MbTGum1tN0G8Cvk68oa6P
UmnOUIJkvoIeD26IGZj0USdhR2X7dPrkjfBZjBQupTGRQoiR8kgbQhpmIx2LmNYrHwmN7TTyQpJZ
Wd+s8WJZzM1a5X4U63o2nG1lsitHJjJZrz89Rz/ynuEskvUrSr1cE2P4hQh20LDGmp6zvUHio/qm
pLZJOod3QHhrYqw+1sMAXgaCdm5Au5/GLtw0r2vbo8Cw09uHcclpXqyJJdnFzHnMqxghyv/hl6Te
C7bN1RtPBmPcYx0kYdJDxo+ePu/i46tiu4EdPmlOWhB6QjLsx+1FfeWObxwKlbHoyTf1pO3gTnZ3
NY2d9/eSbA7uqxI4Z9WORqfdg47u5NtrOhzoOkNqbfPBm9vNMziVMXMPIHDFk+ZdPBRu7FN/A7w5
Xa9992Pd8UgDFyPmy41k7tiqrJSqnbDkkT4bJLnTbZ3MvH6GzYPG8baTcSSalzRiWUJSTOzwqNr+
xiQfCufmY/tT/2Nshg4OxLlqpbLMLWZfJElZSbBr9a25S2Snfene0Yq+xwP0USG6s7ZP9d2J9jsk
n0BJ1xPolZdOXLzqLz6CcS7NUEk5eN9xcu1DtQ/uJddt30rSbR5/Itnm8xB+i0GZfiGP8TBx3lW1
EUFeYf94BvKNln8dKX3grWv+mW/mgfZGFKItcL+xuk3HsVaKVINuEVg4/SYglFdSXz79FzIY1RVx
FI45uuLPdvqWGk63thzd3ktP25bsDjlyMhwk/GLGHTDbfxbF6M5qrGoQQwgUX18NIm9j3/XJ4+Pj
RFBV3aaru805sEtQKm3L0+f6IX9/WAcOfaLO8Nk5Pn1a09MDfB/vIM/rvKVrxpcnsQlgQani0gAj
727c3PZ0y3fS71V/3cMXAWIS5JqRFvh5NOD6K/W03a4fHh44Ee+ixV8IYRx42hkSxh1CiJ2WVLXB
YUdxKm+vZPZPrJ4METT9IIIGZQsb6YqVhN4TfcLRDx6VWLKLWOZcdUthFyZmAwGOTjfE7kxI4udx
oUZDOp6zPnIx24tqJQaJ6ABH8248lpr0y3kZGOg+U2hgQCxbbwfDW1vrKPKdD++KvgqJ0ZD01yOA
Ea7lqPerFXVO4s/P6jX+i1aryPnEUEVMZHc+OPv21RL+TakX38FsXNsEXVt2qBE/24eclOQu3qLA
phJ8iiBSsqIVOWG0E/79TA49GTpnx9lW6bvWdTSvYtQeeuMRe7K3YI8Z4Z3qNf0ZM6SA6t12e7Dn
RaTYhfvGsRBeA1G8Rh8WZ7O/H9lrscx16OlVN/UaxGrEwwaYmz1ajRzeVfg1w+xawRADy4DTRpJe
Y3skJHAJKF479md9hXGc3tbPHItkp8lGOcAi1nuECV22Sot9Ztk6uDzf/L8yn1Q1UctD9yPiDU5a
cAfX38N4G6GZGoyHiPCUiS2ts3OjtDZSq/WfhViooMyXjCEnlVSWZ2vsTFDVKkZIxL6VQ+KpORpJ
ejXNeC6QHbgEc5i/SgecHqY9j4KD7V84qdSIZA/MBsjFk5wIFph6K3TMHuW72j5+ZvSpO5yiQ/7z
tkP5fsldC2XCL1EBh4VnSKgBrMqn2vXuTgiF1rdlLJ2yr7HZGKkzGz1TMbFksxfQIjOfstGJncDW
VhhzR3jHbCG40/8znvtvOYwdJ2kT1mUBOS1t3PDH5FY/pWO6KUhDeYkh9XvMcy2L2SwpHo3IyiGr
32b7M8ZC35VATBg2OESVzTPcx3bnEw38yi1mzza2vpVTe3Tyx83KD+zobXJUd6JOuLecyLONh34/
EoCvbUzGPdjcHMX3W+P6Y5lNbodYTUacb5ysZFM6h7NpG4680cm2WHmU406XTtTlbjM+pRInLQFu
eN7tZ1j44S2j3AXN2mUdyqUMJrj2onayBBXan/cZZKMoyTdrgwoHYVvQf5/bvNYecyOWxlgGff+l
vZzcNTvPdUANxwmily6AyxUxgaBX6jmgihBSHqQVkAU8FMOyDQJAhFYg4OhYoFfi900PnqIZ0HHn
/3LePuvdjz+x8t8SGDW19SCM8QAJBqw8sou1SVLbt7lucj6s3/f+txxGU2OrG5UwQ2U09+45oc85
cc2X7kfqcoPz2V/cksTEyr4XaNWQfK3oLlxFdkozgmdwv+Y+gpcN9PeamAupFsVIsTDK/Fw70bkk
CMZ7op50AshNtPLtcsdjm1jIPM2H+h+JbNpyLNNCiyxo8Uf9UNJfEz2md77NCS8WL9pLKYxHjgI1
7iwdlTCNTO57YIsv3l6igI0Zdsy5yLgrYjxyqGeB6M27lZLWcVGR/TgKdrv+M83Nw5AQrs28jYwz
1UXBrzX5C2by6j/gfi4IENdIvxIeKmzhdYhNuhDFuNI+G4wylr5EIVvh5jT4iX4uVzj6G5qt0pqW
nJt6+Qq9kMg41loHf3uRoaIYbQb7PT4M2wkwO9994AX/i/7oQhDjLQyvzmo1Rna3dJ7BEEJiG0xe
m9seafYE3+z3QgbrKYSuCiMrHlAvf05gTcmWoy7eIhgHoeUA9XsFsqq7ZDOtOxJvUBniEfN9dfbe
WgbjHCRl0lqhhaqy58od6WtwOtQUgDlEG0DVbEUqbTBz0c5JAYyc/KG+GFQnqmu6zove4i+1Pd7H
m6226Xl4jnl9N76MfVa3kh7kZYnTclC3Ex7W86AP3lDLryftLSGMD7GGpm1SFUJ+dBk5vHo0Qcyi
YW7Cwbz3VHugIgmc4/aRWE64Es929itZcY2es9Nfju4iNq+M0Eti68uRWUQ8HFA3Q4fe+iXdHJ9o
Do5O/ZEXmS+InCcOoK12Zp77zvuYDDXGKbT9+XlykeBu1rWdnzhRx5KHmWtm+AcjrmcGLOzwxboM
kBqF3gxjwVwnF+kEt9vhLqDCKnEC8unRj9sWyVJtzW8ccL9BGID2mCX3rdc7zlRhzHCWd7VOUzw5
D24OVCUCUh+EF65EUztbmY9pQ8TH26K/eGeZc3QlmlmqIGehlqlwpuUnmpSR7hr24IKZv+A5OBT2
KwC2RDiWBH8JbIP2rnyvngb6Fp+Go7qjNN9vrc188nw3WRn3nOhpoYZ5rRnmWpG1rgKpOTQDnDeV
8HQAR+BRc/qItO7JPDpH76hteCXnBcTFLBUkLGgbREPkV8XxYv8zrcaUhxAeTIFETC1BvcZNMIEU
cDCDooC6PWHe5FawwRmIFxvvNCyEPVfSmdtGS/HQrjzkyMWVvDrIjrRGFO8M24IYr9kq/5nzjvu8
x+wZ0NEeh4HJQOkBu3993GOv6FpPxXI1UmHkTrvCu4FoW2E733G8d4M832HfpIFOZebmxkWuMY67
Stqhiw2UNvDkMnauq7jy1iDRXbULaXQUVoXjrB8AJycOfRkJ5ouQ20d+0bpnPpe/P4BdLoLKPGjm
2kqDt6eEyCFdYZrtIe/JEVS1YF0hqP/9QcyHjj3ApZHMwixFtmN6mPQ0KBQTaVB5iy5i10Vi73iP
qqb/1+3lLRQ/9CtJjEXXaKmJQsVDiWU9AAuS4Aqc3BKTmhSfhNQ/Z4BPT/Q+dBzhNaK+LfskJRFd
G2fpnlubn48Ou9mXy2bsVxvFMVO7ajxb3jBsMzBcvapxqZKi7IJdFRkh9cwUzRtiWq3UolDXXg/I
O0cjvI9gAkZ0sIedX0L3yimyNgla/juCUV+d22p2ornei4EpdKRNaAE0qQV4uQsiJBFOrdvc/pJF
R3+pDsa0W1kxkrY1UDkpbWGvDjRXVka+VmOq2+KwPUQBHcej4W/CZpdQeSXS8d1QbM5XLESAVyeE
iTKrRgYFgWQhQMFJtHUbTQV7D5O2OqrvEEE88MorS3f25aqZiDNLKzUyQc0Ag8sREf186VYj4S1q
Ieq6WhQTdWbI1+JVgEUpMgGTjiwVIA5zwk1tUAzJTNOYqNO9ZP1srY+oc/XwMWzOomiXzUOqtZzp
Cgu582sbZHxcjFZ0Lclma59yckjJ1NLX8BhtDtkm2lQfvmM4hWGHG2PV2hl5wSBj2zFTavPyGwvo
f3wIZpyAlAPkr9q3DkGvET0t9Mfzj+H51Ty8onZuvSWro00QDc8RcWjzkoBLGdsrmYzNF15kdGIE
meKDBscinQ7hWnUwB+c+sJt1j+1Bt5RHeemCpZD4Si5j5kI//n2sDRCvGvVasNbGychewZGqgpq+
coGc7ACSdNOYlsnOzFzFJJX8pEhbISJK+hMNREHtWj0Rp51R1KRsDk28KSrqn25b4KIBzjQlaGGz
Zprc6wu3FnVUVspwPCuuSgVqbY+8LA1PAmMNU1F3wtAH4zldR7ZFkyO1Pm6vYekaR3HqnzUwR1wC
GYYlVvMaiPJOhxXvGC06jX9+H6ijax15kZjLzYgV2BOUVNw15IV677fX8BXIMdcTaCHm0iFoP8D5
yPjjpERtBg+B8Vxv5ZXqaJD0COpi+ksHPK574IYeC9tyJY/xvJPaaKosQJ51mrPxyI7XQIXqG3/V
u9YKFNOuCDjE+fYqFzwjaLgwuQkQDzw12KabWALvezWikNfKD5mAJiPrqFYSaZt15iO/XnAGHi1s
3JU45uiVtZ9bTQRxCsxQMA2iZg+tadJIyomV/vSslhbhj9tLXEqpXQllTqMvlXoAyMcI8EP+o121
hxRPw7/qvfIUAnN4W9jsR9hDc6HPL5978ToYhSa1khgF2sCvznEe2NUYrP83EczrXm1HGTMhISJt
Mfukeo+SzR8IwFxItO7h7ONsXFuXZeS1385nwowRiBo5xtfYtyXMpvNNSxcSmFvAFEIjDL1xPPsA
qwd2zzFd3s/Pm3SxCYlitsqgYAEhWGHl2LZw0YYGz2CX7FW6WATjH2qhLXxj3gctAQ9OmxHZQztQ
ZlELVCg1J2pYaDMGk9KFNMY7JFJihFMqjefd7vBVckfO+5z8dc4p2ZC/9p2zj/fkBS2dNHO2p+qQ
0ezwgZwx+d92jrmdPEEe8ijEZ4hTR2rlrx6Dp5uS9w5ctKKLxTJuok40tFQn4ngGWhoVQb93B13m
HJKvcXG3DiHjFiIrxIg9vEEAozu4/WOIkYo+sY4DiU6Pj0qN99A+I1tyCjOS3p0+zcfPnXX+2I2r
2xpdysJf7Ow3HlNDaOJuSHFaxYfgftikj92dtE4/fCTJeZypi3rFqIMZ+wZGyS+VXBiGGqatKMvY
Pa/KiKl8BC030Fq8UC5EMKatRWaopyNEIKRCUf5wN23OmXsedsj9rVbOvrcLIGkbPOFP1ubzg+Pr
Fy3/Qjpj+QHoSbTIwJ5a1bNW/swyJ605+7W4QGgPCUAgfjBO8dq5DGOkDWEXTmdMMflLjkK7tQbq
D/VHW4qNI8WYB+Fh9PvtQ7K4Lsy61pGb0GcCrmuhagmg1xTG07kqD158rJp7CeS6/5sMZmFt3khh
XifTOTLf87YjlrwVfN78Zt5CGKNTrcRLRCuC66o6qiibrpCcEuH/7aUsxm4YZwEyF3D9gdlLvtbX
ZBRTK0359FVF25krgUhEoJ6bEWGV22A55AhcSlzNo26/+OHwkmJ5U5GYGA1zKCZEvIcOaRyMK91X
Z/nH+13+4JLS3hsVeake0/uKjJtTRtcPt1e8lNm5+gDmflC1oSnTpJ7Ou+chJD4iufvRObwXrpvS
x5CWttPaRUmzN2cr2xUqVOEdirK8nM5XUfybU73QA3NQa3XydQV0lucfPw7F/rUm72NOfbIS6ApN
ff79UUYrWmwHgNVGeBZwzH/RNi+kM0fYnAQBM2Wq6dwVD6p/6jEnSSyePK1w5A5BrSc5HK3PWr21
XOY4D6LljWKD5e4A3Rid1zvLfa8PA9n8CunKiZCDrmh+Oj0I9gPvJlYWTen3YllGMa2N21S2Ztm7
Z3P1Gn28qk8T4qkNWTmd09sv27fTtl9/bkVCXzrHeYoIrxiyeJ98EURjaCMIHxl326i9H6RjBn3L
v3LhsVLPt/XL+/1ZBRf3lR/2qlB0MOMofY3NJ51HNrj0+7IIvul5CAwo05hQuorkWhoafTobev6s
BNWzlQ9/4LnBYTUzywHMB9bG6yX0cTdNZSBOZ68MiTVuWu1HPtq31bSUVYH+fwuZ13mhp0m16ijS
Jlid5upUTNCIWZ3OP1PZ9u8bp3eBxmxT8n+kXdlu40iy/SIB3JfX5CJKlGTL8iL7hagq2xR3UtxE
fv09qekp01ks5UXPNAbowQAKRzLyZKwn9EeOWIqirPVTQmyU9RUTPEzMZRf0OJOKFm99H18WsdWb
6P+2wtBsCjCqKlVAxqyOAiuTAca+NpjmNopFPSXNBZ2bpI3K1K3SAkueb/9d0szfBaJKbMumS7kw
4s38XZHWn3O0UIhA/4VkndDC5VbbbPs4opKweELJNSZrcw0qlLXntd6zd1v8XLyJJmAsuwOXLv6F
pS+TjSjLwngUH+3jVrGiNVYpOOvPPQfr5hoPpmLYlUKVkZwNdYSWlZMR9PRkb1iJ/MrvtKEYxnzl
b3KYSxKo6WnIeshZePDntnc/L6AUssalA3Ajh73He0PmHm+0iqCNgz5o2HTAXBk5DKuhq1TxEW2j
BTndrZYA043gOmvO3fzzudBhHZiBRF84dqUJzLUxsM+iiloMXNpuTYbXjTXy3J0Z5/67CAbBAmPI
L/05hXO/Hn3ibNa7w8Ax9xlD+C6DefrDKhoXoFPH3Cgqw5W1IpvBdjhHNWPU34Uwd0qK4F6cwMz9
6C+I8rpDC4Flo8WF96pxD4x5whcCmhThhSIpvZUxp5I/8CbzeR+debKDoSnK9kw/er0fjgftgQPG
nN+/KjjBYhM728axwO/XCCVzYjXLAwdfqP1/v5DfPsXVHiYSIrlDR0AHCSqhk/CRdfI87533JXh6
UJCdSAnLMas6FR8i+WH+AGsZb/ZjptT6XQ2q5kTAKcaajhFdwYi/Va9Y4qjWsKqB7HnsPjPN9N8l
MfdcjQvkoxVIGu+2x9Y6Ht9OlndXWD/vtm6JYZ4Lpi3v4KVxfHLenWEzyEIZnmuVXn7x+HbfEbJx
nJg8cW7mn/BMlcMUBAhf6VI95sLksdZEwbnASAiaMQDMCDDI+Hrb5GbI1r4LYS7NaFbSohbzK1I+
PdyBaOviPTyE27axHzb7ZLTNkoRoXUVWlyOZo57CpPpPHZ2DlyD5tGkf0POyqStycqNl4xk4UvFh
Q16cYoXx3Cf0meqvn+GIWSvDkrn3YaZc9u0Mrt0yE3stF+BxOgs46Gfj6XmLF8NdkXvd2pydF2dn
8Yz2L0D4+7uyo6a1UZvhKYe4qkJ1A6U4f2//K6j6EsHcwIuiYbKNJsbtiiSF9QJavJi3VnamrP39
2JjLZzZYBtxjKenj1nZd90O6X95vHDrmFVvPGadbhfuNmOf2op90fShxaMjpje6dK+IjLc9e7m1Q
synRAcrnGPozDPuuH/P6dkJ67kvUUB5Hv3Ut8/G2/f8FJb++EfPuql2OFbFZDY2OyW6LqeNHlGbJ
ySt3NrcP5c9o9rsqDJQk6K2LpQKnZ28vYIOIXQw9WMQ5ROgwM23eAzBTCP8ujgGVIlbqQFBgGb6f
EXuLz7Va3XfW8qPxHuBdrjFgbGLAg/ew/cVf+n2k7HDNINSYRVpAzSy01Lc1TNFAo1jtcYxx/gH9
EsP4zQV2rqoY00YmtCDCSruzvZ7X2CDR3/jTFfiSwTzSQzZEZ/NE7d0+urWFblbkWjSbOI51KJeY
2OQFHTylGMhQh1OfDFU1PGpPKqJMd5VZH4q9xBDcK0ZeeUfI/VQMeMia2OiFChPJCxCThdv6uMZ0
/X7P+VQzrYTfTJHdbiCe5DIMqRyYITADdQB0xi4dy/HMFZYl8/JUvPdUZUAj1qvRFNISb0mGBt3r
W/L4QX4hP46YyvJC237n4MiffU7fNWRwxDwpSqSFkJiQrd1vaxdvyp3NEcJ5rNkNWXGAVGxbwjqO
NnrYHskKOX+M9GJ22Dcc3j2eybl+V4nBjzqppV40oJIPcW+Qd3IfyEfgLp0c/YG415/793eBs5Zr
Fu4lycCCMgE7c67B68QLwBBVDf8elqK3pDiCSvX2Ec7f6MnvMy9Y2Q95gP2stHXiGRMMb293KyT0
FIJmIANH6Xm8G01v7B8QMhHImOIFrAEiEv+4Yih/gaWMBvaWazjd623N6FW9JYcxwFTFWp6uxcGp
nmL3L7d/fCYDBluYaME8XaV2znQsyqTHBgJPjEJvxLVsrT3zvidcV3AWBCfCGMNr9aHWsLgJ5esU
aQMUCXmJiXk8+pLAthGEbbgo9BjqlMgh3QHWPygcIXkAShEe9s0iw0QW80518oAmyAAfxnTju9JD
tfNE9u8854Jzb645u8m9adL/fn75AML25e3PP1P9+Pb5r3g7+fWwFro2pc7ys/+fjta3xHMfq+Vq
iUT8ZrR629ntMjtzPUR5PNVm8o3fpTOvlG4MTSOZOEEfTcvjKhUxhX7G8LvbWFb9E3SJ3rt3eBJ8
7kgQvTM37hQ7opilZ2wtp8FR3Fpp8NqQMxZgSu5J5oAex+CvSDw5XjNf5EkInuVH/c5Yqciacmxw
3m+f2CADDmdxXCRNQU/QRi0DXu4dYqsGhYzettaDx6tb8ODiak8Thc4d2KlBUU1TZjrGGdz/gKzt
qNba/ldZgIluDFqoZq7ouUHpITAloFvi8tVa7/cNB17n48UvMex44hmbEsqEHmF0IQJMoQdjIWbg
JZ0Tkc9wyXyzdpZfvzerf4zOtwVH9YL1XXV86t4wxsR94Wfd24lOjHt7icRCzCpqFhl5rkizcdUN
vAod6WAQPDnJcc0Nu+lP3rhSbPJ5ABUu6EPxtZCVInZNLv75YGK7Il0ufRu05iPjiXYMbNSV1GZq
jFuF6IcGPx9gM4Pz4ljep7/nMQrMJ8Em0hjHQjDiUVIDKGajVrB1MwetQ6uH2l6+rp31QA4ewhP/
/baK834uslIgK1EM7LRn3hapu2hNKSJ6lcGbeFceHleIT6QVcfD5PIwFf37214wfR+z8Y/MllrGb
8iQvSkO6ij0e77CMGFsIHDj1lrqjTr31iT7eEn3mgoeyDK+oOFO/oBfkSzoTI0Vo4k+lc4OymNVs
4se37YpcLMh/3O147Fx/cRe/ZDE2FGN7VaiOkOU/+41NO8Mi4j4sG5QagJ0OHO/bR/sXo/0SyJhR
FSqVcKbBM404AZugYdXsJfJfe23HkcW1HsY1lTOzxgIZ+qoLyyNm+rbUGQ7cl6Wz++HAG3Zsj6Md
/cU/b/+Xdsw71BldHF+o942XnGQwGbRuLH+cl1yW/7/4DF+SGIe1ygSsnlsA2p6bXzqRcTtWy9wb
4em/YE/IaCkuaKM46v3lmf0SyjxF+qn+J5laO43tn9ChYmzIErOurWW9q6t9aL8/8zrCONcBdXac
+eStbZqT0pnUlz3b9lGwtrp3hz7q2r4sW45+f3nW/6ufzu5WlU56lmU0lnkz7wJ7RRTk3K1rRM1r
NJPpUf3dUnSBgZgm6kF1cKLBp+3ad9RFf8iWbuS/IcmJDAz022wcT7Ssg2eDZ82L7H36xEuhzWcH
f0ONzk7WA9L17KzTBxJ3332MCPIxZFwjf8A92/m3+OtsGaTpFvpC1s/UYMFMgEHL3EOAbew4L4bG
E8PgiyGHcn/uIcZIiHnC9NlxsORfGWnsNML/oqOvGFirySo38Gesfi2Xm9f1GnHRwXHI6uQG9q9f
LxhgOaIf1twXG+s9QNC8XjsIn7GDnhOuzyeoJh+AgaiFFtRxQLPbNmj1yhWmnBdwG/YcWJoP0b7O
noGlCFOYl4AmHQqM3FqLN8G19h6P1Isizi2LZhBJF/PCCGkIPa4qOyCU6/S2GvMJm8lhMfDThVIj
1ReokRAkD/dH9KpQ7rwHTJmRBld151jRPaglD3ufy1I7n+b4fYRsWTYu1cAUaIS4hdTaMh3hl7UO
G45Px4F1bOj+DnaJUScxtjDiliCTCB8L3uqyIxskZM/WAaQQvBIOB9KxGva7wGK4IPKNkXLz3yo6
ig0H6+FeA4OTRD7X2K1wiJe3vyLP5K/xwQTP2/KCdqZrLVBbBz0R98ABtUe8Yf+PghjEaU5COTQ0
rC6WwSuee2w38A5cw7jtK+pskTYWLokhX2AYz34JDhRzJ7xGh9TaX33D2xpd4/EbV+zKaTc5um4h
hZG6oNbxvN2KePKxWIcsEyv3UBs+WJ78qvMMhPNOXZ/MichENXrRzHGI/gktvVZth497Hjzd9pqw
5OW7DYZgsm+SDGpt7chD6uMuO35WL1iugZCCS397XYpz6xAZFDk1cp+LOSz+4tpvPuYmt3ePq4do
+/GY3j2gN2mQyccHIVaNFnMwiZkb/5AcBs/jnSzHFdbZJF1cIzrN6dU72/7x7c59vMfOHjz6h72+
Si2OM8y7dtdIYPIhBzka04qqvfDc8kQCT3Ysyk3L+ZicV4DN06lRjH3StMoNKtzOVrZGScbUFnh3
myeGiZHiNvin4OK6qodCumk9EOvHGjV83D2eC8q5A9fQeHJ0Y/hfIPG3qHQH9yCMu32xeY4nm4jr
GmR5ag23bFjaSCjdrWK38X8B9emgA6/Xm4NYbDbukpbqaFxgCdH6A6Pi7xxdeJ+GcTbUMpPDitbQ
bbRv0+cE7eNLh34ZVN6eOcLoj924zGwi7nRJe7yW0AVMBG+PyJsGm821zOFnP3nppL9krn77ACwV
7FCakVxS224zW1BJrnmx6qWXTWoe5Aq2XinLvHkYMPDGWzXOOVM2OZd3iSh0ItT0+0/p9bz75Nza
mfnmac7hj6WXbRulcU7d5uzHFt3nibVcuVtl6cIUH8Ilys9k52CQqSefaLDiWD9XOOODlAv0Pp9r
aFc4R5QrHt9c21e2YmX31lg6Qbs37qzhxd57n4d0GxeALf9/REc2bde0sTYa6JSg9R+QMsNLRrtH
in84uv4lzfrbhq5zehMsOeeyeKkV+iWjH2gj0y3piK41jhSeuTBBEKK6uMACW/T+FFbpaaR4HHg9
4xxMlJnAZTjpRiQkaFtBVB6t9aXHQyle3M8utxNzM1bDGhKO22wnWG+kRE4KhODLxYoDIhxAZFvg
WllpWo0SifQWNl9sQpIsH5b3u/MDKvccUdR/v4FX17TA5POHSZv0PZ6TR9vuNTKih5z8QCbzxHGy
OQagMDmTdFG1TTRCIwSTBWhtEawonJoOJ7sGEuXvXpu8EEojHZAk7S0Q29h32Ngakg/E0wRTpLv4
2oZQYy0bjyR+PmSRsZHNVDFEZ1wNZ3KGUigGekhh2PSe3cR51OwPJGocVO1ptoTfUzzrnk7kMbcp
uCxOdZzjm6nEv3jmU/LztlHMB30TAcxdajAakWLCHJaOKSD37SeCPlQdU0Jed6iV7f1/Z4UTgcwT
nct6YrQBPUGyWi0DF11TJHCGh9t6zV6riRRqpJPvZJRZfiki6taPNnjieJA9m9SY/Dzrx4dpejIr
epW0fbRMybUkwAFSnq2xPjo2SvwTLBx9sHTR5vgPhOMb62x5B2SGeDrNZhm+dGKd9H6UjVNPs+On
zU98Gh17oH0NXC6mLb7WvErcLIRPhDHPriqYuST9R5i9TV3hl2fz9JmFu4kIxk1PtcQ0o2uWU7HE
hxdk+RGg8tzza9j7B6hOpCjfDa1NuzqLZJxaar9hnc/HBfRXBPQ8aOEJS+e2UXOFMWhQhf0wyAaE
2cfjeZMRv7cUdIa6yqtg3FUrr25djkT6599Sj4WHKpdAoweJCZjyiyVBdpigYOKpK5618z4XgwvY
9wVXmjb0ooiOQR20RC1VlJw3KJYgLDVXPQZfn29rxzNCBiQWaB7Ji4beYuVMFglmT7glJ975MUAh
R2bZmdQI81W0vfimdUH/8Cd17mL8l2Py8zmaL2NkXfV2vGiVaULa8xZ5fRwhOGTtBxBg4R9UnijD
AtYKtERASfr2Uc6XaCeimRc5kZJFPJgwlDNoSilRqY48aW+Zh/IuJMP9r97t1uNa3oYJXGjPuy19
flphIp2Fk6Qquoz2q/pv2UftqrDQveE882gz5hMZEzkMpijjEErFiAOWSQBK+13WY/nO2jtEvGTs
fIJmIonBlUhqzD5WqG1uaXsgmOQT3IU16moej/dlvmNrIouBFSWTM1U4wQc428fWQZkLD3NDsIoC
Y3IoAXG+FefW/eG9FyEWwFLot9H6+DOE47Z6QCEErQPYOM/FZ85LzXryqqYGi2aAtNbaViR0xCUW
3HDu3Xwpa3KADJDoUKitaOa8XacbrD34lH01IyEW9u2wQ+eT60PxlGJQ5dIGghDpkHednk5t821x
f/sr8fxC1osfE5kqBRHuXeYgydWRX2jxNcgOqd69Jz/eFsexCdafB49sbsgBVWib2uIuJ9oDN4PC
cQnZoZQ26gepoYeGLjvy8EFHERx0Kzv7M+fR5AliQKLQzFrXSwjaYoPtKuKw6fB+nQGGMpYl2aAJ
a18Dn2m9uv0heEh63YQxcZxTySzzWsLPt1a/ti904fmvcV2tLJ/notNL8adroSGSUky64JrB7EhF
h1QVI4YzPlrbKmzscuBtXJzN0MlfIpgvESw0qTByiHBFX7pPicSFF54SzNeoR8z7ZgG8FrQ8b7ft
W2zLIGx4GUi+xCY2dEMhX8T5QvOO0pdSDFobRtKf5QEipbcUa4Q3987r2uI8qPOxh4KlUGCTBXEu
O2cijsZJ7MqW+n0ZGawt/DH0yzQE80+YA8QzxPEfZgFgIo9xH8Rezho66vg4/koxuCOvgZucc+OJ
YOxNPndR1Zkd/VTgE0Ab2R1mJVbINiLfhoc14VUj5r0x7PeRTdkE2TLLRabWg1KMlB60tTIS1WT0
KJ0I9creTrYR+cGv9QEzGpGbb+XY3/Ma2GZNcyKeMf5BC/KuPUH8XbiHi/IZch7y+STMRABj+4uT
ZnRiQJlJyWmzPVl3bmy3TyvyILyjE/CyPGD4Kn3ipWDms5gTsYz947D1cBi1y+PFHkn2FC3RZ1s3
8Go5+s3ay0SO9j2yy83LQsgM7M57ftbx1Qx7uKteODY5+5BPZDBBD20xbPQKuvh2AMYitL+g7K2+
vnPE0C/xB9ROxFBTmYA69rOeTwrdO1g9RFjW8nDtYUTJ6jDwFKKX6JYkeqgTSShX9ameQaG4AydZ
U1vETT7CZaiueKHVtVT0d1ES25slqcap0kaYn4+mUO0jkcB3rUTLc4jseXEi2NxCWb5PrrB7t/d6
jNlsX+WYyLzj9/tgJbZpK4+auh5EHKxtpyUhaPDLSf5wOHDX7XCsXmJ7tkpwsSRmgHWDftn5qJxl
wA5PX+05ljLrXUwUYkCjj9N+kYAV7DFO3TAPSd2lJAaNb7dSBCKK68iWNT9ojk+L8b6R3d5Ycf6A
26b6J6+F3JzGPKZfdStY5Wsd7VLwjww6coSBo5e8uHW++jlRmEGTEQXDs2jiXJVoZQg5EROrXUq/
zs+tbAkKiSpyWa6l94s/OurpqPHivFkPZSKeARmz1wOtV0ConH1GCYnu1yHvKZ+PJCciGIwJsSda
r2PYKOaKQfOU+HjKCZbY6OsfsnOwuUNZPJUYsEnUPBT0lH5Bu/+BHcM0Pd7bF+dMPIsDbBJPFgM3
XYilOUYEWc823fNQONj9Yhe77Vs7WsaBFKvNpnRaV7tTzyAvSGxe4oEjn+3Mis4aSLZrWE9uNz93
Dp6h29eBpyDbk9VmVdmbCX2EjsdgvYoc4LcrrVC4oykOu/B8b625nmVzUx3U8m7AK9ucdQHZdVTQ
i2Fvy/fVhTy2HyFxSy9QLFBre+rjbU3nA48vM2Vbs4wkRofR5SqvIL1zwl6MZKO5OdJkHEm3H3aJ
reGUkYq9rRTjqF82WFhBuym9XymhHbe7HwUWYNsc73Y+bzRRjkGZotCKUolwzQvnWfls1mVK1txZ
rtsOn3TNHk/e3tSM6lYZ4fBhAn7xS7Eu66zDXujbp8d5IK54OhFy6YyxjOntdh8+b//yfIvD5JAY
4CjbPq1Kus7gbLe6PURW8qAry3PgdBUpn80tmqJar+Dx4HENj8EQo1oUedfg2E4nOHlkCbhC7xcS
e7yhGc6NYus5rXy+XBL6fZIf8WH84d0+Pg4UseUbOdciWRjwYbbB0tXdjAO1HONie6sMPakihZ4S
+v4SFPZfQcp2WwGOZV3DjYllqcNCDMsCCgQrTH/U69u/zonGQID63TMVu7Yb9J7ejuO2X9Nu7GaT
R26dWiCURKvp/mBZzuvuYVmqPMCZjdi/DJvtsMIaIslUGwo466OxR6RU9vY7bxZ2PmSfSKHmNzk/
peww/pVBQbAsi+4bJThYglQZ5RPsu7G4HYT0vG68D9eXayIO1CFRHyX0PFP73BBLIjhHZItRmOS6
2bwDZJBBXISYw1oAGdozOR6L7FB68fMYHE68mI8H1GybVbLQmnNL4e3s1tsAyY7zkk9EcTvqw3bv
719KEosglOm2lAGLll6qbdURa88Xw7my7LBjfqklo5UQi/XrrWYZ94nVoX6Hea7Bxsn58j23v5UX
D7HctUIiC2mmQKTuIWPsEEwzeFbovvPatnhvBdszZapCLNb0SvWqXWCN7u7wrr6joEbrhP9jTMS2
Tam9LIxVA+tLUNCKnjts5evsDqvEBnC8nYnRrB3BvY1WVx/kxu26EqhOblcSJUUYpJAptyAPeUjJ
rwZUTaAe4rwaHNBlizFFK0vKIsZSJbMhUUBqHqj/Jb5CFwk2tRimwk75VFHX5ZKJpSlgC7Fzd/GQ
bF8t7H1bHyLX5vIvzpctQOr5X3EMyrd6YbTY8E4LCXSicJ/4j8ZK+RVhVaFpe+uYeAdvz3ka//Kx
voQy3l1bCqKZ0aUk453vrtyFNT5gmf0nF+Fp8P2nUXzJYRC+HrJO7hb0LH2Qc96tAhst45SR6oxt
beDR4wqcz+Z8CaQ+x8QKG1BZlqcAAs9oh6TzbxjQpASa1FPGu4JnBeP0Nsf05x2ZL6EM2AuYSWpl
Ayb57EOku+177Nq8Dw6SLYBO39pXPm9z6F9Q/0sk4wJWQtWcegEfEAQzNTHuN5TqDiRfHM3mn8zf
Ytho8QRGvfFMA4/ndLMdrNFFvqjYDhFdM8wdB+UYy1Xnybcz64WsSvGCLgdz3bf8UfmRJCRwfxSt
w9GLd+nYUDFMhCZX6IoqzA2Fvuq6GD33VmSNXoPD065dyfAMeO09887011lS9SfqLUoxUIwCVpLp
doD106eIoxUPudgwUQ+welrvKJRg16pEjsoSld3n3lhqLtLpNueV4dkGgyGFmYQ9im8AYh+jftHL
bdO7vvU3oIONDbtADvNEvUKUfZTW2KKNJaM/KeXWBRMnkdVgvHyTrdDbk4J+y06XmPu8/Sdwz5MB
k7JRyii5QMNyk+1+5jYwpN5sXjZ4DjxeW+1siK/rBrZcGlh0yjr7FdasSmUZoz+0Bn8ZNim4oDRB
Bvi2SrMO1kQK883SS69kvQSOzEVjpapTFY6KJWDxKi79rOGY42yjuqrJOt12hC1rLEs/mAiqkzbQ
aXkbGNX9LCzQlwH/zd2HZt+jPTl0Wz90td17CMJTw+F8vrn7NhXPvD25Whmoc0E8dqgW6Mw6fdw+
y9lq0lQAYx5iEA0gG0cF0N+6P90PbdV4tKEXpc0cxvj+vHBvC5zNqE8FMu+MqGe51meoB4KnyFec
0ovuPf/5tpA5C5nKYB6Wy6VRTCGCjOPRtS/gp4orTtQ8m76YiGCp9JPm3Mcy/TD+tjzEL9Uv9GeE
tfXOXYo89y5PBdEgbYK4XSt2RkTpGjCmEKwD+x4NQinZUJ/U0xzOwVFzYvFqKox6JhNhxqW9yNEF
wmoH49oO7/WYDVR0WVVB/C+ivs1mS8SwFUE7LdA2Bx0T2WJDDBCvnaHLflESjF5w9JkzhKk8Rp9O
Qht3H0GeHJH4JSWnfQ5e1NvGNnuFpkKYNzEUz/2lkyDk7B59eGut85a/Ro70WpskWjUqkv49dPv0
AsGKlxWXGOL6irBfbfoH0Edu8tX6sIk0dTECJBLkV7Y/qyVBGCguyeh4nshpUeJ+QwZ+636horAB
dSHM2drgdtceafJugJYc9Jt18XVFQm1Z1HRZMpiQXZbExVj19PtBsaP4DwjGOzK88DDjGv7/cYoT
WcxFGzBgkAU1ZD37OnHfynvdi+8uqMXZZ9C12YfAQRPgwdJc8ATiUePmkecPdvIHMMaaJJig60X8
AfbxLQAPIiIMD96wzvN55i759FAZe9XCrJCzEnJ8cL+UL+Hh9n2YvXMTNRhrLJLFJbic8fMp4iRh
1dqOd+ZyPM/lcqY6MEbYnooCZBoizgrdXm8rEi07S7E3Lzmmaa2WiKue4yjOpj6mEumpTi7ZGBZF
FRSQSNMRR9ddOLVLDgfuDBRPM+ZBvkRKL2FDDKV4wry3CSnWWnm4/YlmX6+pMswjrOjDRUyRt6Ze
DUY2sZBeIdILBxhnXc+pFOYZ7ktxDNFAACklupNHmENm5f7SeVp7ocuDCno7/ri+8NHQNGUYGBNi
hGlFjjkrVYawhi7RcEQUPj0AIufkqGHdEMMmEc3AjBVBVCCG9jMdL7a+Uwi6y1Gb+1fH96URm0is
L6kaGKNONXK3uY1a+Nm6t8gJLvX75f/Rlz+PthOBDACFJymR1FCi410YITv+lG3FTtF5+slTbbZt
XZ9IYiAoS4XYTBKcIq4Ssg2n+xqsBiNaSPx7AZVr4Gt0EHzIfdcc3kXmGAqbVyyMsjaCSgPFvh3c
j8vNYe19qivD4n0++l7cshQGosBAbyZjBzl+vzZdjAS8jHvR2qtoWbxtk/MOyOQ0GWiKIimpKxOn
+ZwgT48GO/eCeUbTWi6XO9y1z71nWLdFck2FQalSa4pLlcBU7LOtXhv7Lq5sS6v8WbLXvJOchcSJ
fgxayScpNE4NLoLdUR4DeVccFypQntvgzbvcDIYoo1blsQGMF5B06FaLXerXv3afPXKXFXdLDu+z
KYxz0y3EMs4uOMPqTX7B3Jcik8YhT86yhIPfgArDM5TlHol2QE3FzRDPPtNfh8r2fpeXWInEM6Q/
1w5Wioc7d9su5Yxg59S4fxVe9s+8zuP5V2ciksGXAJSguYD1wbR1DKD58ArU/MQaiGfuh+TccYXB
lzTDrGhVqzhah9K7lg1ZOMqL9377FsyFZhMUU5TvLgFaIhdF0OPeVfIyapYLzFOuhBez2d4WM+uv
oV8bC8ewyVEVmOsNx9gwRslA5/Fy3Hn80dD5w/r6feYuJ40gaZ2G368cG/zRdFlG6w425lBv6zHv
4E4UYe5xBBKKLjAhCE3ulp08hOtwOwqW1pLzdo/K/059vHDa9v8CVF/KMVda785pLMqQqYJ8mwgO
FjmjCP3LIOtTRd7fuawCszahyTBjQcS5GcxhKljk3AXU8s7wTH/md9mTirmKBqnY5qm0QtBY80cu
qQ5/vDSaaRjo6Efu7UqQNnFNJYwlNGaA/aIgUwD/94Ko3km0pNXljAU5A0lcb59akvCv3oCJWOY6
n85jZ0ZSPMJTxR0TY+vlyfJa35O5wKzS+3pLQ+Y+yw128UgxRNnaW0FkN7exfMR9wJDEywcKrPfO
y+vgilZAntbrNTpOjzS0gQuD6tf7O7jcrN0rYqk9gIbz9s7b1+QQGAwIkfBPjAJ/2Vb2VCDaDgsU
QZchrjh3h/7OrRNgvIlWAM2aQL8xVNsWW0km4coqrU/5vvA1hyNs9h2cKMUgTq90WiWlUAqe5xFb
j5BM2Ik4wNTipadnSRGxsu237TL3JRhPnaENVBRYcIzlUcZOijBxgo1HmX08zwK5bUO0HoP+GPWn
fiEWS2G8o/URj3PzU7NQO/lrWITST6GaCliae7TfRl9uXdO6Pv+nJyUk3Imlq6t566My4NQs9EaU
ZIijVdrRPrmrh9XpzsgtZMWi2PYAioFlSF4JVgqY8WFNN07tn3ke8awr8KU1m8sUevkkJhFsC5+g
d95qbAgLNvIS0/Wob9I9Xu//LoyaiKTO8wSyxjo2hnSA5kFC3GotxGQBH2TpRNjW4amvLbebgPNl
dQaswuCEcZsFBPrKEs6HmKHmshb8CBuowFfxzssmzacLJgoyiKXE2BQ6dlQe2uTjw3DneSDz5KAP
B/h1BnySMroUqg4hKKBmoBBFmZabf+ZAr84AD1L1Utw2IV1T7LumqwqWg4cMvK88TgwelOoM6rQL
vJ2LGto8wx/FTpULCcHDT4feOcd2TTPfuHfsbuys1zt09wa0c6C34o2OuSSgDjK24k4AdXe9+tyj
lBNYmsP1TDk4rjMIowZtLSzOOM4EyzrsaC8/0LlLjJ9Y+YL8bzCuM/ASK1qIi01lnYl/3Eq5JbyX
KLFjhSlR7X8XE36ZPJusLfO80fOEPtJv9TJ5CrcgYDyAvqkniw0v2zPvZv1+NgwGP6L8lJV9Acja
ArPcnzki3twHx2l08Px/6SFPNGPAAzO5Q7IAuw5tYjzdjQipcYK8wTGe/RsMZFwupmQUIYVhO9lf
dNRF0CBpI1/A2z7BlcTgRttLhtSeYf8YsbqmGcF/tEGxwOfiPD2ZGzfNYNBDT8JEjpXTiIISemdA
TUVJuOG38HpmeHhrMOAh5WW6iGXYun+stx3JvZKAj0jizjPPdl1MHBbWwQ+UIs+zDmc3LE8FgTMW
OQtHN61gkzekHOzyTDRSb+AtvfunaGd21u1bfW3mu3WkDIIsdLMI4gFmgmQPRkQ1S/axSTm1Iwc0
aqugsgKQHbs9GkOlyAktw8OLGsKXoPEOnymJa0sMyLSilCVahVs/rF23sswBq+LBrbxYoUKCrYq3
lZ9PKX/dRHaDcTKKYyELsCckKLdYGLUCw/P24cUg2F1mrt450qjRsEdtKFiDockG9nBfA9qJl1K1
ktqNegp3ULaLrYxBwaUX3eXWe7x9R5jDkTZ3V6bSGBMekcQrOhPSMFVDcjuyXgZ4J9wIdS4vORXD
eNxjWnToSsmuTsOCJOCD9IafvBrTrFlMpTBWmp/yKO/Vq/+DBv8IHG4gp0c1i1sgn23AnkpiDHCo
YjHpAuhzRnmwGbHyDXPtFm10RPzwiZjFxLpR3reai5AmQq9/1MQyUjUPhpNKv9XR7gTotzlRnkQE
SO88I+SJYp461RhzUKxAFE3uHm0T6Yue1Eclg7Tn9/T4v1khO3Ggi8henOmHC5angzwSLUNdl1Yb
Yh5/x2x31PQQmQfvDBb00Kih2bCsMELmu5gsNrD5Ar2OIVFNu0IXvSX4VLy+0tFiHFyTvlx+mVl/
cPqHMO9hcpK6U0Nvnr21m4ZAOtaU4z+fyBkgAfv+zHFAZ5tgDMUwEd2pGrrpmNtxyhZqtChrONWY
oIa1/pdpifMt6d/9J359iWGuRmg27cLocuAXZrswcA+6vCdazuF5Yxw57G1QxFFsDHoFEYeE+xDr
iiKQHRIc3G2FZh/fybldP+Tk2uknNASEMhTCu+tSpqWLdwEPPLJ59M1BWsDn5Xhn5zinIilqT0SW
KvZYGSlEorEZVDZvW9nN1uq2XQmoxEV4V+3bOs52xU4FMrdC7rqF0fdUx/SuAo2ytx+WHBG870X/
/4lO/aCMaduW0Ok4bpKKmPsY3hLtG7XfeVuExPlH9LcRsmM4qaIlgtDB1p+PgCxbQ0cA6I08MC9w
tKLWfMPar5PrE61UQwg1Kapo/GgL1t3JKipy9pRHff150F/pXtj/x2ZYnnbMa7pQJQ08ThA63j1j
nwNNMcd26Seb5BG8KrzWx1nOqKlxMMARNkWUpyK1xqPbHeLAhpuHlV2oCb+8f35yifvnXZKvb8cA
iFCHqEArEEf5SI42fE1Pt/pHLoDM+iSGLIER3YS/JTAGOdTZRTsrBlLJYC/r96qjrq1YctMlN/6e
1WgiiQlIWilRQgNK4QDVlxgDVBieWqzAU8CBqrlil4oOWFHBohfRwKrK73dMOmV5EzQKrrGyfCx/
mg/967lC25Af/rxt93N1xG+SGAfhctYWi9xQIck/3rk/H5uXB9P5+EUQ6YPEPrV6onI945m7hpk3
URANU6PFFeaDBcKpqIrQHB815GqeF6Swqt4yQKbrVPbTodyWy39mOd954DXn76EGBnIASZcVAY2E
3w82GoZMTJRCACC7wfqRrrcmr4O9+4EtIFxuv+tEEwMq36Qx8B+W+TkdLq1wTdEWWEmGG/7DdGvy
MySx+wAem/S6c/D1x3lnuBj5Ky3wr3g+Qq3bn3ku9NEkKC6BhULUtasZTOAt6tSyzfuTgOqZv5Wc
SkEhHF61AInep7mii5g4EimYMLp/k8h85EYYossFqzse03sUhnUdfKtIB6PnaXjZw69+5idaZnzd
bxKZ2zl0izgcg1igpcitbAePlPkM6RbucuM5T+KbJIrrk9PM02wEyW8CK+qQn/0/1r5jOW4m6faJ
EAFvtgXXlrZJkdwgRFGC9x5Pf09x/vkEljBdMZq74oIRncisrHSVefJ2WRz549vO7nfW5QN+UKYA
gza6RXleSt1wGLosyRZehwHxBBX+SrgpZQVpXgaF0sjkDVDi5QQ4HRer7g0CD5nY9HUUVRlMCtS+
+WqiK+A9+2b5djLZ43GHZTeAxLaj5+rBzm8fnYFXNtxqef/yhcwhDFE+NliJhS/sD3iYwKqKM/Rt
afzOBVYgRGMT2zzlKtHork3zHYiMA6/vfct8fvkI5nzqVE3zSISYAGetEQzv4k3CM0nCDbeovP9Q
8tV5MA48SUKrbKwC3CLrHh7l1/ziPv2q33np/dZL1xeOGNc9LgtCuwgc9QfH2VkdgMfxWhvcn48a
UUiEwcbKS88WpgoQ0fpY4XzGnhIohPBspDub+2q8lfR8+R7Gt8spPLE+0GN2nHf1dXnXHeCwAO2y
IwNGHmnN6BhYnALOVs63pso2vQhtILeZRKkez/NNfC/XgAWMnDt174enCWUCbOaK3JlgcQTa99rj
R+jMx/6dZ9o2Dc3vU2e7XxIjjCbLxGfMeEREFcRvdoE3YcuqhdVrHDNKA/YrGsYi7o1hmVl6Vovw
z7juQeIMDzsUJriDbts2bcUUkznIfaQ2Qv9JyENZPFOIFKIsPtkCxjkw0GGDubDg7hr7FNY1BhmT
lgKMSSyHCgyWZHbTQ2kvu5C833pRRTS03txkGSkdBKmV/3iYfPsGmE12HwMOi1pYmtTjyd60029/
83j1RdsYU1a15WJFOu4c7OkLXq8w44Xdeny/xTEin0Z/5U2MJA2BMgHJB/ezVJE8CIkZ/MqdMPGi
8vsYkHBxhIRgnYZ1mNU3joJtxLRfuGRMWFlZ6iAGkD+KUaItxJ76ocboEl1Kj3dvON5LZYwYBg6z
QjLoUTt0cagbYlr/RNO5fhf5PJNJv/sPvVIUXbRMSdYMtvFJ6IW+HQ1INZs9i2TjjR58F4+G4f6N
/FZ0GPkZkxRAeqDz7DlBQlAlEdE7TPWSQ2jTEqwIMdIblWm0orah0qMOPj303msEb3CdzFZ3LcLD
33JjLDsqhp0WBCDT253jzTfKMQC444n82MOzFGTXnT8rF9mZWyzZ1MTflNlR20Q1w2HoQXnCWrRv
PwMv/EjIMtkZDBB3DdvmpVsRYxKBXgcWhmRRcye7rR3DbwUwM1ie9Mh9zd/IT9cS/YxWVvc7q4YI
61XAl0LORwmN7Jr72vi8AgZPeoz91oxA09QKVIRbRFevmIZGvwvaL+zr+rFV0vrCDWuvrQYIsFTf
dcN25J+BAzxttcKUcr8XnN0HbXWJb+/vOVQ3Xe7quBhbbMpFnY0xleFgZ7fmqffkl+7GqZ5+Cc5H
5HPXV289QXxhkwkhczOXmsoAQYASSE577nvy+Kt/h63irh2XNu3iijnGhLRtIZq5RmlhKdVbTbx9
SDJgvT1y64NbAIxf2GKMiLgkGELIQapyOo9uOY1rG4PFFtHt1BUe8vi42M39r+Vp91j4vwzaOsTx
ApTCFbv8qV+r24AtQ5FlUf2heWhp6z+eeR1oW0n+msnP/69ImEDhyOsOJHr7cwMwsm1hwWj7rx3w
M+0PHtTNduiEupOJzFqUJJO5EnmqCe2IWZWLfmgqMp7Ln+k5f/oR7Q5d6jz2t8h5j/RBkyPJrZZY
XV7RZS7FZPSJVHWgG52OL80FBSnlgEKG/YgmQs4F3CjZfCHFXAcxnJq4FUAqJdlFusFz/+MH54pv
WuQVN8wtSIOwqUwTJCrnfDt8M1yMyj3uMp9XL9xOUVeEmDtg1mKm9eqMyKDZoTCZk/QXXoUwt0d7
CGW3MYn00Li9k15ct8IMuifcj0jzyROvp3nrKiiSLmJ9Gh6QUJrBVVnpaWxEYqDpCy1GVamt1MTh
BUGbdR9FlpGNSfijslD6bZqGrdiZ9LZ5D8HgBmjqbXz71/2IJhSMAHPOcCvoWpNjRKtoZTLPJcil
xHl7W8itD/TpjNw87bgdQ5sp6JoWE6gIswAn3lLWkAOfX24vHuCu/WCnAuEExXNu/LV5Wr9FySaf
GQq/ppb9S5S6PeUIhpBpX0J/cgGx+nEf8Wopn7kdaypXHLJ5ZqYEC3IDA/c7Jsp7uhwEyY2xq/1g
Hg+uj/G+n+QUkJsDoShDun64d1DK+9AfAIv2PQQ6icM53S0jsP4eGoKs9FU2G6GWqMTF3G3ao+8/
RMDv/fFqz2iF/GV3svdXQ7z6miYT1gizkmhZCxkcX14iFInJt5uDvAtuOOETjzXGhJuKkDd1BjK4
/b2E1VbxdN/J30PBFhvfMk7XJcnTXRax31D0MESHHW7+JSR0EZprJfbe9wlawJHqFXbyEza85uL0
bEUaioyGFEmixWCdkeaAt0jsDQmQrAhAViYvAJ3DtGM5kam28TTDU5itmHRNjpFqPsA7tS3IIYga
TlNiJzv7PsAY2/66PLev5m+2GEcYGGU5tFQxjYdHNChiYvT672962jUjjPuTgywG4JYARpxJtqNH
yddfDuo79t7vwlvucNdmjL0mx7jCsJP1xKSmBktxM8ep1N3shbY7e6/1/tC97bjj41tIi7hmvyXI
GO48GU2MSIBBPFQXDtb/YAcRhYz07+juAJu+jo/EdHuiuzzZbqVHa9KMHZ/lNJTNLJIuz7MPd4zl
jelIdJ7qc1SEbVNvSrNVygoi7R5HB+AUaDDgmJDNzHnFiEEZXZnHuh2recGaFwQwFKoSAOc2HaZ8
ME8Aj8Buvu+PWNX8wT27rTf/9dmx3enKEM9TaYYQoNO7Ak4OVTufF7ZvPR5/ocKYjmKRtWYooCHP
zluWEOxpDu9E8iQS9E6EDt2OxQtv6S/+6f7+0Un2mXAyp0ppLMizb4hEgv2S014NvCDgzfUX5/A2
nwwU7M3Au4qKzhoWqidZGr2etFy69LPtiE8Sfa+6Ke9s0+PB9211m+prUowxGbpOHnQrk6hLc8Rw
H2No0u1vD7PkclvNNi3wii3Gkphy1mF/RgHdeHFSt9kptgPcMk5ysBn1rYgwxkMfp1FuexBxzJqI
P/TdY/6NY4Cpp/hDF1YkGCMxqNWSpQ2OZ4Qu7EL30pLaNvfGm2QfOp0L/bKt7b/pseairkS5GU2c
Ed7TlKO0q+6q3K7qyhUsJ8qP0+IOI2k8K3UArC9XmNxUErfs766z/RmeX2GbNSlFgZ0ZCoqml2Pr
YtS9GmBV6MR0H5LnwMeMAyneHx7wmOwkngZ4Kf0Sv2CGbH9w671ekn6PKJ/bk7NpsFeyYcJAPS+q
XpsT6VKZJB13y2Kj1DSTX3rOceu8m2IwNseqNVwVAadQyE5kYax0F93vDk+HuiJc7D2qQddEzcQq
WtYbeTxD1LQucj7vE4CdDcQ/nV4PBy5K41YP39oGsIMxsbDkKOWC2nmKCXZdJrb6EnzjQchtViYU
zVBQmwC2hc6uO9f7sFP6pMS1scMbxan9YK88FLvpQaVLdxsktXgvw/uJ8pES/em68m77wxVx5s7G
yaAHalFLiGIAb3y+1e1bRLsPHWpbjTvZ9HV+56gPf+U2fpNlQTaqTKo7bMOSLlq1K3Y39hTa6hFt
FXS5yF89AK8E/PliufL5UyB1SiBBwGhkOQ9eSbB+yxoc1P+PXPCzTQ3VVRSZgI+Hph1GnpoC8Ilg
bqjf8GRXt5HwPvwgWCd2ePwFoNTrp7ftEH9TY8UYy0HV53MrobhEH+XCw/ROR1TTykEfAYfWpgNZ
0WIiJyu3qkVTwNn5nISOPrqqjCba2nvq3h5TrIXxeR5ruy6yosjYsKQJCm1pwJ1CBq+Q7dMB8Lbu
5MoWHm+cj+XxOoeco1MYQ5Y0VVAuyihdvNEvdqr3KHK2a3OPizFfcZ4uQjaCQiM4810HfNkUG3T2
R97U4LZNXkmOybWKKFGVvoDkHJTpYhePxBiDRLc8Hxx9M2RfUWLipK4FdoHWThKKSS8OzVQvErnU
T6W9N0/+d9tOb3ePmfuI6JPXZ7NtN1ek2bCp18ZUHjsweXw7v3mXuSbYpEjsbBcRkfbq3+94Zot3
B5ggaknzKlA7cAu5apIt1iR+Ko50+v9x7shjcujfy/frWrn58ABUiH9bFHa7fCQZkVJZoCn6yNDR
nja68dlqbMG32+qQ2fwi2mY8+psiW0TrlbEwIg1q+gzwnshGv/zi1/v23eSllZ9X6g9/vqLE2JSk
+bc8tRKoFHjh8Kh1fh5e0ZV0LjzrQXv4+XDBVsn+adoJERqEyr0+4vWKl99SNb32IYypkctObSaJ
6hJQHZrbzCsA6ffyeagU4hS9HJxT5dwbFr/ECJumzBLc0A6d+95bt7dIi7L9cUSk4R30d7zScShu
ZmorWTPGJ2v62FKmnt5U6RYLrufPFjT1sjTcLFvhiZOxP3IbWaK5gFbtNh5dCvFSnGbbBDZzSTBE
J/kAcXudXPebrwJSCLM1WIiLpx/LcY48QfOUmTFQmqzqehTi+hQnqmPvra3fNriw3IyR8nRNhRhz
JKEFPg8s8Awge9UHbCJQ15JvFXxk4dr/q74yhqgLJKlQDBBLMvt89N5rza4q37xx0JWa2PHfIGzr
KyOkMmFNSbEbdRHqekR0iLwuJpYND7kLUG26rqef4e4VObIbMqt2VrUyph7l2SkP0W2bYOprv78t
nNoWNNL5NoLEY2ZHZyBuZucPblfs54aNa1/AWKUwDxJd72e4ae98xNaX821rv8ckPewpKLyb7Q4V
kb3Xp0fu1BknBNEYMxTmk1kMIczQ2UE/bvuN58C2YFbW5/j5/1UoHAwSVrdKA85x8M7oVVO8yiuf
Rsu1XHROIWt7HN8L2x78A1pA/R+Dffdwl/s9OlKfImD4AKHDX3zx9mZwsfE8s3fP0+hPnIR6s7KK
Naw6zYbQyM92BcVtZwj1LFJLJewwwJztJ6dNHS32hIyMe+v50GDd+vGeV1/afJNeE2au8DREVieF
n4TFe40UMcHAx8tZnAG+cOhfxfqM0XpeSXIzKlxTZe5yHWaWVANs6ILK4MvtOX9IQ1vK0U2ncq7W
Zli4psTc4jzudCAlUUoW+txVu+jsAbI8KK50Nl6v3+PNPtAVMbZTCLjavVqmIHbECFJYe+lbdKtf
8sjp93ZpwOfU7g4rwXLnxr1R7EPh7nCxdYPw/B59oGVv8/o7mNssRki8y4Yy3USO8JDNxK4OFMXo
Or+bmfSaDnN3pbCop9xawC/GyG5va/sBW698w3bJAb6NzmcnNu/peMterGkyKUvflUNUL+Bt6u13
L8FjABq2D1yMdJ6KfjbirMxGrab/p6LH7lHxXwE5eG/aPE9NA5BrB8UEDXmyhDoOCwK0bs/nFLPY
6NiNLNrW+sF/s6THcY0aExckQ1nrUQBqQUMwXX84DP736nDP0b6tMG99QIxFseKhK7pQki5yuhce
8B69RHYg8Ca+twaE9DUZxoRovSUPhUl17xmtSbdoTdo/kLtvLqCVgCh05ANS886KsSTLJCVtktGz
OnaOowH44Qn91be1F2nov+VWVbZi1xV/bBPGNGYZJsBBDihKllccMSKBfTNojrh+hzefEHUdU0+6
psqSxsYe0qJFkgIEw0u57Axaxk3s5X2MnKcDnvATxB7cCs5WpLymyFinTiqFqJQURI3HBk3EAhoW
kEyiEnZ/L3AetDd1ccUca6CqaOn7kSoJpKgWtgYhPl8X4KY9WpFg7FGjDwK2DcjSRehJfda+AXGn
t2MsvP0rT7YiRPVzZZCKRcySeAAvo+1kd6XdNITO0R65qGxbUf36fBij1IWRMQQxzuc4BARR9uEG
253T2/tHih7EfQna1PMVW4xREhShSyZBha8yflSvEhZC5JKTig6KJ1zcRJ7mMaYpioZONT7V4ei9
3S6khjrgBRnwBtzsgccWY55qsbQAcAAhVg5Qihan9I0n4QAzwXsgpLflD6O+kh9jlkQARJdmp9GK
4Xm4SA8H2Xminve6lm9WnlZKoTM9YWUVN2ZcgAwKyqr/cn57u91jDAOrTk8uXiSf7GPkXyfJs0ws
AuSQCsUgptAMIECeG6Syshs1XnJzrBKCZOh/FKTO2IrRbHrFEkHu+UUg6h7dBejYuM4SxxyxbS6R
UU+dlIBElJDxp4iuCXuQeRqx7RnxYmzQmWpDsxiLFM5YJJMC8RcZVeDDN+69/c+72PbhGAG+ZGMh
Kb9+thlxrmgyxgkbHNUuCnXcYox/vQ2n+UYAxD8v9vsMuv5U9t+sMaZp6iY5qltKBqObgPVbSOVh
uTZqVYHNa66hxuAaLcYw5c04mDmyhwvA+KWHgBy4Sd+2OvzmhjFHsdxoUlQb1PQhN3k51+55igDq
q5zVl/y28n/t+FHMtnH/TZOxS9hx1AC/Hlyh3PjSyKSLiOFm38OKPKJezfGN2/b2NzHGNi1yp0dd
BgYpsXO8v36bNsvE+j9Kp4uMTZr6MUlSBbwY3jtaqR8e9sWOVsPR91div5vNIbcZPq/IMXFLZapj
sGggJyCaeBnd6jE7Ns/AcnE4hLZMuoHHUQqOrKJ5k9ELcYyKbEY3BsZ4neD1LndQ2MfcIofKloda
U2E0YcIUQZr3oIKnBAtFfZW4iot9eBxuNnsK13QYJUiyelTmGnQ+98gAbOSyRz8s5n2/f8cidV4z
6GZz6ooc66hSeQEMfw5ywN5xvBDxxMW7NUiPHpbzfI9mBYPc0lEG8tC+zneVRu7c+dRgaSpGgnfF
+b7+Bryj66LeLLKsv4nRnBwroeuopQc6OecLJuwJ1sGiaQgWGWCkH9aJc+/ULdu1Jsj4Mm0yUgVv
7DKiD9lPZ6K+ITrIf+GFYXTPtyQ+P5R25l32Dw+A05/s5Bk1Ps0GQntuoZHVlVy3IDc23s54KH1b
FmH9YYxvqrRJkJsSH/bcoA3E4uMNbtm3NQHGEc1FX/ZTRUXtnVs7E4ni/wvZUHrleaPN8seaFuON
BmsqWpHeUzStYnAQFZDC2V8AeCu+/ki+6aTcVxi3f64DXgsaT4r0/6tUQO3GSRuojivYOW/dZO51
fd2sRq4ZYwyQnGdRO3+e0vHlLcLy5wfDPUFbE2ya55YltrygYViWbGEbHdADGCkanSTOE0KWS9Mf
gOckex09NDM9mQYniN2MKNekGLkNYt/NBUZiLkdgDL69FQ5QbVzLzx1MLnPMK48rRoSAHo4mrQAp
0X8+v6uX1OPY1c1WnTUzjP1etA5j5xkoVI+Di8kCCijB0YNtF/H7aBjTbVGAfiMECYfaDSxs3aNB
h98Du5lcrFhhu9qmpVKVxBqoPnvefL5Etz/JD9rhhJnVX/Nul/i84/kPJvkf1tgOtgUYQJO49PBK
L2cPmIuwhf4dQmQ6uMereGy+76z5Y8xxIJuDPkngD8AYl/I+JOEhi9BcT/AW6GPdov1Y1eQXgM+F
O9rN/MHRxc1a5po+Y3XplE+yyKA/++hYgFFEsyqyAJ7vperARsxrMoztNbTOCJYO6oK5l5aE546+
l3B08j8Y3d8Hx5iLzATaRFKDF5RBsDWbpD1AJROSe07ld/bhF8bo7n/F2A7AuQtb0d+aOcZ2VIjV
m74EXagLbLz5OuzE9/adR4YnQ8ZuzNO/Te/RMe9fLHLuv3c7tUNXWoJTA/KwT7tnOLxtZW9r3hhT
kktTlMkxeMPSgzOW/ZUk+s5jjCc/xpboepBWFXWWJcnuVLyAfA6u8bRjO/D5RztYuGatadLeVKCC
0HPN27+nB0wNLCeEe5aN6x093Bzs/qge5SNmJDhS5HDIwjfrhSbA4sOkHD3pGB4su/Zi7wioRQ6d
be//m0fGmuCpWO6lBZI84iVz6sgo0CYKB7UsQGi+5x1ew/n7GDcnMVY6wgI5L9YkilYP7ihqGnqP
PoEKsfsM4xg/7vzTqxu5n8MYLTdR4VwJdoxVrLQZT9NUrtPieHu0FgJ141G4o/39QKzmvsbzzpGx
MOm4zEapQL5ozcD+WGWHPeytjS7/V7qrIfTQ2YUd1NcPleePWKjnTDYqVDfAJGaDAQMJX3v56QMy
5+RiJJ8n0k1qpiSamqJKyGh1lQkgrSQXgpSyeF48lIjQbUBq55vmH8Ah2m4Jh7stka7p/SHSzlQz
mgABCe+A4mFLLmgNd2aFaPaN6B1sDCpaaITh1XC2ojBMPxuyptDgUpO+8ilnVTTM2OkMpfX6NwMN
6hXv2m9p55oEcxu1pI4lpZWgnY5z+z56jxzjvBkcrQmwznuxQlnLQAA1L5pkoC0D+TPmn1zMnGCf
EYfelgVdk2NUQyiHuhNiiMxsyBCi1/wnh8Bmj+uaAqMMvRZNGP8ABbwa4+XuneQ0AgKI4HWl49Jh
PDbgyIagH0AHmf0LkDMj++Ib9wh9gF/AIUU/mY181iwxXjuK5wxlrk+WHBjGzJN8oObhKvEqapup
2ZoS46r7po6wV3ahxgndglILiHa1o5Y/Igcg+zp8tPut4GBNkXHcpjGUDYoqOK6aqBcEdHyPxrmm
bM2m7Koo1UaQ6GmDHmJHROOoWH9Dj8T9r+frZ8XRb/ZVoahqJTHiCQKc3Sj2TIm/EHrb2v1jddiX
hFLI2zIPcEZa54rNc5r4xkQiwW5iu5aAJmlkjuxU0+U6YxxDxD4ulM1sFSMVItA6EsBSHXY2b5vD
Zi1vpQus38gKTCPjXtGKx8uLbquAqYQpOrnx5QZbmbnavvmUsabHmAq1T1NzoMbIeZFexF8lafa3
6FTNfXW0F4wX7Q6lRJ7qiNw/fnCvGu8YGfuhtYu6jDMl7ozY3UQRG3l2YyuUW/PH2o2pnjNZhKZg
dKJ9aG26Vi2/u9lhlSy6nDmazzOIOmM7hjmY5SyiGvJyngDN6F1M58Enk//0wQlnNosTa8YYo9FW
BbbWKrhlQHdXdu0P7fXjurZvxqMrCmzNYBmwMgG7pcHMGX5X2cUEw8GPD3TyBG0L6NzzH0csWz3y
XnY5pp4tHBTatCxSAiHG/j23GZJn3tmZWUkZ0lrs8evPjvbjGO1Rr8Zr5HBRNTvLAHeHMg/3Ve0/
RIP/2Ct2nC3KAlMTwk+fgroYVpoACPY9dF+B2fLdtds9zzNzTDA7QKsAenwyEhrRNHfx3SMPT5pn
pdghtlQymgyNOlTPS8QXqZvvWnImcUiUkKgD8OL7FEEA7zZz5cgYjCpNJwWQEFQlseV62UUOXdz9
HcuGd/fo3PkfrzO78EkcplxfKtwAxDdnT3IuNfYNa9gUvoep+uCZKo6PZnc8Bdqo1Yn8ed807/wW
fYT36V16KfewVf8fLgJjQCpdDvN6ouQcBIkv52fRf7G8RLLDkgQPeBCLsXXyuknhXT62eGA0wQKI
2E9rjMqLd/vgqxffPRw+B/S4SG8c98KWC2ozVubCAIcjmmpezucAz8ylu7MS9563/4ITGphMjlLn
XbeoyufZBXflCeUB3rvO5sv8yhyz5YHBLNFyQNMgoMUjWQai+iveth7xXMDzLZvV1DUpJkNJ87qa
1QLXDD1dACZDbo7ybYglqHfmiZDTK/akYFsPdvXQxUA8KCGecWGXP6GbOAplCYwCEMLLnGbn+7aL
DilkMLSzgpPEfCInX8ks2LrAoCWDls4g19soVKM0jg3RE8GI5Z1Pvp2K74i7Hudvj9l9RZH5uRNn
myAOa2EzEUqWG/pkGKCfkgIdOKoTxOQXkgAOn7yAwWRiE6DOxIKgUNuJt/XcjdBrzytPc3WUsSmz
LhjYskR1FCnGslP8J3SOOFwnzgtN2H1OEkqdsVSDTuO9oHkEeeclw0t04DzsO6I6BI+rtmvvUsHm
FSN46mIxBY8BmKNLqoD0C+3D8d73WIIGrzDt6GZZf7oPPF8nE3amnOwbDD6Q9iicPrKR8Co+jMUx
JAlAZhbgvURVlbEdmTnOPMgmMQmj7KSWN/JiY7+P8D0R3DK354tqkOuGmwnJ/iDGnqvYLJUphdmp
SsQHpbaI2dVneWw5QS2HJzZLzRuzNNUSPAUaKReyiGTG9p7MDhPSlDZG9P4nrthEtR6EIBdFcKX3
GcnacyXd6wYnimbyj0/JYWLbNDEkp6si69R7zKOM0ZJnJzHZid/bN6tHw8T88zojPCLM8XQtVu9m
CojkyoCltw9Sntq6mtqz9RcHpKuGZAG4zgCqKFMpq8FONWRldhrzlujpfjKJNvwcJe1gCJpX5bKd
5TmH5hZzumZo2NmA7kDUGL9WGKVGN6ZlqLKTkaDlKNhXZujFQ+K0Omdh+paSrwkxhljRR3mU8zY7
YbmUnYqHMv4QdYXDzSYRHXB86APDCic2ULC0RTQ0SkSOIgjrZyf7Vni4rg4bNCRAC8pYXWMoaHJi
TFSrmH0itmJ+MtTEK+rDbOFFYdE4t2fjXCRZUiVQEAEp9mkoVy0SzRhns2ap+akYhXt9Kh2zNW1D
e00m/zo76tfSH71CIGRgbMsyVFVluy2DwewLrC/MT10/UXZqo+JQoCe7CgH+RUHGMKVqqSZ2LDD3
xwy6JhkrKT9J7X06VrYZNnYWn2sr9FqNA7u9dTjyv2lR0X1V52nW0yERcThFZrlj4naq6lTjf6/K
WPgBYYkWaEkK/YjV2YQA1RqCSslPrW50p0IpM09oBvGktkPoXT+dTX7ghbCQDNV/lQW0SwqxEOQh
K06x6Hdd7vTWPkbj/H9PRENsQj2dolms0GJTM5WuSIpTGN93NYCA6Lo1SbH/gopqqJCcLhsmi9Wg
hrkewbEVJ0dod+9Suv+Ln8cIiKWqkggUHebkB2ts+qosi1MTuZJ2NgpfLf/i5sMs/0OCufmdkahz
moCDcXHV5aXIDmb/6y+40CUJreqaKSkiYyVTQMWJlQIScbXYggjLouq2qHEUeMu4aDpwEAFILlk6
G6wmhYQAZwCVVtKdMVaIIN9r2quRxH9z5hb2R6FaIevYD/T1pgAMvDLaUCpOc+laKj2Uofh+XWJb
1kX7TeKzqLG6jMbQ1mqWysXJCh809alVNH+JdSJiAlQQKvc6sS3BUalZJuJCyWKtcmaYDYozVnGa
4mKfqImN+yiVhRMtA+fib5nlNSXGxvSSUC1hrxcnibyOnPvO44L+fyWyWM8XNaqM4qRhTa56biO3
zc9Tw5HVxsFgxxZUGGuRMGj+CTiwopJIhWlFlZCdluwNy5r2UrFbxHiXZxpJJE76tcHRF1rMtRFn
3RQiAbTGgzrHTifa7SmTeNq8RQW+RcOkGVB/LY2RWyO3QikMRX4SsSOT1EKI1ab1D8xOyY4h5gFH
fmw5jvpN6sr+IccwtcxJlBp6CXJvbdSSFgX2vPHUMCBd46v1RZs+tIYoM8kTzwxPqq8LTjueLCW0
YUYccd4JPAlQrWNc+ZdPYtOisEzyxIIEouHYF6dlvI303fUrtqH4IGEghkPnO1oy5K/KuWSNYi1m
lZ/kGQjS4YPUPF0nsM3DbwJMlF1mgzZGlIBhtCRR9kVzN1re/0aDMrnS/dpolLkVmvzUm49D+DSa
AcEVu06DLQf8n378ZoQyuiIi9eqAxVwIQ2RN721ZirtHs7VMR9cAzTWVdXerVGHppboUuUD5Q/VD
ECUvVrt0301Whkc2WbP7Ykgfrn8Y7wSZaxLmoWmkVMCm+VjMH8Lw/r/9PnMvYrGbVYCa5yc9W1xL
a499lHLmLjd1xKSbD03gZGpsy84itKnei4iIps4fHgXpcP8XLJi6RMESMCShMUc3TKkRCil+X4rQ
zBgdppZ3UzcPYUWBOYRBiQsjmGMgqPSNnccYG+AlDpsyQjQv/isNYqNgBe4p1IG3dxKS7/F0EIu3
tuDYAvqRf5ibFQmGCTzA6cXcgESPkbm8snvZEx9ns+X4wy1ZKaKCTRFYZ2NJLFyTKrZDUvdIUOL+
u9i9tcrEIbAlqhUBFp1pDvpREmMkc5Za+cLYn3NdBCJb+uu6VvHIMPFpq6dhMuogow4G6YyzhDd7
w7lOgyMrdm/WPKqKMC0yWAl7IpkX2fy4TmDrzBUJwDXIEkyUJJjbXQy9Jg5UVmg+30mW/FMXbioj
XLBFnNddtcmLjAwedQkdN51JGaRCNSI8JyOPq56nAfMOGm86mPpDVoGBhvIPBeZEhEqzJiMCM8FS
/yqMNMUi1X1ZtxdDfZnS82JEPIo8nuSvTqHJh6U3ZMpTlhIxe8p6ntuh3/wnT4qlyZpqmVg1+pVC
nyeAPhmN/DSE2eA0UvTTkhtnSVuFKNh2glqsaDrJor2U4rwXA9O7rh/0/P8kD4g6rG9VDOTEX8kX
c7XMk2rmCCsrlC+j6FAP6sEonpdR9RtxKjgpzLZAf9NjTHW4VMifdHjZQXtKqp/DwHEFm/qOran/
5ocRZyv3S6kL+H1P/qW+vHJ+fdMkQOCoVmCU1vwctFrFCFrfqQoqVvlpEjzNxP4x8ZiVPJ3bPBJa
nRDp7lcoxtcjUUIkXKURFqd8Tt7rDKXlcHL1dpfhuYVX8WURhD+jHkUD7ipmxlGbZ9E6pbQPxy5G
RWTMhsgP1Dkkwxwuu8WcB1vShMAWU01/xEg5uiiUMvGStr6vkuR1MAWsd6wW1R7CMHQkK7F2adBl
pl1XcWxb/cTL4TaFryOWNWUgNGEc8qtccr1q+rpLkWcNGml/JmIPyfz3ZQ8ZvaEYgcDWerhKJiKf
slI1mrxAJBEGtrRYdglaU/J8/dJtKumKCpPHY2W9kssqqFSh02HISb1Zmifzx3Ui2+L6FysYhmXL
UIlkSTO2UBYnozt0lhePj13CIXGND0qCsceinoxpSKWVFu5UHQr1XFU2tyTBY4S9D6iDCmEEKnX/
PldPQ3PTN/7/JismidESQTGwjx6MyPd4y7Gkw7K4f0HCtKBdeBbAfBsjK7Uoy8SMmuIUmMGNMmsx
MQQxIqh/OdcJbR6KhWQPS4hEFTH312sSBkq9CAXSyVFtPAm4zUUkEcxbYH8GJ6ynasr6Dpq6m4aJ
QT3U779SEpNOFqUOtsPoClsIPXN0zOBDmH+MZrKL8u+zEXB42/Iea4rM9czMeVyqNi9OpoiFptZz
UJec2JLHE3M1zaHCYmABFIRx2jXDHSDWSacfalMmbYPeWjdNXq+f15a5/7Q2mmFJSGEYKWZhIhap
hXs6ichfyIxRXNMp3tTgcp3Oll6gyI4KOyC9pT8UUBnLxahqKOBi7qrkNjv2i5emHCJbB6RB6QBu
qWKEk3Unc54neb+osGzGTyVBy3jyF9cIBTDTlOHkdYuFCm97SU+MCs5xior81cjqBohpeXRKhn7h
qALbhPDpG3WsgDfwZKQqlsHogqFgub2wwCpo2LBKynsswPPCJHZF+VSJ0v2SdaTRfuYmL9ncMnhg
DtOvqL1j8xb9/yrKqJPSqNpoxL2qZ7dKItuKfybLf199V/Agj5c3rHwzdTZaN6JkBHrGlJ4MLdMf
myqcPGVSpkPVDQEvxt2I2xHg6qJK69Yqnni+MgSwmH4MzTk9lXHg1VF8q0RYCy53zlL7k3EIygmh
hjiSTnmSJ/3/kfZlTXLbPNe/SFVaKeqWUq+jHs/ueG5UXrVv1K5f/x1NvjfpZivNsp9KcmWnIZIg
AAIHB67t9I+k71hxok7N2lTLme4ArlcG3affvhMXH7ao89lOk6Fv1dTpU1/TnC+R07MYnZckTvaJ
LbGVIvPgokwXooRDRacxGIW7LvXTbtoWKqujYzy/dtRhhvFJM/ZB5ZMx80i8GdME7if2/mSpjomn
mYML9EH5ebbU0urVLECmBL66YVP4S09VvNAOugxctqK8WOe/cgQTjXrh5DTESv18mIJP7ZDnByue
XpoerLe3V7QqiegYg6LihtqqIIlas2IN1Zz6Rlh4lvUeRZyVI9neliLSivx9cGdiBCvQ1yTIKl1P
fTK7hu3ELrINbC6C7az139LehA2oN2nLT31o3qvlsLWddmfqI0Ykq/OGhp2rDvbh9ketLh1XF2bc
gcsQyWg5IXNtD7hQYNdj+iEIUpZISr8rbgkmD5x6oCG1DMQtl1djzpQSODMNd1al8Z4X3Mus8ZXw
+jFXuzdMvVElCroqkBpLcLRU6hzhLo7BUEd4uaV+qHyOSstTZ1Z+AZ2Vl46/bu/eqjk6kyRcRcNC
bExqSJqmFx38LQn4oDHOjFAk+zFGcXi5LW4ts2wgsYf/kBSxYXUvtzJJnSSqEyX1h0SdQZmeJxur
AqdeZqih245ZgLlmaetpUTCifznrD2DArfdmVQA1HKXfgqodvQhTJ//k/jgGNoIapuWIWVk66GNv
qfispjiizszqmTO9e769+FVNPRMi7vXUdZE2BxDCEA2a/qC5twWshDUmAl0bhTHEBFeEhQXN+irR
7NRPJu545vTYLZm0sHqMULPc3Ja1HJQQ8EKWCUsOgAcCbCFUKzC7WB0r2DarMN45b/dR1zzcFiF2
ZSzmBjJsBIOIouA0hXdCUva9ahfYsHauDwXNWdDj0U2Y06RuoQPrU7+V6ducg8qbZF/0IXHDcfRs
FCAGrXSLCWWrVvZNK4d48U36pQLXuoVCHQUHh5Maf83xvM8AmjBz9C8ZbBifcx1MwVrv9e095w2U
Wf2a6OW7CVuZmrEkmFgxExffItilNgDqXA2BgwOc0DyQPrOZmk7V0e6qgGWzkm/HfB52t09l9eB1
E+xpSAqAIFg4lCKOqqEdcCi1lTRuFTV4fWjq/PtW3QRs5B8pwjZjem1Fu9BBSBbtnOQTaQ5F8HZ7
IWsx7YUMYfuGuHEyWmH78uE1RkylI/ZS+S8a/gpU6vKpcSPb2CsgqbktePWa6lRzrGXmjS7256Sd
zosOKCzfVHckP0b91/ZVbSRC1iwtVvevFOGcqhJcwGjTynwltnTAMMZ2k2VxuudVq2Ve3GvznU0c
/jkZEn6oulG5R3YLE6WVGoTTSpC4NGk6ViZBIAn/1hXo3w8TjjZryqgYyiTzm03/oEj82er1PFu1
cKaka6YARhCwTbVgjVV70/gzlrHlyA5QcGKDmRoNp1CcLgw3YQgKrelXA65bh0YSvySTJLgMtWid
qFAArJ3Hbaif5n0/77nx+8+fC01ZPuIsHG6bdOiSEPo4dsc6rDwSHGiWSvRx1VbhAWdolonSJBVC
x7SrketeMLttErhWt4W5TJpvTnYsyq+3r9eqfv0rSYRr6Xk74/DhyzV7OM7dUxKTPzFOZxKEq0VC
5O0nHcbJK9R7rX8oZYO4ls24cq5nAoQrEuZ9krQJNksbLFjXY44+ztx+SNSXJTAJTc4wYOb2rq2f
j6US2wLHviZm2kmpBUk0Ad8693mzm5sgfGzyYBc6ActhrBDFd8nrbZGrdxVDtE2UKBwELMI2ljCD
UAi8JmrzS+rcNSRhliJDIIqNsn8HEWdShL2cCQWH1kjgSYbIN0e3TLyhyNhoqqzSx4LNZoNZ881z
hwAUTKcRG9KGpQXeLD3yuE7ebAwL3AwWZpLx0TMAyWotr+gC5Fq6Z1tD68ftXVmJyFHqWMr3BoYz
WGJytB/7BQ2E742riJFm8obou2EcM/Wv9kRs2VN49QwIYkXLQC4C5PeXdz9uEyylW+Jxyk8q3NKu
7XS3NgdHgqOSCVr+/MzI9PaotnmJuAnQAdeyH+0WL41wkmze6t0/W45gyiIdwVlGsJxU3QNK30li
H7Hn529lwqHgoU1Rev3obzlbhdIAeZZwrKIujlpduFpxSIvObXOUYF6KmHhhu3m2C9l7cH1ZjgnY
CEC0qLddbl6Z5VWDuDP1df3RtMOT3TsSp7yqdUiy/Z8EIYGQ2faIXgT4gM4p2WjYTI/V9zi8U6o6
YzTyR1MWSC+3+8rGnUkUHMJUBHE1La0pWaTsKxLlrO83dlcgsg8ZRgbtyXBINNWbo+xzU8sywLd3
1LqqCJl6pqY21stJcdDbfF/WEq+66rr/WZ8lFoR40iD0G7E+kHyybg4faGx+ak3CzETWmyBbjGDi
uqgbnXTZyhj1mpPs2Sr7dSGk6pRWnbMRW1Ufx93+trFbv1Bop8CgYhRPUCO51Ow+VsphTvHpZd25
POl3fUm8aJoPxaz9FZcGOkCD9pk73XPEIz/qZKj+1cVhgjByqiZmzIh5bTootqItjTHNlDVMR7vK
U1Hz8dvtZa4BLpG/BjpCBwUJVilYP0ePciNLisxH5tOdUS0fQeU+W3g1hrpbVneA0LVTwsyjObzE
7bxJe3UbZNG+TQ0GQNd20uoDT7TtWMf+EJGvtz9vbRPOv06wmlVb5Ek84uvUJmNhQ1mVvt2WsBbQ
4DWvLpOaKQI9wYAZnW2kVY1eoDw7hLzZJHG97YeJqXtEB3jP9/vCTLzbMtcimnOZgklLCS1KxV72
PPya9KYbpuBQqV4CbGfa/Lota1WPNfS6ABDh6HATwiXpzYwntobwyTbecgAI89o5lOH4Je0tdy7I
yew3Gg83Y2S9x2kpC97E/uwPv3QufjnhM79EyyTKaThlPvrITJumO5Tu0a5W7/paPbXtU6hE3kgA
3OV3NSpExRD1jCN54HWRF3V8CxDn1kHsNQezaxayWRNrvl9bGjMoXYDHYhFHi9ohyi1sjjZty/g+
f0kbSXSx+pbHYAzdxuookCJCpTdNicFLB6/dssZg8yBy++ZJs0o3D9WnhoJaJgg2FJRASi+JONaK
GSjD/itZsGBaBq7RXldhfIeZxc3EouG+aH+O1c96/GkYM1MLIMzqOwVhpRaYm0ZmXP5j7ejuU230
QaDWfXn4qh7Ssgexg9+plWvXjyUtFkCu20+zO+vArDv5MWzveNxLrPfqDUMGyMTAN+DcxLx4m1tD
34cDNj3Q/dxCX0xjuF3JmU2bXR3LmhhX1ehMnKDkAHBkHNyxiBjCp3Sod0r06Ej7SmRrEiz1HHOi
lWaHtImBeba1c+LaVy0/Yt7tQUvzzW2zsSoMPVhoKUTe2RSJiWg51OiSg+7o3HHjYcMxYiZR3ysk
8uZY4oNksoTdA3kZLfiSD4qLTdLgPdd8mxTW4fVDzLqS3Iq14Ec7W5iwi1U6wqcswqK83yr2Ec3X
W8B93Qx34fYWrlveM1GC8zLiXg1VRUdigXzLeXmX6neBpWzCpHQn+xtC1z4BVr72q6qXRHir+miC
IdYEylO/anCdFcKJU8DoahRzUYdfPK7doZIIWfWceJ3pKEubDuqVl5ebZk6ptR12UovojobHJsm9
tIcxD7Zt/4JUIms1VZKrWT29M5mLKp15ExvoMgKux8x3+CHX3wsTXdZGvgMd/9Ptw1sVhK0DpsBG
LfzDsp0JQtMbJhy2NVx0Nk67cup7hEHV7DVq6LC2KyVvjtUDo8gO/l1+Fpk4ojbkdTvAD2VhzjT9
tY85I7Lk4EcsJz5sNIBXEdOaiGmvOtNUTBNrK1jFwcm8ljbdIbBRjrUqzc07yhqSvfJELdn8PWmy
XQU4Ra9tozzdz6FXTlRW2lrdYwcOSkfrN/ZYOEzeqlnXOdBS3t3XTT4zWnbMNOeNkSAIuH2eaxus
a+ivoRpR8TwWlDW0grILdBNREBCnENX3r730xi+GStzfcyHCgkxdbZt4tND9H1UeL445MF23l7Fm
Ks8lCJGjNiSD3kYEJ1hmrt790PodZtGxFnVeHc1/t4WtnY9uUhVDaVB3BJT28rJNDl7aIcI3gE9K
ty6SYzVOhya6NzrchtuiVo/H0izDoDYQzh98mmfXrQKEBEEAzfyUJC7XvaIBukrWAigTIkTCud1O
eUSweZbzWvQYDhtvsjz7H1ciODMz0AY7NmzwWvRHqmguKU4Kl92cVUU72y7hZIoUzUAVx3apg0v3
dS5Zw6JFV3oMoDvBsSNus4Q1zF2SWM6MzsKe1C9Ir7p8Tl+7zjyOurpryup7GDkSkauKDay2auGp
rQJhd6lrvd4rqYG3qB/HtW8RQGuMQ1yhcgikM5Kct7VtdfsI4MOajaI33MmlsMowg7ppUzTnqy18
sWoPO5oYlcRXraobGGxtNIOi30nU6T43ikgZc/QNpk7hJnptuibpNPjjodjdXtDqTSUU/elwVujW
FjJWo5I4FlfRougM5rYy33gUbscuZXZyf1vQ+pr+ESQOHmyBWLWDEm1uFeaA8H7cOMNr2hHJ+UiW
I7JN1G2DN9Nc575lB2zI6TdOH6Ks3uQk3Nxez5omGOrCeYP8onXVQJ9OZdaYJMz9sJ2BuCIgr/yO
zgSZwq1ptwnXjpAMqRZV3LasN8yuI/A+w9TfTQpcbBVWP6NOezI5KuN58Hx7WWsbCIttOEurO1DG
goLTIQ9DTLPL/Zpzt6A/Ex3ZE6XZFsPjbUGrtdxzSYKpyG20IQxqk/sJiHZcfYqAmHYa67ExKdmG
KsWo14m3BzNMe/RhOD87EoRuZ6gKuHccP1Fq4ja5Ef7BfTj/KsGaKDGGLo4j7kNlvNn0h6Z+RTkv
ymUEamu3gVoIJhBhozXDFBavD0UeAZwIO5JWG9IeF28ytDJOoTVrDIoK4HSB81ow3JfWimSUgpQT
DYF62YSMdl7Yle92Wx8bXdkkHXLSsSa5Fmv6gzuBbgGLAgr1MTP5zB1zK2wL1BFzNFLOBov6B92g
rtZhCMXYycykTJZ+uTwAylpqLe1iQNv8VcSbLku8EAmBIJi928q6dguR5kNXPgA7uiaCdhA5laoy
Wblv6KOfWJofgN1Ka9pdlpFtlaUSDMza+whYMkwGBwgaiG7BKJsaN6u8BQh6ykGlRTpy34x/GZ1z
F1l3BiBA+L+OzkgkFlqcG/KRcAOOTSfof7JBOyLcfTPKyKhEaLO1ImSVovYxiJtPBZIEOTV2hoWM
7Vy4eZmc1Hq4I3PA4qH5A/PjOEBkI6WmqY5o7vQpiSfdRh+uM9XHobY/54nhVmm/t2tZdWhVe5C5
BmgZRwvI16X2QCfTUrPQ3VDMkz86w70NcGA/WScqjb1XRKEaA74gCnA+nvXCeRZtAVb+CUBzWrxh
IJ/Lu9GrCxt4gdfberoqCC9BBEKg+EIX2+WadK2yitrGCdbayaLWQ5H/KqajQuzff3RaKjoNQCSi
achzCNk5q6Ep0mLoojAV9RAC1pirDVivJbZ4xUheSBGykLU5Rg3t0TlRIW2V2I+xBQ7o8g9C1gsp
ghUx5jbC3GAcTt8rn3pgMonyrCvtUiAs2tgL7Na9fUhr9wwSF1of58MHCKdUTcNgxdXSwWOTjmUk
c530kVhvE4FHrzYlZqWVYc9q9XMImjk06Bxuf8DavkI5kNJH3hr3XdD80imUfihV3HNzZFX+Cw+N
PyH/sc5lCM/NhqAyoneQkZsVQ2ncoCazckmNZ3UhqPGbyALA54j4jjjLUIusQGaT6L/sAqkI/pg4
MrDF2p3SVRCYUJTGUSIXdquba7Wvy6z059gsd91EKhbkxs9KrT+BUYtLPM2qNE3VwHKACiLEXd7g
LjFHy0kpekPC+cD1loV1/dwZkVcUsskny4cLbzUL1CEwtUDHoENUUHzVAmljbIalHzmvmMw954eE
3NnD3kgkQfnaMenwY8jWIIXkiK0otapXFQmUwid1uSmC9oj88CntjaffV+tzMYK5GBPioCCbln4z
46W0w/gPZ5D0kyw382rLzlYibJlOmxFM50npD33GtP5XV9d/tFdgL6NAyuAFuOjHWfzUNZFa2h0W
Qeo3CCDOq9r/ur1PK9HF0gv+jwhBoe2xpXOMTlhfQwMyi6eeM6edAU/YpPF4Z4+mp9TVnZKTt9ty
1yJ+5HzRI6ShtGIhNXS5NpDEh21rWyDZKLmxc6q82lWx0bE4aMGDr1KYXgRau3HUrbfBsNGCXNlu
WiTGhia2eUDpM3HVagJp5e0PW7tzaMW2gfpGpyPA5sJ38SEaHGRtfb2edpZj4zEybyfjVM6yvNga
+huzacCBt4R1cNHLVTk73lHrGzwIcBW0xDpMtN7O6cGo6cYeHJe2ropS6hA7ezD9uOGD01rbwB68
qYwfBjq6On8mpgwstabSICaw0QECegBkUy+/iE9gjwjjsvSL2qoZ5WboRmbQS3zemgk4lyJcHD4M
etkb0LlxbDjsJ7dcPQITJA2manv7NFfdK/wrmggNTMRGpuZyRUZZ6rE2FyWSQb9sTOAYADOr4qVI
OahgMLqrtP2o32EypFs59oHU4x+YcGDz6EJ5hkaTj5b8szOuwjwhecFLlC6Pk37M35uqYpI7vLaf
eNfZeIoYmOck5jmmoQDLd1fj1BrFi7PdzAMvGiXPEJkQ4dCsMQd1hI2FlIC3If6imL+ny8j1VoUg
2QBXBNpOvEEuT8tRg8bI7BFCokfkBNyan4p++IMjAR4GIFBUm7BfguVxhnwuEfJUaMhvSmZnp6pP
fuoWOhKzPwkXgJAiJnpYDYqCweV6mgQ0dG1bV37Cm11SKN8m/buWx3e4vLf1fMV9w0OYBq4VqmiY
33opaErUGLxLbQmWnDZgTqVslTY8UhtPi2TwrPzzbXEr53QhbrEjZ1ptt0GOPFhT+rSbWFB+1VLU
mcr69+0EOnI/Ck0UgZ0Inw3GvFajQIVeAxNctM0u3MdWKvHia/AGQtHDuJyPiY7JZa1nawnUCBo9
VpXfKHQ3OOZDFL5WXXwiaF+dm8ory6+A0rpFwlkTYPpMobhp1kpu14rhRTkNLLIfLKIAeFx+BBop
iizumsqnZXUoOT8WMurdFQ1Bgx9y4oB2LtZIuFqoWnRZl2SVzxuL1cF9ZO7CsGBGHrFglLm2leUg
WY2wAnUyw6ZiA4hNwoLa2VQhNaIZswftr9+tKMKT7bYeri0KVXULZwchV5juweyCeZ502AunxWig
Wi8OZCiSbV+YGgsq9PnROTIlarmyOMTiqDBhdSDOFmn5c9T9hh4kbb6VVZt07jAzJdH/oPUdW2fi
qJb2SEN8lrUaxrI4o1OhA8Ohu7ZS0mMcOcrRLMdGcgNWNnE5JaIvzTS2JfLkFlztkNRFvSTGX9hi
urRxNOsuZmQmxrYoYofZZWtIkgZrmwiByKLZKA6BT/VS4cfW6ZQ8KGo/C/hXJVog6k6wu60dK1YK
oHs0vCNTh85HkQ4xDiyVj5FZ+1FzoqDe4A4GJaD94/elIEdGPwCWQEkJVze1gqQo7YT7Bthz7fkV
JWGubP43GcLlTcJRb4wk5X5WGu6uRv+flkpgGGsHAuQAXrWIlhwiZsDaftIbOsQcXjHZ05n/zJM/
aeIGVRN6wgCTw5mIj0yj1SzeGRVHJzPZhbbiaXW46bpgf3u3Ft25fJhhEeqS5TbxtACh8aVuFSVv
ZjB54pFOQp+b70TjjGM2ah/LCDdlkpardeY72qTK4N2jEq0Xz3byJQ/QY0c+pcqX2wu6PhssCHYA
R4PH2tXZNIlN2sno4d2/aRNrZU9y2c8LaYYKvE5hh4jIV1Lbs2yvSInkjsgkCCGXWZM4jDosYNg0
mFF0e3eurzmeKuC7R3gFpwO23MtDAGBhaiuCz+fBznYK1rZvNJLYyFUZyNUia2BAsUQUt1oXSAyH
Nk6AP9L4DdTFqv56exlrewQb8o8IMcDWeRPWI4HW0okV/RsI6G4LuFZWsFDB4C7XAg5TvBYYmxNN
mamVftqMnEVE7XyuVajKV1XijsowS/zkR0hxeQ8vBQq3oxoHtCWBisbnvUunXVV5zWtfb3i4VY5x
cdJ6iSLIFijocVgU5qiiXumTMjBcatbBYcyVL4UKYKrBcy6xmIvSXi8PLBDo4bYR4i8Henb580CJ
is6YsTzFGLyiRauViThAG/hG73/URuuNWqmwYBok9u3aYS/7CoCLivDKQvv4peA+mGPbCPBKAmwn
r7Z5EXqYCRA0kRunj7d1Zm2NS/1g4VRHA5XIdo7WsaQrdARYjs39HOx3dnkMMLuB5ls9SFhJbUZk
Qd31RUB3ISiF4CXgtIk4Iq5MSwNBjtr4hvGzXSi2JVDqle27+H1h+wo9sYfUwO8PY4zEw33AkvBT
GbOUSjZvRR/h6LBtiECAFROpIBaKTseY9QZB/Y8hu4cuWOjJy6WJpNUFLWJAro04R5x9kueNZc9j
0PgRsfaVDV6Ul04p3bnuj5klqQsumyMoPVw4BCFQwFtJhKGXE17Puhq38K0xK0FrY0Z4TXy5rXWr
QjCHZMl7LlwvQkjFS2UOqQkhIfarTN76bps1b7dlrGg2pWcyhJBKwdz7oguzFoQyqkuz5FgD3Dpi
TMQUq5uo+mkMKRtbPZa8WFaVm9oIeRFr4WYJysd7MyDTlLdgH3kqisdhkOWMV5UOr1kDP49Mnjh9
KaMlmunKpvXV+iEbA+RoRg8WadT1ze0NXFkJ6sM2yrJLptC4WklRq8Y0jJ0fg8JhYwx1f2ja2JE5
kcV7CwoHXA3erKh8AwEleq1WaaPA6czOn4rZzZzsrYzoqde07ZC2jOTD09TlT+ZcHK14R9KjRt9I
/357pdeqAtgV4D0LGy3efaKhh39EZZMYPbhTgmITAVmwTRQdWWF9CBjX02wThSjNY7TJwRqn/HBb
+vWBQjoShxaGWiCXJN7utkJY2Na099Fw5/bOzDJ1B/fOKiJ5kl2bkUtBgj/TeloEYWD3fprsi2w7
VNsBrT3hSSGyM13u7+WZotIOx4VqI7iKEaRfOrAmDjhtSD/47ZDUKUi8s/qoGgXdFCDOdeMZDJaO
kwcu0OecVWOobRW1KXe39/XayOAj0E2DBy9eI6gbXn5ErOUkaaHBfj4H3hiCQSIZmcJNyYVfOT7k
ZYHuwUVB0VBMQI9BUEzWADpGOmyShyZcWiX9qCokYq51dHm7gwAUUyPw+LGWzzgLRhrUTjI75WAV
tGr1rjK6+RQp6HUy+uxra4OVm0xqszez6RlAdEMSkIiDEZGoBU0runNAMQdQuC0uspr7mY6lrfkW
iIsmE8Ow5pcqO2U/hsRL75z5adITpvZu0G2t9Ng+4Yd2U/DS/yrM5zQ4qCR2ZRxs1/tOlzZmsCyi
LxGZ/2XDzjYk1wsLHcWR7sdjU20mrnL70SmSvnatyCrRmFehoiMxiSuNSiDXA5HP0jCBoxbLw32n
Z32bzRhnZPfMQOtZ7mAQpU0ZSE2ZWTtemdmbaU42nPy+OUbRFjND0HqIRBi69C7XG2pJVjaZpvlG
rmAKXkosv4nb+uX2pVnZVYCBgOTC8wHcpmKuqM54D/x7iF0tYu2g9oQrrEQ7HusMPLQHUBFIjNL1
LYUPQzwIENnCPSrmwepkHqmNQbc+uit1UPYRcGl9y7jF81MyljGVaPLKmwXVL+eDLwwV/qvyX8lR
10jKRvNV4uW1a9qY5sYqwwN9Pga8Ofc52nDG37bwlzKFUERNAosPtNQ+yDCq4aHzSqt2wUF+++xW
TARYYqGVwOKBpYTqlxqS1nhUINOn+XZu9tydrVbL3azkBd4tWVqXLvC6mBtCq3b2wmhGC1qugLrx
9kdcOxnE3n83j4AD4orXGYPLqDIqPT5C0fQdckzUG8F5ttUSbh+sOd4OnRlLruWazCUGBykb8ieo
xl0uHET58wh6Pc0fJ+pPJDpNqACy0nA4Rn2ofugkkkWu7TTQGij42YDPgeLuUmCmGI3ZgsvQL4rh
exShWRFsk3oOiCVoJ/dFkrpK2bA65RLtXbks8AK4/vCugMGIeF2NRzqPR9g8oASVDR2H9mup547b
Jk0/SZz4iiUAgQecOPp/gJEV2dGdPEegiWkG4HgKn9oebexpvekIuIgQm9zWmetIE14N9VOkXdBH
cEWamw5KxXsQwmESgBl9rQnvt7rCVcnmrUtBohigTtx7EZcXWhj/rMEC+cBVxyyfqm6fVoMMKb52
RHi944egFigMLtt65paGoS2HzE4Mn2b57KtG98uMwtatgaSUWJV1SUurMKC3KI0st+JMUoWbliZp
ZvhBZn0bB+t5stp7pQ9+3j6cVTHw+gg+EKKDM+1SDMrRKJ9muQGgjQ4CnzF0dku2ZF/V6ixJwi0u
7DJsxJxF8ACDywVjxK7Ue45US2lCooMTPjsCGOUa9eeaq27ePxiKssO/v700VORgNTR0LdmmuLTa
tvWoAxDf78YvxZwxB81tuow25lrtUIWGxgGBidylLc6UVs0stkAQTkCibKJFvZq+JGRMJQZpVQgQ
Vyi0LKMMqGCQyphDn8cQQsymU726LlH2G2hF4z8RBHJwXHIL1SSxJcbp0qosrJos5Jq1qxc54p5w
Ltofv3syOH7USzHqBGYdfX+XSqfO3Eww5JNgIGqTq5vGsft6308IgVhX1Fry9PvioHcqanGojOBh
fSmuawMOTrfI9jObd6y3+2czonvy+1QdwN38HXws3aKGIGbu6gEk1LHtR0rtL1JAwvbb6RsHWE9k
1jCtB6AEkd7HyXJSZkpo+30bv+LREqDKZ/+oMyrrxLt2D4sgsNZ+JClhtC+3zExQ/g1oaqOo+N6k
ykuJEUe5uY01WYJgTZCFejY8g4lpU+KEVD50alBFoHAmpeOGAxh6Q7S1q2B2lh3PbUlXoz4HQDTV
TsXxgDZro7fvBq28oQMbJpX51uuABYHKP2vCAMjLzYva2sGDFJKM4KSV/B5cTJXS3GthjUeqJBu6
vioYBYzaA123+BYfalzjucb+6UkcuUWoR1texQ9lXhZ3BW0kF3fFEAFcBpwFUKaA+Ygr60Dc3uXq
gKghQmWeKVr4ZgPp/P32fV2VslTKgB1BBCZ2XcepbgWFXutgJkqqmhWGzncagr/fdn2gif+AbWP7
EFsKOl5XWhtWOQjiWzvLvMRB206mqIZbE23c/MGK0AIC6hX0gQBrf6kRZaxrxdC0iOzMuHfBEdyD
/8OmkorG6r59DH+GeYABX/78LGQA7e5MadSD6iLJnSd0WCZbUkTUu72WK+0Gcy+MNhrYbBUJRBFh
qQwg4gtBeuR3ech4YD5hYJzXGHDntvlslI1k60R+PFQRFh2AswbYEh1WIgwAlfuUZ72mv6TMO536
Q82+HV4OrPZYxb7cW667V7xHyRrFTMCV0CWtebaViqFVjl5CaHRoPS8+8l/H/d2P2xspXN0rGcJx
jUCnJEjG6C/e+2dJMCziJq9+WwjrtNaO0yDDb29P4+FTeEjY0d0HG4kYMXF0JUa4Qr2iB40DoP3L
28liJfs0ssPu+4PP3Pv9896T7NeHnz4LIK+kCSFxG8yc28uh3Hl/adv30/D06fD0fbdRdvetC+ov
V6YGH/70lsQlpD1Tgwl5mLRettE7aVt+mL33yD0cDqzab1jB+o3hvibs+ZdzkCxVzGNcLVUwGLOp
TqnKF8Ggav48Q8mHvXR1ix/679Vd3eSA/N/q7sB7xbztCxv3h8R7evj+edq6rvLlh3db49dPECje
ZUg9suFECJEAue9mThT95a/WO20b9ukp8p5239mmYpobsOOj96ZsJTJXV3kmU7jKHfC1QZAE+ktx
UOfd/eR/oex+U3rNp6M7sOdnlT3v327LFKHhfx/fmUzhasfZMBoOMm0vXnQAPtWdmflDO5Y/oCz7
0Ht8lLV/rNurM4HCfQ+GDps+O/rL4IYm0z1vH7g/EknOYPmRK305EyLc9iQ0hqVqpb+YrvoQPP2v
myZcb7skRYJHg/5SedDGdN70L+O3KfH32W7/6vLXx8yViRSepFfnJNxvY8iVuEVo8DK5ZYbM/l/f
Xbc42YfH/RG4iu2jVBsF53klULjXqdMhyROHxotHfux/vWmSpIHI7SL+vohms+eJm2oMxbs7Kaxx
S/yz+6J7x4jtPZk6fPQv3dCHq3aDNFStfsZtxmxH95Sz06dPn14OT+Tw8+GBuZuvXyH2ODDvhywV
uu53/tVEEYkWKVFjKBok3/01eqfI3R4OD8yn7Evouu4PiZaI5IhXmypYEK3pmtFScWiRf+e9vzdu
yEb2QF527cTc/eOP8Jt0ayVGSwRRcI7Oh14lWODdFn61f868Zhd5KMNovyY23O3T54mFXrKTOgXJ
JRfRKZyWRgbYvf7Sbt9Op+jhlO6325Adnkxv59s739Vc3ePu/sfjbZspuRlis1QIhrwyzXEVv73E
LGQyhLb0EAXrAjgCz4rF9Zy80dtuZ/a0e2Cbzeb4/EsaqayHX2f6KdgVm+ZxWAzQmLv35hGDCR+8
0NtLYoT/uASIEpF/ctD5LNj8OU60xNBSAyt632beDKU8PMCXHhNWuY/7x0eD3T4isenr/1+EfyUK
DgBN8qM2LRLvssN7fzALF4FXf5rY/lFGqvAfocK/soTz4nEXjhroRV9y9ua9a97L9gmW5fuOudnm
9fnx8YdkOz8QstfW7F+BwpkFplaENUlgmr1v3dOnGbTiHkbdu/XIZnbA5B7ms3HzNf7ruH8OI/Yr
Ytnj8vTYzw8pg4+SPOzXXdO/nyN4CmeoTC1tsH4v3U8Dyw/5syeb//QfevqPELH3u62LIO9brLlM
99Vni2/Z/vW4f+vY/7aYD1U+i6Op3tntXGIx1rf0xQ3cjlmS0FLsAxF180OfzkRUJsf09TwyXt68
T+T/kfZlu40rS7ZfRIDizNdMkpoly6Zs2S+EXS6T4jxPX38XfRu3rDRb2X1uFfbB2diAgpEZERnj
itDurM3G6siq7QhHUOZ9cwCX/JfesaiSSZwGY45JRlcmKv5eOhsx1qKzLM67w70d5Tb6aNO0DoMc
hLbCU/DkNbZHVv7T6SqSLYfUf/OU/+OJsSV5D5j7azgJ//6ChelkoGArI2+i/Zac463vnnI4y5TG
h1f6FHKmZ74TE3dUj83EdI2ReGJ1nVTv4rw5a/fbli0JsRG2nvHe4S9PXubfuX8cM/al1f1q1Cea
DX3WNpViHTZwV4SH7eeK664wDTO/ZJMxLdnQFGGUQza324HuHYE4znrZkqWNAHKDQPm+meZYDnav
Y1d0xRCaoGYFHlmc6ufVF48jnmjKE8c/tA2NLECcESeOsHpgs5/6wt18iwG8VOHZDi6tyVf6SStD
/bdfTJq9dzRgcFPYX0dweTEU7z1l8/dD7Wm59n1Ll4Fqy/3bB3HJw8vra2e9IwDn3BKXLcarBIYI
YOiiSegXcPEMxIb0asXU4vhV34XCO8olM1akMYM4Fb8fkss+X799CAQxPhw6ottLYpD3kJwDOAwD
gcvAMfuzPh2S+ioQEKYJL4ZFFdNpsqxkMgKEyh5P1pbz+9Mb+Iu1H7/PsKZhCWYCXHQ45iYiEKTy
ayJ+DmveTc2q7w8yjHFUYIM9dWLjGc6wvj/YU3B9X2fnA7cfNBjXqjWuXhWZYCUhtQMjsXeupN0a
Vytyw32wzK2e05nDpcgYwD7yPT9N0ulypGVtXUyCGe6eIqJZ8Z6XecfxB3eMAbw2tY7Neonslk5p
TTfV78rYOj+tTl+8rOr3UO49oWAcJ2P0k05RcJIN6FhOYGk7G+p74jHFET62SiEpojIqGngKMRjh
Pn11xP/gCAVH8L49kZ+WL0/1Lk9A4nmv0OLckhgz1YbDteaTntw5sm9T9YOOFBXYAu2DzrDcXrTl
W7IRepIeVquCd2jzztM/SWB7XEyjTDJPxe3s9yGaYG14FR0p8ORy8368w2OMQ+wJBeBsQamwL9bR
cXrymG7/xMSGh0u3z9nq/mXNPx8/OGOsBDYSYclojkOUSUIuSG+uHx91+lCTh93rKqYG5V7blC29
d22MzYiKsa899G6412dNWPbUXq1Oppu8oJ2PE/lxmWOMRRb7fojZ/slYwOPVCbhbLx+VqQpj0w0s
BufV+gZWuMcbYzGKzLsOggaCWEH3tt0fnXVNxkP1h66+Tqf/4CTR7ICCGfpTpjIqGwe1nokePqWG
OzPBHDs6UU5BYbXSBgMFxst9Qfku9t2ydkuM8Wc6DBG0i6iAVm8vSF8hsbNeLs0Taib4w3khZzLR
t8QmGfqh2qbQFgAdn4ghxUnGHfZHBdaa2IeqmUpCPHKTyN3jjXnxi0op27EDOSxgr62BSpuCADXY
0vc7DOu4ao8YhnLeZx5NRtF9JR2i8FrKLjr2ktTOMDveiU/o1uXc229v5vYoGQUP0msS9wvwZl0Q
GQHk5WpXg7NJ7afVahS4bu9v+3VLjtHuRSiYi64BW9vLXtRI+i7uoGj3efr9ht3SYNQ6Ldur32EK
zi06y7kEVHkQsSyK0vtUZp7/WzKMMg9lnxkAH5FRndiKQAGyM58kdDgqDW0WcDh4UjhJ2T0pZFwA
3QhrTahAz5KP+9KNBDLukQ/jWimO5LFR0DCiRbaUvq8o+VueeQI3HcsdNtg2qRwuxqgVuJ1oIBcI
ARQYntOfS2spdhI86hx6HPlm4x/BNKUxn05t/3x9D5zuIeUZdc69yIx1aP2owsQqGBpOl23oKp2l
CU78nCOxsOVI9ox7eyNzbNgjqFc9GQ3Qet5bAtkTb91ShFhPHeGlzGeKb7ekGMOgB1KtGR4ODp37
YU2ahwB0eNmgmfzkLRXGHgRJptSZASrP+0vz/DbYJhnzTWOV2hQ4PtlUI68xIQfhdbvfCsf91qLF
EXVjVH7+f99LFm1Au2aAN+8nwb9qpFn+BfAVHKsVvw+DJzGM5YjE2GjGAQ9zR1ET7MK1ToHplWrE
ohZH/Dm2UGaMRrMI/ar2W+QoydbKW4Je8z/RE880cZRMmaz+j/d4rACA2HWTWKpkbxlLk7y9HV2y
XGJtdECeOYZ3krw7FkRhXI209IIIuIaye+l9WyXlzjKJDxQNWz21wZ5f91A49Bhvo5KyUgoADoaS
xDEoNjtUU3VqLR5Mq+El8GYKBDf6wA7WiYVUifF0knhUvDe43BlxjmuUdfz1db1DbxD3teS9Yywk
q954tV90YM+COT7uSbLv1pTr+vJEhDEnflUYXj2CSkO7TTIQJL3qhBDhrC5hKVFo4JlljqfBNrVX
w2ACmxxSMh6fjVOBUlXDTQXNBH6318W4GmWQ1V7XVZNDf7FGZLx6y1vuo8C+L/K8w2MMxojljHVn
TlYyIeM25fw6z9T/GkvLg1JsW3CRPGcaMTbXnFbGWsEstWO+mrw3jHMxLIJyWlUDEP2/z6y1xGfT
kT4biUirasUrOPNEmwWhC40YMEYySFl7OLcLyxH3lVO84iXjJQVnsv03ksAivTZDeUU3PUhp6Bm4
aECsxN8jqlwVWfsb8alM7X5ZQH2/uOEQz2iwDe5FqlXykOM9kVHm2DuSjX6uKyKiZK/b5rJpCZXI
mTY0t9I9xxhz3hd2nYaURk2UTE9ZXNvKSF2BxoaljrxoiHuTjPlYeHBJmxJ0hknRAgvhV+wgZwkX
i8PRTKrt9iYZl2RRjUMi97mMjp3nPUaom0f1ML4h2eaj9MZNuM2U+G7JMSZEajF5VkwBGJoi9vmH
QSZnbsutck9ffefRZEfwMf2fJKIKMh19vuhHx5LsrrFRjBpte1Wr9L7Bmsl03HLF+B2llA2RNoXM
z+oC/v12zIm47CjQR2xMmFESktVKtwwe2enpv8MlC+Trx0oCzKjpMLFlKfcoFUlkffkOzzueN8jA
xcP8J+oAbLtwlPVh2UUDnOOGYnOAcFIqynOq5nn5R4Nxc1pz0QzY4TgZr23/YiPFQb54dZT/Jm3z
jwjj2xRGUvajByKXqQu0ouuEounogI6jTbpc/Yfxyz9yTKykRx0wTgZ4Adv9ZZ/saWXRJ6QROUc3
GYPfUvCPyuTQ/XBHNS2VtRELgN3nXCSAv+JZiOlQ7v0+Y4zaWjKiRYnfj8jzXrYWhwNisBW3Q2te
Zf+xwRiiImt7r++/BaB6N51xu3fwB02m9adJ00NxJd2ODiu8ZoZDv8IzR4Xn3+l/5BnDNOiJp5QN
yDtHBx3QNiaAOa7ATCfyZCX+kWD8mmtaaIGiThxe8ECjEfnoumh685c2muDRVrr5Mq0vjnDMG1wg
nUy4Gd8L/m6lQ4iUDiDPI0KigIS76BC/in+VY7NObewD9p7CFbd/ceYkMcSCJSoThB3ALhk2ezUx
fa8dRXfwqhF7uWT/1Y9qLJoPcxE1vvEq7TLDHFZXU8IyOoyCHuAj/S+nrFCux04oDMir01AkNt0z
mo4+sYUqCJLo5tUpjH0ip7aRvdyXmZlIaWohASQKhiim/aS3R6tfvUHMqkJy+8jVFhq5AofyPoXv
0R9G90BiGgz6v8NiDBuGigkDqSgluPURucRrZO3f/JIeY9QY/cNxvdg+CnSZrnYvGumsnIBTyWl2
1e5gn9vlE0eYZhkGxjE2yU2wVywYfgQgZzVtcjQPB0gZyIWlVjysjjl/RBUBVwMoC2xxAjDI7aHG
Cead/dqHd1fTC3BLA2LqpMtJ1BEkajfooe9DSzt4nJOeMaIAfpuwe2VZBxw684L7huQrTSmBrCKT
rF21PVDyuB76JBHMdQJGEEDRwG7CEl227QgzQ7FfZCYswLF4a1+8nbDZfAHfX32w7gvOnNrfUGIe
hUjt/DEPQKl0tjoJXdOOFlZkrbYNMWjp3Kc2Fw5gQkQ1sShhWkPCbjjP4kKBgwDLFpGI7IvUbiUy
+kiMyOiSeWypgkmLajwI+14j7fKMEpfFEc25Igk6VsQJpmLC32IvcPD7vlQ8AS7zRjp89Kv6Sq4r
OOi6uEzW9Oqk1BqPPBi4mQYQA1Sx4GUxYWkC/OVWWkNVrMdBTBRXLtehuWo6jYoA96PhY740tV0z
0EYH7AC5f95zgTjOGtNfkFXMJrKzaGIHXAjdW5guEuN2u5XWxTog0suJZ8u/+4wYgZ3GfCd4KSDa
YI79lr9ECLW0L2QQsoaBWsW7OPUXlM8xOWprH02VAkneW/w/eb8I6As2JReWvBEJ2kmBS7d44L2h
c572zQcx5iFcmGkdC5LpVrZ/2MfOdVPRN38lEP0Qx6Q9hHYWkBOvM3H61XvHwFgHrws81ceUuhtf
ifkY7aBIT6v7dzrjY/9gDCjRtye9aACcGAOb2h1aKw2AIb/tt8r6qvK8uRk364YOI7FGY1bVwged
bbhu7MGkbeeYB4VULrXj1MJAP9lgrfF95mbi5huizDMW1kriNxjxd0FztAHI04pW5r3XPfpIVfc+
LY6I/AIjTf1IVYpcm2RW2nTvstVVJHQSqmrksJGprV0yi5umvS8hmsjY26CLhXBMcKxWuRbsnh5S
6nNs+owyYjkQBu6BmaUCaZ6dohSqSoizzjNd2ZJJusQun94alyP1z8KxXrcv6rI6h4g8VaKrez/C
wlIniqiPAt16fMzfYlLWJIpdX13yECh+cw9QUxFLa4B8JIJ5RqjEuvcTTOd77lhYWoVh3GSdKSY2
sqBNOI4dnQdm+1ueQA/bJIDeMUFLaUys0KciFpMUkedeRNt1A4rKxYX3WGvTld0q/S0RxvZpaPk0
8xJEni/Hv46zNegWuS5nYS1akqyy5d6xtnuMIRzXmGn1V8Hx4XWzsYPD++FwkDfJA6LxE9DPyWZz
dehm80Tfecmb73LevU+c7uVH6OdfR1/zVHyihQ77jw8T2fPWytDOvC+Iuzxs0DQ1bjYLOtortApg
kwjvIZoU99cHAM3CBI4BWgTZV3e8+qpUlp6HauDoYJewuhpX3Ws+kHiVHYVXXg/L7JX8I8cmPBKA
jEVjaXquYuQ01C5qwQFnmHE/cek/KDCS7Bcy0GFaUCiddH2tyFtBRLvYFNSkwcF/zUn/XFKJY/u/
m6PZYwS+CZZaA7ZMxGHe3uO1yI0+zVJlmorNSEEUerwS55Es0Xe0gzid0THDE56ZaRr4EPBFJ0AS
YJ98V19/Ck8Ve2F17RQXQcXCQkMp2nMKyzse3juS2Y2tw5d7er9vnL9LtgynN0QZzcUsu7dQahAt
LWhNRTCWdP3rWWtnf9l+mtbnZ7ayunZVZFCbTUrpScPaqJyc/vfP4C3zjHJjn3Mr1AW+Q0EiyMk2
sXU9+SfvYU2GS2prL8qH4N5nfcZG3nDO6KokGuoQFo3iplfylstEWwOFmecFz+jjDRHGUfFDqYoz
FUQs8/im/X0EZE6/RBHtdJ+X387KzemxvVZBlep9KbWKayyD4+ODvBE+7xPgCSc7bTJcc90TTVAY
j+JbjUSQbGGiYL0kirXrN90lJvTccazZzAQF2NKw6QHAYYBGYCf2oiEB7G084PQwKo4ZBt92q71L
hGlYcPu41OmSqvRJ3A7kmpKvk7zmMD17rD/oM5k2QemxN1vtJ+VI0IA4VXGcgrpwXvbriD68TDPW
h/NTsAlsZM05dzqTHL3lnlFNeGjpNcQ+cre9XN+1DTSzX6HhEkbdfnjZZesDgBoCXhvCnOm7OXNG
ERHr4z9PZz4NoFrOUV25a03AHNyjbttoKtl8DR/TifuWxa1izWrLj/NmVFIeKg3pDNBGO4aPUuBz
/LQm48m2k4d3ZRciBU3N/6Qf4vacGR3F5tNWH7HWDSGMk1oujN9SQQvmq86T55mYGJSQgsOiU2RU
AJN1+6xo5jVMfWOBG4X6fCy262VMdgAisFGPuFoD4XUfzeB83BKc8h8/npTs6uv1YgTBrbV/QykQ
MvRoWI+atUSLqTT5rBQJCG61Z9a0/uBzcht+kkW7Apr7QRb9JfvcWSjr+CDtPnV3e4rfpqEnXkFk
zvG6OVlGU/UxyXSzB8WGbi0nWhXLdtW/ZNR8/IvuoWWNStP7+VzuI5yyuT6pR31t2LGtHDgGf159
frDOKK1UB+oiSPAhETpe9k67Bt40BkOW191uJ29yssksdBaJ/4M67JyrdHMGjOYW2Kq2UCOQLuxn
9LNhriJblgMcXnF14s5fzXj8N8QYVVU8ue3bSpz4DB/a1G0yquqkFO1IO2oRJ1ydyZ7dyjGjopIg
C1meT9RG2qawg+LT66ZCm+Npqopa980+7yBZrHWA4Qo+dmRDa/YILwzSosKGiZ5pngeIIRwzP9MG
fsMbC0RnlNh4LJcwesa+2ADlhZAlpokwzIaxY5raV0vnPGszDRe3FBkzlAVRdI1qUFRRQHpzltF6
xTnB2YfznxYYjN2pxjox4g4UcstRV9jRe7DtwwbhDjwfXrJz/p38QYyxNldZLWU1xXW1lrGpiEQt
99s/eDCspbCMV4kjWILF23E075z8IMuYnMBMQmkRgWxCtvs9hkngDzlrwyLkD9l1FkK9zcp3Ple8
YRyeiTEYExNjfVQ8ZCD8fNnCJXGcBSxMdhZssvyzsxFVbp4EK6UxDSlPVqd7+xUt/OCZMTFhHVed
0oF0RoIHjS4IJhbwmOzQJmm/2/QJqb6T8R+EgD9NDbtwIxmMELlsEBWnkSrcrZvQx/XSc5YHCV1V
HNHlsciYmjCIYlNpYGq2W62jJQrEUyX6PxmPuFFCdmtErZZGFABY3w1egyfpU0MNVXjtyPbEE9Tv
9sc7l8ZC7/bmQtDESIa8BDv1GB0wW71vnsvdwvpYT/sdyOMj3sfdQcIo/kEjcOd3tr58BY7/dUL+
iD7+/06YTZuFfrcYm0lfJXtBcJ0kossdpnYDW3m8T2qmNen2kBk7VKfqQusbHDI0VCDiu7PuCSFX
CnE990vMaJ6+eCryu9p6S5KxRi36vWIxVRGz5E58BL6suEY/w4oKlml12yfg7viW+SrsKl4R4rtT
8t49MwYpDH21jGswi82TFjal01qwHh0kJ5tl4RH096JveaoHoUsWerS1tk+rJ/r6+gLXZKSvB7QY
3T/9mXbx26NgDBXWzJVBLuIV0PaF/SEgclkvlq1NkT1pyOd9YjwPkK2MGGJeBUOFc4++gHhqI+Hm
AAtrfV0uEiL9eZ3GFfUdkhnWir4jHwxDef8DptO9d/qMQ6QFUZMOoYJH9eNPxFtlMFNguj1KxipV
ciZ3foe7DaG2BPhs9uHdvs8AJ1jAxoRbr70f62svjrB8qr91ChJhrcZDQDFWIqBsKJCuWSIIqx9D
YhfmSiTpmaM60wn9OkGgH2oiCuxAqFzc0he9xr+GWHzibtOd+qH8AWoUh8KsW/KDAuP4lINcoycA
FKLgJCW7trEGgaoCeb5/kvMO5A86jNkBorQeyCNkUaSoP9rLh5eXBZ2aL+Gr8gL2edH4QYwxOEmN
fc5TuOXWJinzo/HVJmesdyZ9alfusG3QUMtDH58U995NMZbGNIY2rRY4x+vXpcL6GWHT8BZFzcfK
P9hijEcZhJW3SAxUcsllgsGa8Csez+cJJIlzXTy5Y5wasa99rRpwgNtrao1bxRoNy+J6qTzZY+xD
KkUhtuHok7t4waxRL5L4o7cBj3G1vrqVCTCjZ24/4jxNHRkVrAJUDBa1QgxNPEVKoGJmy4qPMIR4
iL66LYKY1Se34D8pz2+h+H/E2MGtUm2FrItCFVGFtbdiLPiwDEKBXcGlNPvEYo/Af7HFznAVxrCQ
fP+qIrrAIJJJsgsXx3E+4vxBgzEVQ4kV1qrkfacw3tqAoHliKZENwIniJUf+ZpoWYNx/0GLMRTZi
te3ggZa52lsy+rIcad3byeuh4Y2Ky/Oa++/oGGOBlhDsqJIEWEBc0lSaejvuGztfWxV13MfHx6VJ
c3u33L02uwNQLDZfX0AI5M6ZzEegPzhmDEhveoHvlRBM00mnKXJv7TRractrIpzp8Ls9WcaIRFel
aULPhwJsWwtI0QjQJpSOdIt8EGpHG/qU0tPJ4gFtzXs+P/hjTMqia2NPHsDf82V/0Z1mP54O50l8
KDc6mrNeU5sPdmWLCvDsmRttm7aQvS5W3WqDcmiGpUZIjwjP17VygaMFZ/Nza91/3qZfZBUdGzyw
QkFCblRhkQ18scjLMpFVV9Ey7FK7kp7XxjN5MywFrDlElyDqbwCYZ8RDTX0v08WJJ5IvSEno++Iv
7w2bdXd+EmFko22CWDDaTMV8OrHeqvfoINLLNvnaX7DeWUaqxxp2/wP42zkz+ZMsIxqKkmlePk5k
97UVXKfB/wpTz55bk8paAgzKrukGQvl5/9JmsyQ/6TLvj5I1o9ANyWQ0dfD7DZYETMmdfQauHc8p
mRPKn8QYd1XMjLouk1x1x4YaxSHxNuN7EC9Ni4dIMatp/yj9clrrSm09LOPEcV7QCy2/RLtNewb6
II+j2TTdT0KMd9omkRo0E6EIlSAgCDvIpwPdd/mAKQbJUflYRtMP/vdKgD4+/PcfSfRQMWqlmS4s
IkAiRJc3/frko1BwD5B5fLAAvI0rBKwgU1oXY6mj3K2jjSvfBo9+SCyLd5LfQ5/3GGMs1hj6jSpj
F5mLXP1lryJVfRFWYkFG09L+UGv1PGHVDhv8szxh0vZ83tgjfUljNGVTwNvwvmf2qf95s4y1keWi
bwcZ34Oqk5PY2bJ/bO2V3HHDgrkbxU5c4DahAoQVJ8yNlsCDa/qkAyEhJXvzIgFO1vFRH3jiKfuc
4/eTEnOpSisYZtiA0vgE91mIqU5Mp4WlQRsozOmUyCYQJo6JmdP6n1SZizWlIdH7olfd0CRDZCVL
sUbqbHxAvWdCw5KQ/f3k1Vum32SFCXsuDDQmq8B1ZzudWqxKr8tBVd3LZQG4pQwNj2RBAkc1rXxV
lJZHbBWZ2BNtVokHvNBhyWGa9wHMpWJ5KdxESVFd9GN679g9LLntSgyon7wrIkV/bYZJgqFYylcO
5dkH7CfrzCWHZS8IfQzW08oqnlGhFV9Nuts1SD3D1SD68oWK6IsMTiNvO/psgPuTNHPTSMj6WhyA
dP5HsvvSVaS1hlb3xkMfXGdJr8araVLR20boFo83GWbKOKc+J+D61FWMS19guSLDu2imYHwMdCSi
Aep13D9nj/4piMn53L0EqGt+3qc3A/hmIjb7R49hOEkwz9HooLcNc/jnwYJqVks8DALmL2hnRv57
cHbAZTZ3KpBLMztYDhj9Wsn/wWSbiZZDSVEkrHKcvLDbV8HvxEgFeJ/uxphbEhUS6KfOUTf1VFsZ
Vt3H6aSMBI07PD2b0e0buoz7kJR64GG6TUc4DlxqgGZcCoy0uh8jdO1RWSvunxTIv5vxbVPvV8L6
S+fOivG+gPEpCmyPG1IJX+Cv1BeMIX9gpvX0fFE2l221+fSdYcW59DkpnyYDdOzkw/4mzOzcnvWQ
A1cjQZuY20UPV1eyUNAZtokzpXFO1TZYqq/3pewbq4MxZjcEGRaHOL36cStAytDbjU2EAT321nUl
trZwTtbvmyfv8LSxSfD8XV9C0wBaBmoAVkeYIeB8yvToMZ+iYF0nZoYwm4k1IcynVNhg2ZtdJbiG
70R9QhTdNT5KYVleH1TMKS3yTSe/ZqNO1O4ryZyoOYWddTV7chVzkkvvRb5Xw5KEMIExkEBXUbjr
sEIuPbYGbfu1EDdUMtxSOASjXQD292/C6xedC6t/svBdF/nhQA15NtQ5tnG6i6fqS67XkhkA8rcx
997Czk/CuvBo27j3z23OTbwhyriJw6gtOiMpBFcQrRK+kxN+Cgtb3Y5wZxxKjCNd7EX3LKKX5cTr
xpwLq2+IM29RHCR6EJvgOG3QbPwUxaLlP2jy45BbWYG1wcKjlHLS3jPd3VCRf4LCQkYUslEovZEL
rirRonI8gy4krIX7224/ABks/y3KdfPHI390lYwKbGIRLniPAUdWFcY4j7GAyTcJZy5LNJTo38fj
VJrM7V6wMUaKfRQrziVP53ijHNAKzCUZWBiKLfa/oM2MxhAFsew91zeos88O+ZNih46ukxj1woNN
WxsdPTQ5cpTyW2Lv0WWEq8yNUA0k0K0W6/ql3GKRHEDkKyqvkEix3L2IglrskGXlLN3Ucpb+MoT7
HAbrp9g2NTRvpsuYyg/3T+N3Avr7NDBtg4MAOBNrJlUx6zXNkzy3eDavxKgi0n6g+PRRJFZpPgli
Q7Sc4/v8lnSGJmOejLb20kCR0Wit/5G35kmlmzMP8up3SemWyK+MZgbsUEzeeS6SZMkKj55OLtvc
agNbe4iWGLYxHnTPVrE4GbBADl5gFPm+ACMhjf9rCZ++BK312Citygv8y+1LZBZDG0upBnZlDwX/
48dxApQOKyv1MGGzCXqOpP3OvjMEmfMVC7UMklb13L5c1TWardvPZq/vR7s8HBIXJtu5IjsorTh0
f/tZt3TZXRtpm6ceTtxzt9HX9hIdMpLYWBYbvXnOS3SdmuXQZTBFL+bD6Sk+PZ04sjyr2f8OWmc0
zIizeCFXhudmKhErUouktoVT8gCvBgb7PrHf8yMTs5hXxR5XU8MSYiYD1fiNWYtKILhbZemdwod0
59kDCW30NFFlA5hw9JliKYa/HDEP9Jq0U30es1xPX/e/47efw3wH41Nid66RZQvBA5zAMiqwvNqW
djSyrtbV+QrtuiBfW82+T/P3IC1Dk5FoIxAWWBfsC66FBZWW0++c+I/rXCPirveke1Nk8q45K2m7
GV5Oq1Vs6+/vg/V+hpfL82wnUWaNKjbeo70Y2/cQTzCvh+kXfuUN8HQwO/LsIwk4uu0xuCQHhUYb
Y9ntuwXZxHaFUFJZmZv6LdyUdFMsiMWbapu1aj8/hclEDHJfCl6DT6nilVq/9CJV5W335C9I2GPa
Xljfv4TFxBrDugloTsQuE+8YdLg1K7nR1Vg/BC2Hn9IcYEftHosuUJMKUCD6vE/sV8RmYs0QXktd
17DuEEs9b2klop5kpgYhU2s6AJ8u3QoGZqEOpnufzu9E5zchTEhitZ2MW2UI1dewKQs9hENCrOSx
eWsjpFe1o/r1Llmx3Z5XSPnrXDCB31mkW7Js02Ab6RlSnljrmSNlhrNUQrIrHM2B085bsTRnOKa1
3QjI8D8SHJDbs4z6zszCDLTaqbfj1K4cedWdozd3shcEzTxY/WU/KS/ZEfUqtNV8QG26bUN5/cVz
T//Nh8i3H5IZhd5kKT6k0IhyCM2N5tkS7Y1To/+padKQvOPsNfidPZzO+QfvjLpG+SD2YwSSz9t9
b+WfjvP2tt9ut6scaHbVMYUWa/Q4/HWrgjRnO3EXU1ageMXznPKTtLMahHKaosrYiYxJpdsDWCyy
CAUYVXBj325y4FdtRf+Y11hq7jTm0oip1h+ur2ZPu3ZZmQ5H1Ccj+Ut/8YQgXYqmCcwfM9RzUwma
poMR1Ym3TzGjdKV+aHWOBEzfz2zaCcKDOJ9lGFegYQpZWsjfJuVHUJWGQhRljY7ttYtji6MVs5Tn
A/wq7+LnVRNJDoSeWM2ssWeae34/NE1wlowDmgxoEq7l6JQLF00B+G3qCDSxNcABeP5zKr8aW3mk
OOAh36jSVg3t0fQ43uasvmGeXJcxWQ5Igm+T84NprK0vsyt6Os6jcArqdV+clO7c9y8Vsns5NTIq
Fc/SUBO5urSSFY663Y5kfA67d12nLWaUdT+z5JHk8V+ho1fzSsfM6bS9LlvYEl9ea56/OHkOrGBM
S8GxIl7BUlG2lcbXcw9LtFv/LDu6h10I8UXR4TDWKRkbomTUkO20XBY+HRCiJQ+xz3Epvh1S9gMA
qKBi17kEgAi251Cvu6SKCzU4JylqeA8GEPgt+HHpunuvFat7H4E8bVXPY75fFK91DqAMDcjy+keW
UbSuhEVoqU4ClALHqGkjT7lNxc6E9/GxOCcmXfhE1B4Vk1ztdrBF1U50B0tmF0tvZxrUdPporb3k
Ix0P13XjEUygL0wr2wSa42FC/dNDIsKt9x7FyqEwIbJAmqsVvHfY/eV93lfRWXNlyqZioKVpkmrG
twqqxlNFTwvOQkiDY0HCi0SNTUBjywEiPIUCWTb6EVPycFSseBVZdv64iZx3/X2lr1WrdsxV53PT
OzOPpI5aGVBMppgNWCaM4U6kQNH9QYGOjftFTq4jzR8aXSRq6a+KYt/urwkVYpI9GZmVCivVeyp7
0j7WGm0Unnb9Nin4FglbCOEGI4vPusEDqlzpOITXc43J5Hw9LKz4HTdc/FVDZ4h6kkdu6VNpYQnq
ZvKDOlKFLRlQUvCvthQ7wtpUaRrZi/alE3je4W9jhAQz/kCX4LegGn1rYpM8LKKsS67nYC1cAifz
HqpwJX5VCL0PXkFyDFVnJBL+jH+T6C0U92aIYQFxJf2vm6BNfIcCEcJ4NdaSyYy/nPW9VtZdeT3H
w4P5BPVRd8kZZYZmOAnNFSg+TvlXQwZ+tERjWTzpLefdnYnMADSDCstieuawGY05iKuQjOUiEMJz
gQaDllYjzXSa/a28l8wWhm1XAFFk15KyOcBdFcrHPnMK3+4Mkn34x0jdewLcPqcKj+FjXVKVk4SY
nLpbe3P7dZOM/bDQZR9Uozx9XY1x3YCGVzxMMMHj3swePZG0tXVfr2cCZB0vAioCMjYpT8gutwSL
cmyGegyScyjtcuzDeBc9uwmtQtxme89zYGKurliuFjIJzllIx4L4vA6G3wlObNrGynAA84iogC1Y
N9BLy1Bs5Sg9N8sU224evFe0eMG6Wt1Ls47Pos95VmYU9YYeIwKJhiXbXgh6qfhl4rlD5+T9U/3t
z0wMKfDd4UlpWCB+e6h9ki5030zTM9ArfSwE/uo+/gfTaZNXxMjKDRVGVhYepio1v0zPrbFuTv1W
duqtuUGy2i9XmaVshYajO5MssARl09CxBAEdLRKbVEC/Ry3IcpCdvfKrDpy+fm6z3f2TmwkdgSX6
g8bE9A8FyK7TbtwCNPL1pZaIGG41V1iK23JAVeo+rblbUhBcwVzriqqbzPl5ZuJL/4ez7+xtHUm6
/kUEmJv8yigq2rLk9IWw77WY2czp1z+H3he7EsVXxAz27u5gBqNid1dXVzh1qmoqeoYvUfcmsl0p
eMdLk3tlFjsJ587qWtbkmmVNHsbSUNIz+dMWsDsau/H9bRS+MtVBfi9rvWysmJqPFziTZ4XjCf9W
Ruc/XqVfJoqrzQzrXEjVgGRnHzPlBzgQ5D1KnYaxMHbYF7ZNaSSRyT4JlzweNOSzq+jk1Svm2VO3
jPQZcKHGc1rurRTAsVpNCg0+0eN0Rch7xbzWpTOUplI6TYBsy7qHZ4IWvR5+YqjT+sVdypXeax9y
lHi8xmsFd3oaD2ep0PhB2+ZnPzAk6ZOmO7FeCETurS9EIIeADILMI+Ie3dGr/YrT0mVcdcjPYPvW
uu6lAMwgOLKttOqd9Fk+Pj6e+5KDqoDgTZDBLgW/AZmLW3FAwwk9y5b5GcnQptYIpzeOX9h+vZed
0iiO3FFCY7YaRfA3/8q5zSxdttEO3V5ofABus4rsHfyVKe1FGCZtwgUd1tsBbAdKNA/pfyCHW63Z
uaWuPtWrTFx4ce45vcZVXwmdpCZJ17JAb0Lorjvx52/rO3yJByPecGCcWVdo7LBMndggOXmRHD1s
Vo83fe6I1TGawL3H3LHppc/KxhW4tsrP0mBkrtZ2ih11QBWrqpF+BZUulaz+WOIvE/PdLss8Fg0C
EA68gbfHHKtC5eZ1jxlNhtBZFHXFNOU0jjeVS/5ag6oo11QzZXSXNeLU5AKrplor6sMROBst2PSy
nqLy9pWHyOHyvQHPLEarUYGhQb5exPrg6eVT95NmegfISO1kYL8N9HrYdf6qSFbyN1/qDbPKMzND
bLLInHU/ewCB5Eg6h4URkLRNlYjr+EAZGqk4+4LGVrEeF29honu5VUS9LrSfAbVZ91X1reijl46d
aIjti/CDIpMkgbRfT1UwuFmCYqrJKkR5pwTgunAawKh4g0UoilIYWamd4ZNNzRlUtfA3JeSzHx/S
b/Pd5JBuVjHRSi6PM5mV5OKMlvZANQgAR2QngJVr2JaX4RtoCZSAXDv9wSxw72NQnDC0OGK7vU6U
VRnq0bDmWbs3etkIq1Wb2urwFLNbkTFpZhWu7h8l4UCfyGdwFDIzEN68FhMlUVjuTe8g/qlck9At
ZiS6bx2zKWxBXsvqM0FQ95OHdpEYTPAaqXYZHSLOGpiVG1m8pBd7ipg72/dhZkZNrou+NtholPDx
K/6akbRQ1gWI35a5yRYW1+h9++R/176RqzxSOfjz1AL76ksL23nf2zlRivE9vLKkQVUKcqGIxZlf
h86OeT/UdpJrMXJpNmuAvNPXZLi22vCTYWQvolcztQs7sJbK/9J4bNNjldE0AO8SRCjcbzRw9R15
w/ggJlOKs3BoL+QP3ef7yvEtDiQQ3inZWilmzRx6fbCivaeRnWSHe0xQRXr+HGtvOtguMZKIxQwy
9Bqy+itm+Z5Xks1bwSFciB5nUpAKd/2lk8CoL6gQlQwpziwp9bS8jO3a8kt6lGycamT5S/LuvZ9b
eZP0cp51glB42BnuUFgl6jXjxNoBtCCK4Vuu41rcXjzEmF1cL1jgmTLNjeRpOVJIWTmBzYBuPEev
3qaRjsOHuGsVvSw1uf4Yegd+BzXCaE0lqAb/8viq8zOv3vVOC5Or3kayC/XHTqsrXg88vUPSGWig
dw83QQss1OQMwaGbVJc+XL1cU5NuBGcEpzz+jv+Pbsogk0UzGIj5JicgoRLaJsn4HZv8S34u9W6T
GsVg8TKizw2uCzvOe4ydLNXqC/uWPXW5kSPRsq/+sqGu/iGrJEk0aZ3btDHDSHM1ptTUXGfAbFRb
o9ZEh/bEcHY7bF29MhKj2Xu8Vn+Hzw2MyDoyXLKwphn3HWdLBGAKgKbgyW8p+uq+cW0fqwkJynPf
Gn4H5/EiU1VX0nhV81uWzfUwZ/YF+cdRM6TCh0JOQVGRfJmcqMI2iRRILnRZNN1Yq1+7ztfIp7/x
mhd5idF1pto0SiNIUysImsmv7btaYy7ygOQwYXn2kd0pf/yKt+RqV9A3AIPEbDWEf6Qm0CrBDjCx
oNbTmF/wKGav7tUHTHJxoV/7LUuj8ixGTgyQKNxup4ocpdx0C1ZiJu13u9aJVZKHtPAFBWtl1zvm
EJ4Gi/06gDpI1pNVNbayIeNXjW37+lsNKp/EQaymxXqqV+ZXpuXWJXZWmJyAp0r3rKWoaiYiuDmI
yQVCx6DQJ+L4cZHDZaskFDW5Oz6+pfeEUXjJCNKLCAjQm3J3S+VURtqz8n41Oiw/cukUSyvpkETg
XyVnud/ktc1kFgGTEAPExC6vkKc1q+6jAy9ib7PB4fEHzWRsxg8iiOnwOajYjJm+a/VTvLhvZJw+
wRNe+/vOauH3wWuqMAOU2Q4Y4SOxuqICxKMx7lOsS3/jdboE4JzTQYSWYGWUce/ArHz7FUAry1ku
VdBBcPbXueX6rwP945YAGLjdQpwyJwt9tISQcVywOM1d5lkUta3sV2fgsas/cGQYZLiRLET9AZnv
he3lZzwGZUSmAqRC4NROYkCflE1Hh7w6C+1G4d6VCwPOYUJA/qNFni1Ipa54Zl5Gaz5aSK/MxYPc
tejJvebkLMmCNKvOxR/uOxIEXegNUdJppYA8KtBLrRYN+iJLdrcvxUBPgTKgxUZZCrRnSsBAhF1t
weTS07SlGGpcVmdMFnZO4YsEM/dB7BcFyeIDMfiFKzZrUK/lTe5xI2ZexnKQ57JrDBuM+F2OGbNZ
iIrLc9U6Sq1zkcZyOmlW5KQ2C9Z01vNSOWHE3f8+IJMTV4XBpUxVV+c6QUEl22SiKea62+2ySjIL
NdRLDm0AuebKpwVdG3956p1eS54ceJ/WMleixegclq1Wp3CKSaIng+mxqAT+RKUxVF9p/ifpX8p6
w6uO178lld59PP6MewaYsRQID1mATWFZ4ddhurIoEed3UkywAT2c4CewoIsGn+r5rg819Zx9XpT9
s4QaTmBx+llyko1ihmatlSvJ4ZeuwLjiux1BmU1EJnhkrRxv59Wn+FFQCzmFSW+iz37X5CbSjMqY
GelbDNMcvhi6iUSH+Hrwzh2U1qDZ6vFm/Hp/d18A1lEkCBS87mRyJvw4dp0vk/LMvVNTemqREKz4
WBNZkw02iFMAcSpt4IXLzuo34Bax3Rgl+fCnQrS1LgrUwYJ3DNzd+Z4udToJbMAHm/b58VfOWUTk
9P77kZMbmrk5r4YStqmgWp/rAV7XZJNnKNN6OrzGx8LuW6tG/VB5TD4AlT2OZeJeSVyC+aZlgSdQ
B0GWrDkD+gUQaBr9e3TqHd9E6m+hXjV7M65ETvSgJmkE9qqyPFcRsokIXH13n4ZGSBaCgZkC4u3a
xmDhSuGKOqSYPf67NhVUI9m2RlucYCBrb6IvwgFz6VYA0VlspqCUfryvs4c4Inp/W9pBDHkrOk7j
hmR1U56VNXdovVgvBkgJ60NMFh7Q8TG+0+krSZMD5IY2U2MfkqoURPJtykiWV+Zvj5czU8YZt/J/
65mcmSeEXCOCTO2MlNqZ+ZYvYb5KgeEQtnKqsdTxd6W7kEyc8QDBVS9ynMypEo+5HLdbWLeBJ5JG
Aj115ZshbGOUfUjCgo78BqST7buRMjEJtdspAUiyynO77nXRrH/ykQs7M+pVblZG/ORthO8OSTlO
Z61GD/C/gt46jck6Hfpgu330soSQn1EdaA0IfcdqmYIevNt1q4WEzG3IlOe4fQsIRm03zw3aUgNL
QAzdNt2/2eYrcRP9aQM/zgfGLc95+lNTDFdRvrMoWLgOs2cpoiFoPE4Zc1Zu1wQPPBwqjOY916oe
uZdEQDdFtAQInhPCKQpeFpZDgl+aHGXGdTXTh2F99lzTEzExtwLZ+VJb2azCAPaDdi6UX3hl+oYw
hSwy8BTrc2HETmdwhvjjg4N0QFtqgTZJU3ECPXGUQ+QgZPSPYBkHvaEuHACtMMUVbxTa5fHdnEH+
AOKPPD+LVAOqvNM8mNq6ippTWp+5VMvt/Mx9s7XhmapeWhVyXERHUhoNxyILGg9D2m7QeEUsUd80
aAzrtHwTLz30cxp8/UGT0ybRoNapmNZnwh0DWafxhmnXQRQYSqh5oqcBjoZ0hpUoGi+06+Gdt2UM
23iV+wXTOPcAYICRirY4FEDku0Cm47pCaZqiPm8SFNrBHeY0h2FFjv2hRzc0kuuxmWjN1sjW3K5Y
eMZn7PKN7FFbrx4fV8iVJmJxKh2K6gO3qzq68HaP+jw1XRiZNALdML2EkIlN7gexzJKhrs9CAqBZ
t6uyjVuv4vJJdK0FFRuNwLUodcThoIcRNQ6g+PAXt4sJGk4htei1Z681qnfAmQDJsgGsSEH+uEMj
Z7/1wEaj6K2xQmHxsfC7vBPqDyL6NoBMAopUIVPU6tBRccjivDnR0HkfcMWqb/cAsu92Sxdeg6ni
/kqSUSXEUBbkgKZTPpu4dmkc8vWpjjW+TdZZy+78EJPE/Oo57B0gZxc2dqok/xEIssIRNoPmvYnJ
kgOWD6tCqU8Mj3ww+gYbsVyw77MiRtw4Su/A5ExBORglHqeRGjSnOEGll/fR/PIPjfvvItB8CPiR
pKIQPgnxZNVn0iQomhM3yBajPuVCpHlevrCOu7LDKAYQEhzN2OfIqsKtDtZyzTXDKKYwZLvYKray
Vtbtq7L2VpyRGoxJzAAzbXKH01WbOtm+dvwVr7WwdwsKOX1oxi8BWk5kRZTFwPo9WTA3KOUAZ6k5
odASrBBRKaAj0BIG45I2Prtitzx16m+6KVH9+OeiFRV5GQyxQGIG3zHZBDYOlUKNupOMSkJg9juK
6fDhvj5G4otUnsTaafidzD9JqRnuwbS3IH9qcrByBdgqpEcFPOKYXTQRr2Z+HtK8OwWBr+cMcI/K
GdWoUnRKshC5CuN53tqcUZaAxg7gOIAPnZy30opM63k1ZBFWw9Oqhs9isxNRrGPQ0wx7juoXaRIj
RAQnEzsRfb2p/rqlKQuF1hdvfrmOste23MTodRc2EWfT1HRDLat0mVsDhvvCVWuZmlwEtGMuLr09
9ybz9vMnJyUVbssUBFtVEYdHDyynoeLnHSP1EkeaKmixqsef/0Y7OIBqRYApoKATxQx80Y18v+lO
kWJU5ao0hXqTbZo1L5rZG+VeevAkqU4T7aWPGujAfyMdU2YQXMMTUaeOK3r9K8IOVXeqi6PY1XqB
/uPe1XCdNRewR4HT+GyVKgXyMA4TmhzVafvKKd3Cd4wbe6s3Knqh8STCSsDbFCc6KgMxg8CyY09s
FjF6xosJfM0+XTACY/RxIwUIDgCtwfjPok8EVcjbm5BTnuk7tGSfYiXShHjX91bLPnGh+XhT73p1
cdsgBzX4Xzmw4rdyoEZuFOAfn7qD+kILrVx3TqmjHHxytwqjFZ7WrJPt9qN1+o2/DrgF2373Iv6K
J3h4AaQaU6a34hvSYLIehXhp63W7oDWz4KPhUE7kRkDusLDau/Lh72pFeLGwr5IIBOetuL6WO0Qj
EMdlp5xbkXxVpmYiYA5TqAUl0ashW/kYolwm2S6s668gL78w/0oPeztfMvOzJwzcpCxDkRDIT3Ze
GKKUcuO3dAXIi7vYHsJdwTxFwuKqx02c6hLgkYLMo88O5n2yyYOUiyicBtxJKk2xf05PYqorzDE5
8mN930cMU/SGVx86htMAYjKiKFlw2eeOGY1IwM7wyFWATuB232XFzUibxdwpbi+DalfxM19DJAv2
+fgk5eyC23OXlRzPGfuqoCkEcwbku2eM9mnUuYQF0SD4ULTXDSbYfB4OzslpQE29fasNgL21Fx9N
lKvn18dXau5cr2VPdjsRSl71/PHmdvu6fC02OUD/1WA/lnKHz/tdoiIB1gbnbqwx3W5pHSZBW5GU
O+2wNrBDijbiHIy30yyq2yD7t+0IDNHOidMic9DAZncWTPz5Grvue+2ySCF0F7j+54PgQ4HVB0c9
RUc1xA3jXHbZk9GAUpnqp8/d5/v7LtIHvbZaOzfifWFvVi8v+/0z2LbeHu/HXeFhFA8bhqmkqoLR
h3ddsy3AyF1UcidSmuU5AV1DLBe6gPx7mOYYdyhoPDzI52b4SEi6Vp8WxM/dMQJEHh5FkLXdcXAl
fePBtSy4k4CUZgx4d7Eq/Bh4pWe1+ezaBI3K546XzErCsMLIENpTnoyT0B5/xmgzpjd95I7lYd0E
EcCAW6UgaEuKfLHjTrxs0djMW1S1v7JXPrKa9hzAmXks7rckP5UHKD6MGFooUc2b2LCilpQyizju
JNN9xGEKqj10Kl7jPebDVy06AAZpJcRG51qqa5TZOXwVMfFOjuxOPgmJJntbWdI7DB8KB5NtdMyH
S4pvYLtih3a7oUy1PjGzpcF/dzWjUVXgXOKwYJEQv/O3u9R3FZg9Clwd+Ar++7AJUBQTVxwYtl4u
YEJ8vEczikFQCQQueZz+e0egAtxbFDOYSXsS3oFMBwf1z+Pfnznym9+fHMEge3kqBBU41P8i/SGh
V9dpNopkrx6LufPMxxrq/5Yx9UdUlFbCpscyPhGDGL1RL9zfhW2aAmsS0nt5zuD3OcM11B338fjz
7wp1OPOb75+ceSX1DSs3+P2RH5Lgv+1eXDeO5gc6XZA18wDciJoEFqrQZiRTIcrdfQemtAufH69l
aatGB/Uq85MFriT04+/zF99CrX6xz2ZJwPjPrwQEfVTX0qhSkYZ+NG3YKmg3Muot+u4vI+/AMivc
ghL/UrZeSRxcP22BXRMxfqjElDdVO3AaIjCAQ/4AS2f2VrdfXZZAVDNOyc05jSp/JRQtikKRJFgm
hlfIOvO1Uo5/H5/U3KMEG4P0EtKDiJimMWbEyGXUjcOzduwufeF0um60+inEELlNu1D1mrmgN6Im
WhEGQUfEtMcot49oQ0wx0PjNEtHqkoyJYqgNshW+ABlsrpe65u/rpQ0bH6jJg6IgukJAgM4XxOST
u+PHhK2YmBtVD4g6HaABGxS1vbYk5y56HlvIruRMdguTIHiRwTN68lC2Fr8czxHs6AkQ2v0Sy8P4
S49WNNkzJsrcIg2wIrDxuwuh6Ox5XK1i4gMiQJJoFOK3k1IDNrbdLuaDlvZpckdEKhVZOc5TOmGu
6xHQcdES0FeQHpcu44wFuDmQ8bJeXUYZsPZi8CFo4x2t70gXzNZYcI5m7vuNiPETrkR4EroVQgbc
/vJ6521cozFbh114Jmds/7WMKcAqBDuqHIIK8RQcazt+VY2lsZyzAuBig2oIPjaZurkk9HgXwCq4
ExpneAA+P7ZYSz8/CZAxsyijYoKfLy/hE7WHHqPRH0uY876APfvfCiYvseJyfOXCAIwN+1SDVh07
7Wet2i+reOHAlxYzMSakp2nTIdN5MiRkT2qdnhaWMns7MGAWlUf0g9wlaeIo8ZuaA589OFypFmg/
pcEvznWbeY3H5Pd/hUyOpEr7vIlbCPGNzFT/cRpxNIRXvz45DZbkUt7X+HWKSJnXLdDtSBhSteQF
3xX44X/dyJmchRcGTVSm4Hc3MBX4+TV1JItbce0iGfKsHblaz8Swt4PQwmhhPaPvkmAi/CmzjYVj
nzW7VzImJh3nwdIgxFpeX5GWB/ID/gpmeVeexm+fn5+XoKp32L7p3o16fmW4VDmo3A6v+ylYOTty
1M8vmJG0ed8b2/Pl8dJmTeTVyibmng5Z0QaRCtfyObZEZzuAw21pOUu7N7H0oh/RUKmwmtAptWC7
vjw/XsOcq3+jahM736MtGWN0cTy7jbdPndPpWIHvQVsQM69oKsjPQA3JA4d/eyhDpKRFJUnjZNIU
3ZE/aIw50yWWvTkhnISyGh55sMpN0XUNWEZChfog1tUVuzc5REZgAdCKBT9izlBei5lemgwdZn2N
iQiKHawQq9veAvB4Tq+uBUxujFt6hKkGCAAK5pKf+fc/4bpfupZz1vhayOSauLSt+o6FEDbGPMZS
E56pIx+4tWeUK/ov3vlrWZOLEubgOpI7yOJtbuuuqLPkzs8fCWqABLUwIC8mVh+8R2B17jDfY1DR
R6qJTjjAJ1q4KXPqBeILCRlEZHDU3/a8K8NSyU0YFa4gIAJ6F4ziLd0gG6NnOnKisGIbjEV9/TcS
kXNRgD1H+n2a7x9Yr68oxiqcAo3uNG9NO7tbN3t9BeThs2T8Zaxa7w5Lp3U3A2O0oGDq+a/YiWr0
1A1dJlQEzKIwJFYLX1K0voHdzrg8g9/tckHnIf5TrhRgUyVwmi15t7/Z2GkUcP0BE31hMRO1IRQf
gJ0eLDyBr6+VEe2IqT09HY/c/uXim755Wf19vN/8+HzfyR0hKuiaHbtOJjc7bdw2YbNwfA4hGb2V
yVkGZ24Gaub1Xjc5HLd7ClGvA4ZYW1z1XDT3C1L5f9In115q+CCseEh/fYX0jcVFuuvIjmd/rNEm
9wLO28BI7SWA26yvcS12ctqYasFVcgmxLmjBlL/pGgNLxwkuj/d29vJcbe3kSLsgE1mvgBRWNg4j
C2mnIYzk/AUndjaHcL2ayXtJyqpm4gZyyjU4Eam2a4/1TooNYKue/y7YUHHucb4WNnnVoiqqGCmG
MHE3JsraWBNW7pN6/AbD2Gdrhm+uAXd97PjusOJmk8hPlBs5mDM9yDDEqdKYp/QHFKCe8XJZn7/O
KDUsPLzS6Cre6TTqrygDo8AjyRPTWLmtLEVK+x8X7/09dgiSVERT7JEPtFuNR3FyHPGp5wBBZ/Uo
MbU/fyKQlWMMcLHKzApwy9IITQXqv179vYwJLc9K9UtmXy5/F23evPFB8h+QBgmIjikIR+C9mPYJ
kkClyT9n2w7DcE7U9i3/rXCs0i41z3H/pLagr4MD+BUNaqBl23msrHc47F8LePUREy0Ku4RGQ4yP
EA7xVkAza/yS7KKzusshzbP8Tf60RK042pa7cwJIATVHdLshRLr1kPKWFEKWD0jpZk2mj8RQOhyp
bOEazrp7Aiew8MEwjgp0gLdislahaOLLMTnqHc2vzuC0IuAZBsBV5oLmzTri16ImhoVvGUFOCBVP
gKgNjvSWOr7O5bb6eSEhQJi8Bpqdi2J5hrxAfTTnP10LntiaRgEhqzBk4qnYBiZuny6jYWDJoN0D
4TCBC48UD3CaygILNYnRijIMgD0iwykrc03q38LqpQ/tXJTsty4GNJkrNDFdKlnNLA3tQqh/A4CH
/59Cd9NO7MOmatjTRpXM0nb/gDaIHpYYumdeohspE7sWi1XW8IjbTqF08b6YWm8w5WWw4u5v/7cC
XQXxF6tM908vbvvYiwLWYkniyeTGRUkTEwHh6CnDuBE3Fix1eC191NrRbueletYULwBbl6LuSmef
txbu+/2Cb6VPFpxVed3lDdee2MYY0P2QV4Ll0kDLRCerRF0mqyLiN6BkWpB7/4BAriKBykwAGyMr
ThyONu5rpVcoYEm9FTdrhpTaQAegNjNTjPZ+fylUK/RAH9ZtJAkzO1RyBJTXrqjuNn+reuE9m3EF
8DkgARw7ioFj/X1Lrjxc0fN4EqlFdyJ/SvF5KJ7zYUWZz+YiN6BdeMEbWq+W6CFnzMSt0MkeBCL8
Xk4ENIthK1PhSrOotabb5gTDKcNV378zFWiCHIW239Tow0PLgZaQCbQh/erFXZWeF85kfBBvDfHt
90wsJJs3bQDt705DbvTphkR4GKkpp2j2fPa4p17jQ2os4qR+fct7sSCpAX0CUkzT1sshbmnONW13
Yte8pxPxSMrO9njJLrPPUPkQiJXLyT6Mwcn/oqIfsaO7rHSiwRGanRDrSf7Uca1W+Seht2XxoAT5
gms1rvvRB07OqfHR0layQACGrfCeqYxvB7W/YVJ+WLiNd43AQMZCDf+3FZMTIFHvM6Dz7E5e8Rq5
LwR8z8iCog8/yixGPhE0D/aGANgTtiBZF7nOuzumPIbccxG/cLzFeh8LOjFnnQhgfGiYQDEcDWu3
r6YUDJkieFx3UuNA6cw0ySLdEyPxS+2VwUql/KcCNvxQSLlrsly3YUKgJFHG/mpjJVlIQo626Ooc
0OYA3vyxowJEchh194syuL6kfumXBS2qbRxbUr767CPbXZXogxHN4B/mhH9loV8RuBkAkQApnq4b
gya73q3qbcQyWsypupqqemKJXr+gXKPyTBYF+wdICAhIxwzO5DF1uxJNKRxfb6u6efWUPrFUlREW
hKgzWwfOWxk7iJ0b245vj7Ee6QS8uhy2hUSZRpeFPkbXQdqI37EbZ5UhhUwq7DsM+Ys3IXpXjqrg
K6odNXJMdtSlaGNRCkEZNFHFaDe8Rp38V6gyKTNdiQSfihRyJ+qyHGiGOrVCz35Zi3uhbaPayBku
PyZFiu7WKqPqK+184UJ7mv+RKn44AEgcndKIL57jqmfM2HMx3UQkQvbS8F0jaLVAY2pkQ90ew75O
DuhJAqNjSFSmNhuhzf/wKY2+k94NTqHrx6kmpRl9dqNBjPVskOSdkLG5b/YNSAb0vAj8dz/iWdTY
GlSS0Ubf9hY/lI1qAxEXg0i1oVFwEmnqU8Ap1X5XiAUjWn7AM2vgcoRv2Q1ZcBbTSmDBxxrEz03C
DOk+DRgMoRnY3qtMH0lFMBQkIBv22CB6H0hDP1tSEidk8/4ddjACxUZYp1QX0kL5SsM4zs0yoQ14
O4H8D8wYs7pevJxvWLSmoufNSCQuD/WqSvE0x35VJlpe8/IZRI5dbZZpSIFvRePclx9QKVrVXY9u
AbcGBW/DhnkCzta8ooZaIuA1ozxUXQ1sSu1HkHp0cGrsnaxJTYu5L33nJUvYzWmwON4ldLmOczcx
rBrki6ONubq3AR/6Jd927RZEyWmnc31DS2Ra5da32EFtY8OF0TjWBQU7WBKrwUtFKxJgQwRMxG1q
iqPgcrXB7I6eS77cLAZ2iEQgk+QxIAWYTA7kjtgVSZQNPpOVxozBthvpmRwkALpFpNopEUHiKOhB
M6C7AhlpjPAY7cBql5hFNuR/ancockPlhuqHybw0MtJGCcAl24JJcERm+xu0N8IgB0nCrLg6TmoL
TfxFZ1dqAYSiEMddqgG/SY5d2bKswfSSBwL1bugxE1wqvSHTQJRH0FBfFEq/4PWPl3diQtBYhOzy
2BsDWrmJCQn7JvNTuW+3rZzpVWvLgm81+Q8TL4GNpzmG8SRBgYKEHAf6RFGYhqgKg0JZzXrdVgk9
7jgwcqepailbIIdi8TbkAOPWXRVqeaogyAYvklG7hLEo6XO0M6rgOBXzcKkZYMaCgktAQt4bjH1w
3iYubCd0kVyJSbcVkJ3WBYIRfrEsXx4/hBN/FStHZIrtRQso2o/A0nWrw11dl7QOxGErE8nCKFTd
J9W6LmVkP/ofjOhdMNhz4sa+Cnijskr4KYZ9GORGpIPHbimQwYfaFTEyJ4PyJkXfPNFkILqAAfTm
4zXe6xGeoLFMgUgEzUfTRyJWStKWHTNsgyxUTamukxXe23qN55waFA0xC0HA+Ibe6u0oD0eGGBKD
PchEb5uyozhUn936YUB0zxOzndowDaqwDbMQ2E2ix9/jQwcHy8JEo1OGnbhwpEWCruBDdstKbu9I
cvrFV0prdwGoF0R3GPapzFV6zDG59XhPZ67MSIOOblC88GP2fAzArowfy2BOGeWFYdt1ua7mvMkq
zaqt1Wd0heu9CL7L7tRUQL8KTkBLzAQbMHorc5fAYNPM8rgDI/UuKk2o+iPPO/kO+Jyl2lQptwU9
P6s3FO6VRlq5wbiMFBQImBwIUv5C1mEqQRA/BMjEhA2aI4M6wr/SeVrSNj95QES95qp0k9Qss2PZ
YThXbYkGbD8pDBQjYictOnWV5n72goJ0pfVp71ppEuZ7xaPVy+PNvb/5WNNIASWocGrQfjjZ2yzg
s5Kv2a3Q9fuMz9+qTBD/uZLKUFMV24bwBIWWWxlZHxQYPTN028Grqh2PiVIG9Dn4Jnytrh4v5/4+
APmFXAAH/CeyKtMei0RoAuoLGb+lUS5qqlT1qzIZEl3sqm7hPsyJQh4MyTTwZ+HFmO5cKtOwg/ew
RTJFbvXStQE9fryae5cTWzZWU9ARPKKtJ2YZ4/L8MdYRtgUb5Bu+KtGu2UjyMQXyfQOPAPjeWgYZ
Zid7ujr0mBv/WP40pofGjx+A1rjxD5iMJsmwQo0LSUDVast1lhS1veaqmPcQfTOiaKi9WYLURhzA
/8K2VuNRPe2df/MBoGlHUhPJTYw4v1UdJVEENZHHHRATo+48EyNt9ZjN10QcXjn2nHO5kxJhGzLK
gW1LrQnKBYs+c8xwvRC+QT4ZB4TffkFeQ37fcDB7NGnOBSfSdUhiRQTVhYss3eP1zhz46B2gVW68
LsJvuuPK0rUCCatQrNhtwgoFhYs+YOpXI4oWicr2tWUC1yz5JrJSgvqSMCC18Fj+/fOFtlxBgB8x
jswByvx2sYrfMS60iQXnMKdupD5oTGh5CZ9Wjj/TlPmHXbqjfvG/hD4cSpQK2Btu5bkcww65KrHb
IA3lFeHSdO25SmwpHt88xZGb7Bm3RT6CknwpwTwu5fblxP5in3kRidiRM/RWNB+7Sqs0WGrM+7pL
1ec+7F/pSPVZt+hRUp996p/K8P9IO6/eyJFkC/8iAvTmlSwjQ9lWq80L0Zbee/76+1FzsaNiEUVo
dwezC2wDHZXMzMgwJ85htlzdqtydv6SzadMknZwftOVLChlGMJiwf7mlmM1BAfW4b3nkqnpsA2d2
wvp4eVeX1eb5M58YnM/4u2OlhGiWqy0GrbK3hfJbbMaHWkkf0FG0IWa7CYPwJiuh1O8NacP2yvWB
iUZnf4nFSAjkU9NTnCiBLpSyq6dmupNjX6JL1KWcai3eMHX+lKmqoepMX89tdqoOp6ZGBlmBzmey
e0D6ZCOYXJaV5k/4/i9fvmFhwTwbGb/sDnlOEm5nQ3tjZvrd5CW/xbC+bxhLFOLyuijD534K9vLP
vu++RFYNS5Sw92JmgURg1tFfuYRKttcfL2/xysVVCd2JyuagkyfwdO3mqBtFNDSyqynMzuq5E5bf
o6x3YqiOLluaXf7i3pxYWpyldvJTL+uxZAT7QoDqhzZkkNx+vmxlaz2L2wnoS0cUsJfdOO52YnfX
6M3B064La0tTatUQNUM8PC0ZSOZPPxzseFY9eJXsZrV131ffo6Y4mL3GVOQGaHzNEA8oyh6wmjAf
uAgXtGgYGI82ZTeJkl2m/8gL/UpR+r0QGxtnde0ekFqSy9G5Bde9cKqWZ8C1o/qKq0VNduUb6Wfi
iC2C7pXQAKkd1gMdAYxk6IKdfjgJwL3kJ7HkKrXnO73Z9td1IvmTXelyizC6Nu11ZJOuKnMWWUHa
eD8ShsIfazWfLdXoNj7v+aJpac2enF417+Yyjm0CQe2CKhbdupYnu6un+kgTKt5dPpbn3gxpYoQV
yO6ggodY8XTRcWzwerKRbtpF15Pu3TVNe+3rG5Hl+ftAAIurVBBvoCqxZL9pxlSIxWCS3FiG1Qy5
47LQqOJNt2iR/YBT7EnZIhA9P5y0zZDLg+IegQX85+m6UtXqrY76tatm2fQkQb++izNPvzH1dnKF
Xt/i91nZLbrzCoEdPVBWubh1AgUfM58qwrpGzm6DXEfLRQ+Yib68XedmdNpi5OKzpA7InEU4E1U0
kENxUN08VRE3UuP62Of+x+8bwDHCdKCudFY5F6cfLxGquAtqrARqCp5poKKTt6m5cavPjx5WZl5N
fNRMa7K4b5ORZt7QKKprDl7pkjrCDUTQ+lTW9RZY7dzFc4yxNgtqMU6zjMrqVJrCKIk0Vyia6KgV
KS+WmIlXaSIrR1rI42sgtFuv99r65sk93lmq7BBmnX5FRoi9NMsbzQ0rlenJoI0ilG6pMKu2Wue+
9uGjwQg8jM74fJwkyc2puTwb22LqS82d0lJzzG5qD23dbJHCrC1qFkohFaVecMbYYhVxN5XMF7iG
n9n59GDFMJxE8oZXWtsvsnfINbhKsrwctU9VGDDlJtXd0AwREejU5FpPlP7K9PLgympoBkBg5O8v
362VpTFYMJNx0lHSmARefEBVHzqrVTU31otuZwYBXea4L+xRspoNUyvxKyiJmW6S1c0UIovNUkYt
rlTP0tzSNJJjno7CLUw4+pUuVa3bGpV/nSVBezUKuuKovRzdpsMobWI25ht2GvmgJCpCFaZSyISd
bHEDw6Hzxc7LdNcSM7KC4aZR/b2afdMTmPMkO5dgWNbpXNhK+snYTBrWvjfvOaRJUBhQd5j//F0M
X1SW6HuTqLlBbDDEWwfDTg1QJSP2Lja+96opcm16hRDMkqOcmvIHwRDa1tRdU2e4/lZT6qF/jMYw
QWld6AZloyd57qWRc6EgrkKbpKvGEguTJklQqggRuEKOEnOVGPWfYvDEjezgfFGzFaIDjV4hMcsi
oqwnXcC7irorV2b1Q+4s5ZAotLvsMK63sBCrKyLOk+FOwYUuic5zA2BfIsAPaTVBD9eoUvcIMKJH
q248CquGILWgmQuTFywMpzsllaaW1R07xWOdvSaekV4hFV9sUEosmUtIfubXbSYne0N3mAsYYB3R
8Mn10HM138q/WkVq2ZCNCw9VX3U3ba+Jt/4wSTfZIIz7CN75QxyJ6bFO0/a5lJJrNYoSR4w9ZJWj
0juaQqd+F4E/fomKsXgwgl7fdVUT/zZoLW64+ZVdR0WTsVC2AuKzpR6i0Vek/mHtuUbqe07uU07V
U+2TlmxC4s/rCVzONz1B4JLUFRZRd2sMdGA12XMbni90Y8Qg+KrzVkNJmgnhrzLXyxfkU0vUZfQu
QGky7vPXLtakrSUv8YfzbhGgEg5zImiJL5s5eSLDnxcFpuuZUbQrInF4qYTAanamHx/KyPCuOtS3
d3FKWFfBbLRvRu8+TK3qoQ/6+C6JzVe1ipTbBMe/kaaubAfhC/EYM7oc2KXimii1ndW0vumarT6+
6D5tyTz1i6eJYsvG1Th/FMnmUHlEvRciI4b4Tq9G085VrqyI73ordfT0l8LMUNUy64qG4kdFr/jk
FpPHUBRB3Qc6cskkOSp+3Wq5kd7l5r1uVbY0wWP1/aMP7txyoDpIFR0/tSwGsxS6azF05lNGZzYd
pN8qLGqO7lOzumzpLBtgHJj+JKMQ3Bt4FBauUomtTAn8PLnzeEwfkjicS6+B4SSeFt1wdbrDZXvz
833ysM5AFAiW2DC6g/iy060KZq3ulu76XZaK6qeRMsuuU1um4YP+z+Q1GuiUZtpJgWI9y+KQbVg/
y7awTuBOoRv/QHdisdq29Bqlarr8rot99S7KoEIq5GE41kHzJxaC8CEPxMoJrFj6dHnZZyd0Nkyg
OyODeCuWvTulTRV/Sq38DvSgNdmK4qPiJXieD485rCPDIZ2a6k9UDONHbyGGcVBUmsn16PssXFWI
KEaXSUFx104ZOBMiyj3HKbTNpG82Xt3z0G22BYsrMEU8MLCj072NtAxSNwWOJ63svV1WFZbbDIRp
Ui5Jj1MgBn9NAPc3XjOATjP8UH6UrCG7uvyllzBBYgp+xazGQBNxVtqbt+Jd8NSbfgCUoSjuJqnS
P6kCsBVRG2b0goHar4wKV9SP2UGE5PNTqrVab4cQjT2NeZPYkxXrN0D1jUPjWT9lf8oOkwVNgl6h
BRY3xY/Lv/XMRb79VDoONF4otC29dxF2mlWEVXEXe5G6TxClzoiyj0VmKj8vWzoLHrCEH6abCW6Q
nvsiO6btE0u6AA5usqRwV+od/LbikG744fn6nF7u+XbNs3tAVec24OmnD83aK0O9VOiAek28K7tM
pvpb6elTU4tR7+hZow3Xl1d2/g1hgICPag5g57LGwveTi48Jt1p3S3Xyp09ZGSM0k4EvKh+KIUfL
66PmVNrCIieL+3xO+qW1Sj81bWK6cd8CtDLo2pp3sEKLmh2KgV9/GK0xw8+4UbNCH6/YstZVqFVd
CqNpuL4co33miWbUHTLIO/2NyPz8O0LaM7MswegyY3oXl5cjM1VxFpruAMTPYdwiCG2gYvGn3gu0
LWLp8+N4amzxClDBC7QMaie3Bd9jk1HBcTpE5oe9PakbID5KQqBvAAefHkezzoMp7QTDDctOPipT
hbQzp6izQxXAeN+j7KBrDTOslaLHGyCjc4dPGErFi84PwQIh9ant2ovGqtcCy53MYVd03m04hKAD
6pepk46l8HL5VK58T7jBoEeDcJ0h3WWt0m/GvI+IEN22TEbDHjUxEZzG1GNrI1w4OyWwX5HjQKMK
CHMuGZ0uSzVLiRykyF1Rj69Cg/dabiVhb8lbfbMtQ4uXWi9Nxcu0HAE+vUP64m/ePxlFuPFWnH02
VkOGKGrwTdIWeJuBefdUeN5YB6E35MCGmugQ5flLJrbpRoV31cgb3IrCOYPN85+/M1IFQiJ4JlKC
bRcCZNT8NrwX/SzLNpzvqh34a/8RhEd7/dSOZiWUjCwzdwc/9K77FCke+spbrMHLc82rzpkmjAHU
xRzCsscXNKk505Npt/roFAwetm1ke9G+Msbj4H/QtWMLmB7Ea/LM2Q62/3RFvT4aWqF52m0iPprN
4JQ7o2l2l2/OWbjwZkSfG34WBRBgJKdGxmScKxWWfitGugCGNYheJ9XIXjtSoptytPyvDbnqzQRG
7+grU+iYSq1+EVvdf9KHCi0+wczsSvXrm6xIKmdI1V95bino5kWqr28EDMv4df6xTF2QnL/R8S9T
XPI7LzKnTL/1X41if9CO0r67675d/iTLyToAIPSmqDSgyEpDgvrs6ScplGmszDQxbwH3pY6nZjnz
l5bg0POpjnQEh102VugsDKW5i8wwvtdrRhCERs98SoKtd5PLZrn3jDy4N+rauzOEMH+pxLx5TlKz
2PVjLxynKfCiXVX74q5pJKu19bGdeTQN8N12IIHo3fBcy9iERcFgaAAtA/NJ3XThUABXp9Mw6eat
mowkhkdJrq+F9ntMfePy59sytIg/C3EE11Eb5m033QJtQG9VsdPwIe5e/ws7PKNUCKlq09Q83aVJ
zpomVLFjaKMtTPreysLvhVruh8k4XDa1culJD/81tXAto97mYhqY5m1jtY9eqr8a5aEZ7xpNtGW5
3/CXW8YWGyUY0KTJMAnexizL390J1fNVs8WWsbZJFg8iZANkCpSpTj+enLSh0oH6hmV6ypxeSbPr
Oq/MK3Ns71VjlDb2aumb58MH/MNgXn6eqFySoIudEnhSjrm+sgY71rN2V8lhtnHylqNBZBBIARHA
SQZzcVBbLI5ETM0rsowycHs5LNAg0nwPzZyg6b7UfmcgZGP08o+6r2dfOibB4Aw14zOOOMjN6MS5
1b60ppgFu8qHwtumrq74ij3msarYij9OPzs9TZ70DJHsfRarskf45CvSL7Go0MsQx7bqzR1NH9LZ
UPbLra7YmfPTJVpiTPvikmZk6OJipYo6TFqkCbdA+MvPnWHrVyiQCRHqTxsf8iyT5UMS4UKUPs9/
GJQrTo9HUetRZpqt70Jl2RzK+9LOfs7Dr+lDsfX+nB0NwLw0LmVKZSTfZ3BsaWxDz5AG37UiMDmd
+QSi/0qtkFkVM8FupO9dibqLEtEZS79M/F8R111tu/0obGE3z27e6U8xFqtOKddIedj7biPcpOiZ
ym15TGC/7ZH7ErLjB33KmzEmpJCNB4K27Nf2TT5qQTP6bph8CRVh341/u+AlQXWkG75eNrWMJdlN
Q5wbVwa7OQ/1nO6m0MQKcPTJd6Wo3MnezcCcwxhscLGceRQmUql68LyQ/84h5akRS8s7WcyN0K1S
8671Xj0pPvYBBMLtRmZxBk9iOVhiLYze4rvMhYPsLMvzAiRyXFUSbjUj7/cKeUZTKvmnvmSoLx7y
YZ9Imn/QfSl+HAKzPowBfOd9YHZH5nHkJ7EHtp5LhNYlkcujR1j/0GbKc94xOApAud9kmV/5PIit
E/8ytDVvwVwXfBcFqx6zI2EfRm7A6I16LfnuoF3T700frRsp3mk/6t+etzt4T9kffvPl/Z//7vdl
CQximwwa/8vmLKupeuYFtURjwm0R7UY/OHenJ+gVrOg49AjpXDZ2BpY5tXZGWTyGQNhLBWtl9Dvw
y+uwGHfypB5xMwfDYhJpvO0g+s++4EsTY9pY66p5msNMAswKXNRjTj90yfhPNYpa5EppZ6tlDijN
o32pdTajSnYpDjwL2qOmffOrL22t7oIIhN7lT7DiR6z3P2FxFXIpjrVY0/ne4w8/ejXGBv7zXdeI
jrKFtFp5E2auKBAZ9PnmNP90tcFgqHBrsVpvvOrLv4MHuWn3PWXKUfY/a3G7kWOdn2JYg/iycweA
yOFtdOvdKe4zpUkquQ1cKXQ7U3cqE6YVMOFa+vPyJ1x5gbAkk/4A7QKqv0xLTC/05YgI2u0OGgRy
5V1il06gI3FWbxzYc+9I1WzWQgDSwtu6rNr2QiGauaoEVLTkeeICRZTP6ZaRJZ0EoQlW8MJzLYYi
3bIlG0n1RAfRD91+P7jeje486+re3wm7arel2762Se9NLeKEKMmYDU0wVeZ/BMHxnzLrtqk2MrGz
QZV5QQCKoZGSibmUZc9Jj8Y6zLM6dOVj+ax8FfdM49mVcXgqfybDTNfy+fKJWNum9/YWEWtcjpoc
tdjLpdpJil0S0Hoat8qb567ydFWL+xRrY42GHVbCaR/uD2CcpH31ZP3Z1Fk5D3vA15Nm4pENCrjL
AFwwfMXwdC1kFuWLoaSPop8fcyN4Nqv4UEyWE2a1U6lfLR8uAbOpHqZR+Fsyhyq0V5e/64rDJIMi
MSS1BpbA8k9dSEkYXRhpGrnGg/Sgv5q/9d2vfCdeIeDJP5eNrR3N97bmTX7nP6ZhLKwZbuXW2U0h
M9Bk/KzK1u6HLY6otdPCfSZCIOEg2Z395jtDSVgGZWL2kasLkZMhaddqMAtFGzHPWft5vgSMSlDw
R5V1zjxOzcxwAD+rp8il4fwUPeo3YELT5/QZSQAXvd5dHsM1f9VueKy1rzirmjBOQNmfkuep1UDN
hWBS1cj1xdZGbchm3NmmRtOpG6HWqtea8X6z8gEcOMsg1SCPlzimoftVO+ijPd32iHcn+/qaBGgj
Hl49h+9tLV7NYooGKRGw1UN8adnfa/sLUQKkhI3TbzzQa5fvvalFQFxXEKdRHQ7deq/t/6u/HOAU
HWUQOLxep7sjSp0c+B4zDnXUwGKV9vYcmO0+fpHA5P7HyGIFZIeSPg0V4SRK2HrRPBRKbsfWk19t
kXOvfiuq+IZFmkblbXHYZAhHLCtuIzcyUlhmhOhBFODjuryc1ece8BVBBaJZlPEXVoYyL6oq4b6O
cjccq0DimbQmbVcBEKY9Yf4aBUWkZ6ol+yYbrL3XW1uCfedRGzEyED+oIrjK5DCn+0Y6P+j0D/GD
oRbsBMu8rRhD3wei8nesC203qOQWl5e95qUsvAcTwvDogaQ5NelNajV48XyRI+tIsWa6IvmNnQhW
240PvOIyiG6AOYDnYxZ72QbXC7Et+8yPXUn7m/P9CAmUuHLmQdoPL+nE0GIj/aBtCzUSIleTkz0Y
9Ruv11wIMfaXzay803OuyfgLLCPzCOTpl/OZ0u/SMI7dsLfKfeFlfm+Pk/VTjxCVpBmJ/DWM0HaT
mb3PlH+/CYFa2bqTH7DYukkIK5KbPHZrSfwqC+KxFbWHZBSuPFHv7cFU7yNd+VL65dU4a5bR4gQ/
GZXwz0RQug5JiqwpyOTd5c+y9quoseF2aHMzu7v4VVkOFg92h9gNKiQWhmifTM9GoW1UKNcOE+02
us6U9SgSLXLZMlKCFgzbvPb6rix/BMqDJIdXFoWajy8HPTRKUSAzcdiLKxlShwpFK2E5SrWXVMaD
jZ91+eGWDoT8760sHXarGL1Xp7Hb7nUwEEH2War/5MxYf768mvlMnqbhs5gNmoAW2FrwU4vV9Epn
RX01Ja4gW5lTdUVOStrvLxtZOwHvjSwWM2pNofq5mLhBArGrnNn/xf02KNdRCmMGnPDn9OKlfoWe
s1bwHNRf5eQ1kq+q6O/lJawdLzpR5JhwyEKjsMhfpDL1IJQoMeHfp97zEF+33k5Pry9bWdsNQLA8
NoAKUO1ZfKiy9bRq0PCICvTUfxheqx1NY855w/Gu5UkAY/+1s3ipq7rIhV4KYrf4mhANCoHtIXjs
dZ4t+o1TleLRS5ObpCjtaXQTI7jPJHXjvq69rie/YbFpeZ20hSHyGyiCZb/pWul/zG/FbWXugnwf
PF3+sCvv6KwgMI8xg5enPnd6QsgKw1rro9jNBXcM04chQbmyvupjqGiLrdGsleNOAZVSAercPKJL
ZH5bhapvRFKMZPZkN/pfH3GnxNA2LtXKiWSEB/QsPX8qaNLiRHZCGfReNbKH5k8RdVLBP8BDwyZu
4VlXl0MxmOkwEGtnwleRb7ZlPcg8021ly7nvTNPNmG1hHleO/txEnaef5jlKZbGcvszCOjIM3Kqp
cxp9R6yr/+KLsfX0rMHuqKDrTw9B0teR39R67JbVr3B66jqYyGAFjKtPlw/b2s4wmMfYNEeNwG3x
FCGKgXCcZrEU4mClD+AJ8h0lOULVtXGR17YGRzFjN0n4oMc4XRGNHoRCWz9xNQSJW/WLBVOPEX08
s5tdxYzjnYlOlhj3uCs7L+1qjOih7Zt7y3+Qgrsy2UKXrIRPtJJmJNfcTAJhu1gMUyVDnWKnjj07
DON9VYXXsV4iv+p2uX8TtOYNgxDHy5u1luJhj8kWjgUv+tn0WNpW49RLPE6u/MTEQGuLx+zBhF1l
1/7uYiB5G5t2Xh6d8RP/Glwcj0KMGLCKZ4Mv8j7ZCZ+nfbZXNl6SNSMzOg00HEkSY4WnHzPWJjFN
uzFxJ+kxHhCulwvwfoffavFl4/vNEcIigtB4FakfgvOn3ru4VRGk/UAXlYRhFTvdm8jlHFDlNV6n
P0jcjVs9i7W79d7a4sRnYlEK1E05jJ0Pqvyn6sM3KdbOdnF0/psurWt2WO+qNVPuS4EmqHzB9nYy
kqvhO09j1u8b3cljp4tvw+hQF7u2vIkPlz/p7OouWZ5v/TvLha4o6WDJTDXdFYE77OvfdWubP/83
I4vb1vnTFPoG2zbUx+/Rj/jbBC3p82Uba+6JQWhSZ4J/ICtLG2IVtNaYpG7dRL9zhm/qiWkmvd79
b2YWT4dQi0MwCmnqFrV2lWXB9ZSM3w012gqb1pZDCPgGVifLWDpCoG6ekk1x6vZMQdst4zWHuPfn
RoO2VU1bew15PwA5zbyKhOanRwDUCAAoKUtdS4l0R/IY1NXRvL783VbuEpB7MjJwpBSGlhHE4FeW
1U/4CGrLTqBBJFDLDq1RMHEblt5S38WRZhIYpyfRvKdJs7i2hlmaSWsOiRu1N20d2FpzLydfyvzY
FiAvfondzRj+TP0ftJ5LSXPGZiu8WF3rTOJDMWfm0VlE1pFX5crQc9xz8cogaSvCQ++Fjr8VLL2d
6bOV0lMh/AO4xszk6c4FNdyO/Ju6cC8eVGfa/UxvEH2yFerW2V5zYtorl7dx/eO+M7k4LFPsj7Ha
hyldj+4g3vR7cR/aQWM/Sjfl9XDMHG3D4spF0EWD6XGLZAjMx3x63zkoSco1qxNxjV6SHnP4wOhO
CcHj5WWteEH4WdSZPG7eryXzUKsXzH00XuIiYMfo7nFKJKdSnhrvVag3SuYrjyVhLcwdKvMn8Dwt
HG4DM3Opxdy2DPIbu0v9CErAKD2mozpcFy35ZMoM5l3IBOZ/8SVn9eZ55mAuKCyeaYo1spzyH9dQ
3a7707pR93EACeNm4NXp8eNKIE473Syl8/Ii8IPAbZufBTB8UWMUsr1JGV21aERf3rSVk0FFFuAI
+Ld5vGxxz+Ewq3VhGkN3CgonK29qX0VweyOZW7nLRIeE0AB4SceXdVlIPlM51lT6YepTOrU7Ufur
W/Q0Po4emee8/rWzOBahERAYqrTDDO1Z94xdK/yI8mdA3RveceWk4+Ppu82ukTO4CAhNSRsqaGtD
F8rTvUnCsAs1ida8RPCZxt+nrpA2tmn1C/7HIpjh0zOh1pJSMHcQuoWROCrpvxw9Z3Cs6sgJ/RcH
4p2lpTtMiiiTMo+WYu0BpepFFqj/GFpjI0lZPXjv7Cx8oNWWw0wZGLppSQdPiXZaShq5RQwy35WF
cyeQoTyjAh2kQLe4S8yvebFmZoAoKm04WlJ81Sn9Vpq6bgRkIsM6oBKXmxP3tSb2EdUsurCT7v+F
Ufv35U1Z8Xcs418Li03pfD9uEwkLsVjvE/UHDL5OJRpXgnQHb8GO1M65bHBtSWTCdOXfUvwlQUJr
RYwA6xik1fuQwYwgjtXrZRPnB0CZX1uATDNEg493eqTh/PEGKcWHC4Xp5EFsN83PYas3cv7hZiNQ
w81swGDTF0a62oinljq5mxfeIbG0+0j5HOrqbTAMD0HaQNdiXF1e1vlNBdrPA0EvF2eETz1dVuUJ
qgWGO3UZ0rY7HqLh0TdfuujDDuHUzOL6qK2VNEKbpy4TBPArG+39VNzrWyi5rcUsXoew8Jqgygre
WX2fJFpohzUVxrRM7Mr6c/m7nftUFjQ3lujeGbSJFwuSLSExI7FPQQQ9eGHx2sBtUww1ywJDG+i7
y9bWzgVUAxTQZ/kyBhNOd8kTW4FGAZF0ENHZDymOCcNrqTZOWTV/mXfaLsqcHff59tIyI5qdhxSX
7HmCbzSDOBWtqyZRtauBaO5g6sqvlHbY4gpaMUXsAHMDuAUC+GWaYICtysdA6tw49JBKGpKvA8qs
h8nQ2uPlz3jmJnjSgUXMFB/zKJO4eAgrT5eFsuw6l5bqTjCKXZBslEXmv+HEgZ9aWGIjUi/R66pg
LdxWwW5bsd1jsTpMWdxcAd6LHEGs5IOq1dZuiAfp8+UFnhebZvs88fRNAb6i1nF6UAIzlzKC0M7t
fqnyk+pcSwaSSBkYT5gzncqpN9Z7djDf7FEwIeeiubOcczLTXI9Lk/UOtZP/CUBDwUPf7iZh45k/
u24LO4t1daUXMPIpY2c4+FppG/KLv6uUe3mzKb96Go1/V7S4akqrRrJnsSJOfPkKsex1+MdC56ra
h87nv+IuPmzs2dbS5j9/l+z4fhggpoPBu+nXY7BDY3HjcTzzivO3g/2byiddY56wUwNE7H7dl3y7
6VceOpOTy7v95WO3ZWHhDPOCimM6n4Jav02gNfVqDWpTGJJ/XbZznokulrJw8Exvt3KpKVyv8Dmq
d2H1qKp2c+V6nV0kNtoQXwa0xzWkD/9Hw7NnebdJhVb6U+JjWHuQrQKZ2v4QlM6X/qCIV9rNt+pH
YW9809Vz+G7X5j9/Z3FqylgKJHatEV9j5U71XxNlg/Zly8TiqOdeKI5hpPI1lcdu+Nmbd7nyfePD
nVVvFzu2ON3gFqc0nQ9fHKQ7aL+swFG/FrUd75pnKzt68oajWHPxMCIykE78TE66WBMs6ZEC92rn
iuFgix6PsbKlkrb22d6bWCypDhinjvywd+XB7q/123Djsd9awuxz3+08YgwZNlhCE32Xm4eoe97Y
ky0Di2cwUCShLtWgdz2qD8U1gwNlcK/86F+6O/NevP0cPkRO8nTZ6MZHW1K8J40PdNbwezfJyl0u
lU4OPjHb0nZbtQLfBkSHc7XFnP/83acrQrgHkoyt8QZHtgECVBu+dO29g2TqPwYWxwsSnT6pm7h3
s99gN5xIe6nTY9ftq/CobrUiVr0dKRq6ICbNPshhTlcTZIknwyTUu6P0XZxpyA9UqOzARmLVdNTv
bNLG6tail/8YnGekFwa7eGgqYzboFIojho7xs4GlpUdahgrZxjFf/5T/vzqMnT1LbdybUd5TyBz/
WrY9/P2xgeRcOQ0QIZHjMo9BeLyM0c3W6Blm48wV1VMWvSTB3Ri9XD7WK4s4MbF4kPK8KIwYslNX
lr7lyW+ua5k/1Mz/P0r5xrWdj9YitDwxNd/qd2dbbgumjpF4cdOkptDxQzG/DSiISFs56Lodmr20
Yt80Lk7tzM6t7xTuEEfA6k0nMynkoQyjWlsnYCXyYUX/Wlo4upkBQxoNLlOTR06MXo+aCftYcQRv
sPWNr7fi8yCNNimpIKJpgeU5XZUvjvJoFkkPxr21M3Wye6pfl8/C6odDu+ctjYbPcOF8NEmZmrjg
QPfiTVr6BygTbVW/Uof06rKhte9GwZqOMlMw9OUXJ8EsB61Xk3Zg6L+1w+E6Kb6Y2be5via1H4/v
KY/Tnp/1I2YcyOlnS/KoD0MlH8DJdy+1YGfSvigd8Cbxh6FJEOm9t7RYFLJ5fi+q9eCieAATlRIF
TltlW4n0OSpoNgPUgH/pHBIYny4Iuiff0EIUBBvFKVxx7+VHUbgadHtKjuV1vjWdu+Yf3ptbHLve
ROJUGNiqQIlv9d+C7O/C8Yvs7yXpCMr4g3Qu5Hsni1vs1khd0hpiFqd10S7NRTtFtfmD3IeA1Gjo
8SqBFwZIwzjH6ReMLGHIonoaXkB2oSeoZeq16etbjYvFhzuzsnj7sjhIQiVBU0/7GvVHqFR6CZrF
Z0T1hP7r5eu0HGhY2lpOz+lRpaRCja1YcIX0m5lCSvZd/y5nbkhXrensIL6K7vPhkzzek9ludbuW
aLl/7NOMhcSKzP2seRmEZqnA+Ta8MB8Os9wu7fY2HHPadXTH1K95eL283jcc0ruX5Mze4qplemaE
bPLwoh6T5pM27TqENA8oNmf08rJjfzX+5N+r8DDy38J1ctzp+8s/4U2G8NJPWPjKbq451RqyPqb4
LTEfGoZ88qzb59FVzchqdGsweNFL4UMbN7sq/6Y3P0ZAe1N2TcPQMfPbOPiTl3sdscHhtikaopPn
KTvGtXZvCugdmr1TCI91U143unTTq70zbvQD1g8NiCWTqj/4g6W39xpdb9vAGF5QlxAd7zj/U10j
DMv/Bs5QHQb5GNzsLn+3hef/Z+eA5L2x1NLSWXivYrSYsZSF4WUA5qbuirykoeOPamj3MDnvPGOc
4HxjaP2y2fUT887uwo0Npd/oaqwPL7VMdt/twqw/aMQHqvdIgydW40MvfJGKo9/dtdZ170MAZtmh
bOu9tgv0r2kM6lfrnRAlzuw23/h1y4Gdf76KQScXVkydpG8RtiYm4ltTx1ZUamTr4e+kuKe+l5h0
na7hKDJ6wa5uvM2mw5I19R+7M/POXEoEsrtIBBNBZQjVZze0oDtEOuwvMI3oHgLuZrbzrNH2/QTZ
u73g3VbUDKS7onihaiHBATG1oZ1Oyq2BWLr+OOY3BczKlzdt7bOQBQE6o6wKU8gy5On0PtO9wmxf
quE+RbqoCJ85q4MaOnGXoRP44hd2P7pb8ugrZ5QRLQU+QMZaoA1afhWjzFBJE7qXSXytpfw46cc6
Lw9Dlu6V/mMJy7wD2IK4DJ4SWjtLoIBlpYw6qGb3og4PhRrYXf8aCwddpip/y6yM+rzxSRfVjH/s
zfhR4Czwzi3pTTtVyLRJUrqXMW7zT8Pgy/sCu4x4q47ImNBeSRCyCdnMT7LfGzdJhn7l5d+w8jBC
0gsACCZNEpulKHShJolchVb38mwGMhVm1RYZohR+J1PlJFtTtW8Nx4WfBgIMJgkfJ0IluXgqkslq
hSzV+5dYH7P7SdWE58RoBNQLY1+HQqXJb4aWE68U1bjzG9iWM/r+2Wi1+3CcZFeYTEQWdWV0Rg+S
LcLj4tAakem0TdnetqH5Gd1IZWfIo+5MBozfnVdkTmnhzBC5bfYK0p+VVBdHoQ2kg9Cj+6mOjWq3
sHcfVHGkFFy3Cv5GU8ppw8WvHWR8HlQg9EAA9C4O8hCIpR+mMWWRJPsC//qTKvw0+qeuvK+Vz5c3
dVm3fztYAIZBHNBfRGpsEbklZtPDzZL3L6q3t9RrtEqvLQm9raCwi/5vB+kgaLAvY907qSGAKt5q
oy9hRf//AwiLkdelGbhEWRZd60+GUPYvpXrwBvPYlsFhloAt8h3kh7fVdJ2FNymdfF39Jbaf8haC
41KHLuZrFv0fZ9e14ziyLL+IAL15LVq5lrpbbDMvRJsZkkXvzdffYC/uHoniETEHC8wOMICSZTMr
MzLCP92fjaUtLoPPGVqVUHXAM/A6wpTSUWpFKe/OjPeraL4G7RjlpJSJkj2sBuizlMc/40bhCbVw
ALeBqL62BbKxpAvSpjvzNf0EDJNEiowYLDzKXy2T61AAbvgVNNDyYl/YnHlTv+z5POPb7ix4zJeg
2tSzsxwu1N9mcWUD3mIMDdh0uJ546Wjw9SpabprAm1ONPhZtKjWzYJG+HvSY12Cz5OrunIg7kW6K
Zi/Fh6g5Qq23NsNez9ClU+Y7juIKHY30MK4xMS2u8MUHzI5W2SSFOEy7TQgYU4oT0kup5Z1EkIc3
oBZTUnElxl8b8fRBF8kTuHCZUhnLTAfuoeeqTZFoe6lZyz8u+lwc4H9ndvZsYTpIqGkUMzswlcNF
hcHiVZ7Lm5DpCWTskK2Z9N4Ci0okkez7x+a/7Kt/jc9zrF7PK90gYpB1bB1kWc9NZNvVN3N0nytn
JehaXkEoI8LVT5INsz3MeCWS7BVsKcl7wTp19JwC3zk8Cd6LtmJqeVIn4kFhsoZ35/XihYHf8yFb
ducu/d2FBxlM1R5e76mB9jXkwjLP+pPVf/6XyUQnFviqJ3L8m+gpq1O2bnFIG/guFXQ7loTnUg6t
ZZ3RSCs5alNvmtoJft83/ENVfHM4LwzPXAH0qtQ4kzoczhEMfE+gqnRHFnCTHHcg7sFg0i/OKGFD
iNn5kMnYdN0hr1VHQ3DX1VSHLOmGiuegOBXsM+81oD+2kevqkVRr+JZEoqO2Ky/K6b6498mzKKEq
urpvMswVuIXijYoMm985NbPWs7g0NUirgeVy4tREuDe7t4K+y5oRYhVnqh0kKzDTRheqnCQvnmTL
PuStjRi8AGAejj8rVyvPTIrGh9EjmeadeOaAF7ycHUBkti2BPTn1o90JTo/3/f0VXDgawO+waAIC
xzpeI7OvRCdywOXMNBt2Mm5771ESNhBBNwbxWEhrDIfLxiBMALpheMt5H4YXjn3EJBLOYQoCZMcX
OigTEDn6YtGDn7Z0JfpcWGmM7T/mZvcbIOMcqNzF7qyRcu/ZljL8T5P3r4E5gIL2kgStcbY753Gl
F6xsDumHv/VtaUSPW7dGTD9tzNnGvRzOz81z4RYKJu/EasBwdhJpV6bqB7dy78dnV6SYC3WUtvhx
nj57AMLxSoV8i7hJ/cIoxdqo6iNTE6XeqDgpXs+CqEkEkqc8ll655cP6EA1rKep5+nMKdzBg9NkB
nYdepHk7LviXeR/9a9ibbHbSFC9/CIZ4UpCveUVXuyF6bznpN4J7ZSvRqkyJ1KR/Cbz+5xvQJ4kP
APoVWlDX13kr5o0WCNiyefEY8E+opUMaXPZ9XeQ390/ikkecyF3+NTWLM2jRZ1opyDgdhXIsUqd+
K5APHcJqzzLb8KuUDHrwwMPiranAL24svBx+sgMobs1uRCHyvLLkGBhuMpUwWget4p7Wa1tsIayZ
nr3/mpn+/WL/Vn2a00H1ujM7OGo4WG21y/Q+L0nz7jd22RybnToSUBPFA8gn0w9uZYJ/mtdu9vjF
B8zWss45WsZSgGTwprfaM+Q3QhKZjV3p9ekoWYL1iyGjcaAsGYyHNnZqvbdrHa+IzHlcWetpLW8+
RRTRba5OqYc5bYvvDUmDahIScvFDD51yYFBYkImWRly+UWoj/iOV+FS81VVNhFH3xgetear1xnu/
/yFzQs5/9vfFh8yeFEWUZWMSZkgLHduMvGH+uacqcWoF4gR2AmXRGCvypFC9xbuV7/Zj9MSVVj3q
VdQYdWGBASQ6BuhQTf+STuqfL0P2Hg+8KdE8J/KuEAJrahj2Z6HN3kKt+B7qXZB83B//4jqgH2ui
lAdj9PxxoQr1IHEU65D2HIOsLsiTPTY05DI1M68G4+UafnDxrE2FROCm4XDnZy1FxaNLGtqfQfZB
t0I1Rh9DQNOVfvLFo3ZhZXbUek3wYoUrMHdRI+4hWuzvciEIrEyqtef7M/gjJXSzlVFaQbCjQeJ8
TpGiNmxahjWmEPFUa9XWsOVt3kbTvMtYgZ2/YbdY/ZdBN+y2MofhmNn+/jXaDJb2q7H8TW42Fmd3
Vvon+JAUvWo2+LM1n0Mr1tcCgqXgXMND/d9vnd0A4GcFoiDHDUD5gGQD6TlkBbwDNH8inidq4Xj+
U334XzJxV2ZnN7sHPo5QrrGVmfwQsr8y77kVNmp6lAADS045h1vm/qIsrv/FOGcvyCxSuShQ4/6s
tOGwzfq+NLOmLTeyGq51XS8lYzA4pLAmdUac09ngSrA8J35Y9ufM7La1xdvpiTOYL/l5Wl3Q4u9l
K7Ur5/4AF8/thdHZAFumn9oSUtyfTOftoAgW6nmZifuyCiQSZIJPAABWVsK9ZQ99YXUWUCZg01PT
AEPlu8zsHakeAW0+lg701Mr0AOYj3kNW12SStVtjeT3/neP5o5JrEGl6qGyfWak+8ng3oMCkMt3K
Zfhfjsd/zMydQQyluKbOUejSkOY/RZqqt+w29AivfPvvbRoQhXtm1mLPpdIE0v78xCWJ1mlpDhhP
PD7iGtDonUPW8RNNV5AzrUMo5oYGLuON1I967VmAJ9tl6htAIBkid6rSd636KJQN8+Ezf/h+B841
XRbXnixLpbOrj5ttb65k2jQScJQSz/SpXTWPNT2rojF0mwStATrEyzNDina0UUkNiiPt7xO7V/Zn
O50JNehbM1j6PPX10EyyfaSYdV7qSr5W/198L8HvCpCoAwPTXDSOEdK2FUt4DU984wdHbt5lBmw7
9v2j+1+W+z9mZuGmJ/vpOIEnzpSxRNA0oBQiqs91ckSrj1mgWQkhDw+oiGrE2GsSNoQKuFqG+CNR
HDY79kxO4nDHRa3Oh9zKGV+bg5nnDBmxUPm27s/giNPFKNBTz5KY7LFZJUBcvjgvpnvmjHovU1qO
beAVosyi4T7SHoqCvufaSaNO6ue7kX0XxqeE3dLa8ZrGAO/lllH3hbYGWF8aNOgK4DAmKcobNd9Q
DepeygZcL0rRf4hhO9kRe6PPZW7fJom0NsvTpp3HDJcGhdlToNZEGhQAEfgPlXwS2JqACLcJrTDb
JvxauWDJV6C0yILUeWJJnDOQqEMt8H3m4QR/+NlnFWxY0IU3hWJ3n/d39pIh1NiR7OE1tATPu648
RurUicns3BeFMea4xJjGzcvOGbPwqIprt/VCfQ8oJyQ1Ib836UvNboYhwvvca1EaHTPFjhq36xOI
tLW62mwFbafl3FYI/2jpX3a1/sTll2ZnTtDnaiGSAmU4h2AIqbZh8RatcT4sbY8LE/Ma+Sj1Q5Yy
0GRsq7euPZZlD709K4xFokbnMlrzrkvrhqwpBxQCEBngALjejUzoFQKTMcO5DpDGifDsUx75xlG7
xglQKfzbTYLGe1C/4f5DsRtKe9fGfLXsaRBABVMEYKW0Wv5D+JXxRIlW/Mbtmb62Mz9iakTj0Icd
RtvWyq9RecvRC/p0fzC3r5lrI7OrvG5jCDBSIGOAdCh0XvTYLZMNrHXfysLDHWYgnjZVf5BNnae3
IXY4sC2g8mep5/Re/UT00/PgpDVHxvArSIu0m+yND7+Z4SWRdsrwPSCDkAeMIQE1UIjUCeqvIPwt
AtowbFM1d3hxw2eGD0/TNR2UJlam5Xb/Xn/vbO6BFg8lpQPqLMlOw/hYO5XRygStLLK/ghpeszRb
gARAFbTLwFKpbAJ1E0mFGfmv6MvTWcoCrbGC2VvA1mBkcBBIh6G/FF3a17sXg2KCqNcwsig+CG3g
VLlZts+90JOia55TsAWpVlexpItGAlAJFVkdDbYk9Oya3TStzqUfNAUfYYeS0oZfa1K/jZNlXPOo
f4ADTEV5ePZ5XQua1L7iB9RBOM9Uy2IgUQ5+4Taiv1f25ML5mlyKAiQcuKFveK2EjFMrwHz4s1jC
Rfc6h16vzFSGZ016gtRNXhxbOSAR81z6ErogiZQ95sxjDZhR+IdKOxrQr0T9VtD3Bs3u5g0ilEzj
W1m9skFWPnOuE+JzOa4wT+TPrRjxFihpzVopwi0SrtEpGOq1dpAfToNrzw7/B4DLRGU6FdtmTwhQ
sMVJBCzreZcRpNMKcpT1z89PUf887V9fX9/f3x8ePrYuUmzkT0di/fuvlwX2kcdBf9/EszNvBc0D
We5A0yqdgz1wFkS2e0uywIh08O3QrneC7VnCU2KPjrzhzOwom6ytUBJvqbtK233rnycVMmXiX4fs
xk3reqj5qhxD8+wsAZhArBqCUz7IrZj3ylmDKC6kylHWhD8BA8kEFZ4rz3ABVcKyUeQzuw3eNWt0
QOrykJoyOMLvTzA3uff5Ak90O6CXRM/KTVpuYAUqDI0mnzNyHHQwg+tvR5/8FklhnPbv24B05OW+
yR/syo1JtEmBQ2aK3+akZApaI3JwkctnY3coT+ej9cs6GLE+6FpIPq3NEa3T5GwRXCtP1clxHN3Z
mqZNKAZvPO5W/OrCgxBTffE1s/gnGFE2Z7NcPiskNLPWqFwA+cIzdXS92PfbGNmk7Rq0ac2oMKsq
Y0dDiLbHFODB+aL/Gj6L2BRehf34AEWz9qWGkvSz/7wy75ObujPvcwAnG1I8wYMC824cjF+Ho3U8
poZ1DHSG/CrI5zTpVgK1OZJtygcD8/5Mif7Bk+zoPEqnhjgrG2GuK4PQc5p6EMPglaJN3HjX3qdM
Y9kf+ko+e4fm6WCV+zi09q+8pZk2+n507vcj8J1/hq2yBk9c3PQXhqdb9qJ0ARUgpId5GB45g9ez
g/ZctnYR4f1v1cLb/WlfyDJhlCCI+umLFtESdG2sB31HFrI1TlhCxn2rud0I8o5T7x+8VyXU6VMA
4bGVqb0NgQENhsQTGKHQZgAdomubICJmurD31XOOFZVMN7czZ2VYt7752sQUylzMYRpCSbnzPOXM
2uIWgFuTWqHJ6C15fUU1zRGdVSjGmsXZSQUQoRFin1HOvdEane47zEO5i1zuiTcyCxvUSQ/eyvX4
U5WYnRkQuQLoqUFiGJwLsy0qc8XA+3GFUYIjv90FumYW+mdggK9cjwnK/1ZmpeSpsIttYVcHoCGs
aQ4S2yes9RQboUONnpwkuyTUpI9gySYRmb6+wd9yOzRiwuivgC/q3U7axAdmU+u+5enBpgBP/jNj
qSsjWtwZFwOa7UY5KZOQUUrlbOSW/+hmx7U+vp8CwWzKgEhXQc8IgtBJkfZ6Yygo09dJqyjn2hB1
YeedmKfcohZmzByd6FdgjI6/rWzutbJKou4yK9gFpLZrO8Iiek885gHk3o730K371YUrELUavF6A
rVyge6BqG6ZqHKpnqMyZjfmr3CjWuOdN4p/jUPde75+RhdQYsBEX5mZnBOaSeEypem5M9KcDmm8p
JvJARDM/MiO0qB2YiKmJYty3O2/enC7WK7uzk+J7VSCWAoYp2+q23mQPIelJCxqB12LT2u2DZ943
uHCf/qCtNYhWgJVk3rs5lhDipnGvnj2bGoJT77CwFusUK3fOmplZMCpANAxZU5hBGOj0G/9Rs6mT
68r7/dEsgCegzQLw+P8PZ/bsiCHxrBRdp57f0g0acKzoEYjYJ/8g70e7gUKGAheJpOY7t2Z4+uH5
0QHzHHTT0UoFvtbZAGWE8lksDeq53hdb+UPexkZpioZiD8/Rl3S6P8xp882NQXoB2QsRmF9lzr7D
Uq/gujbQzkJhhiLBDYUimo/2gDV9jqVoFtnn/1iazadfCwHE8Kh21gKz06UAuNZ9JRhR8yybHafz
KyHddIXdDkyGugXYhXBtT9vowjNVaF2pxyTVzumePsvPvLEmebY8c/8amFf7ISTIDd5kQD4wDpDh
T/6etcSVzb48a3hoQCtLAkvgPH0PUIqmtHKhncUD+1Fs+e/yD4jMTP6JX3lTLlpClDCBc9CkiiTW
9YQ1iSc2St1pZ9BnFE/0S4F8moViJtidxw9lZdstXk6X1mY5jjqS21DyGg3puQkuhiaZ7NF/5A7l
TnlgI738BelJPiFrL/wFxzeFQv8OcubJKRqYPZ6DWe0IXoNn8Zv73ayxHy9dUJc2Zs5Vy3KFC6NW
Q0AbtKT7QEfYsfyTWfUKecZCrUGFD0fvD16jaDyaww640IMKU5J6ZyOqSHzq3A1/Ggxd0qs9Z27D
Y+zevysWEkUwCAAXh1wMmoznLJIx26aMWsMgu1VIYQd4kkq7Bv4zQFUYPPOEtxJgAAQdgqV6s+s+
V1lQFuf24gtmcwvtYR9iVviC0kBD1yNRzMASPitb3rw+8AbIPd5jl9pr4oq3dwlwEFPxDJgSMDeJ
s4faoJYJBzIo76ywo+Xxm6LktuMfpu6s+xO8ZAdq6ZhbMCVOEgnXR7CUi6pq8oo5s1q+RRz6VYy+
4oDyrTVzvmdXAoTp165uSBHJBQ5ZDLwQwEY1bx4bhAgyH3nEn2MGl3DUlamRQZ3B5IVGWIk3xZt1
QxoelHUoR0E9a0LQXo+MDwCPGUZBOjPjA1ds2Xyn0k2uEQWdaB7z6nnfIZRM6IEFzMR/HvuTlBGJ
dxGl6Ypg99+s/9E4ivecx/rocqhg4/+/y48sczT1uSt1Fj1P/m7ooTjmWZ5vNJVRo3lBhnQS+P8S
0rxGMalbUy4QmCeogbl9tBP8FYTOjUvAKOFCEVdOwoY3PkeEPEuSTi/KNFA9s6gGCJ0qSCNSECeY
cUgLJ+Bz3yyawVvZOUuWVXFi/ocGDciOp5114e1EqQc7IFPKZ7ln0Nfdg1/eF/h8U/WY5FDSElup
ovRR0oa1Qv/S0k4dSkjMIlRCsWXmNzqmLHwoKMiA3wAnwRHGg8ZGtJVSV+BIfkgCq8m2IEqX6WH0
t1Q9plqkF9yB7XSWcwJGH0GW/KkNu3G0qpL48olrgMbMf/G+E6mmAKrmymKyl/hPWByS2kMPp93E
736itxJpIl3d8W/pVhIfWXW0Qkq8zirVvYC/3T+ct3H8zw4Gq5mE1B+aC2cDlUVwltYj0nGQsj3h
/VQCewwuyabIfSev6sEo25g3olJoN4VUPdaxDK6uoXj25aQxeM5TdUnzjC5J/yTTCKEXk+m1kCgh
4YVEIAX48EibKv3m/nffAkAmrJ0GZBriWQxhHk8KAd/Jo6/GrlCp8QYUf8kDz8ibIIa+QQgAe9tD
MU/wekvLcdYQEueWlNC/FbfGdaVIEmSK8RicMsnzy63NAJSn5eidcwoph5rLHimOrFh2BBQmpMBK
RnJ9CpSXkFu5fW6TLzCt4uUOqnGIYrDzWFD0ZKFgS9Z3k8z2Ol1wOs5qWburjdDt6i3gmJL3W1zt
spo2xPUFC7MYM2Rz8A6W5pIscpQJbFSlvksbTTVZBuWizmM9c8jawK5CDqK8bVU5Y+CJWz5gWgt9
JaShY26oEG43ta6o18LJm7eFCEYVXpOg7Qp9EET9s3uircG7TivfLSMRmTZa6TIbSfoklm2VQjZY
DSCFRlQXqq357AhNtCq16pDSjTrwawiF2yQBvgZk8yirQ7gGV8fM3/mUDXNQbPgu96wGehIdhj8s
iLlGHQ2lFO8s0eg6Mw1NwTtyoln5FqA5mVgQNjnG2Re/59H/nTsJ9LZiQlEd+x5aW6LbTDIVbicJ
hqa9KK4v6gqzNo9TeDpb2ilZid4c+GkQW0/+7uK+TSSIM2RJhx314skk8PHeFfbJY6M8FKJGqvot
634POzraiTyu3EM/Gdob23h9okKFP8Ekcm17EDoe2ga57/LqAy4Pz/CfBgbQOBLk20bV+daJxFMt
Waxn8Eb5ET+yT92LaA69IdEdpyumyBPhJJ0T1eg8o2VMDfz7a5fOrcPH0l585NwhNYWkBEXmu6BL
1I5MZfeCKShb/yChblgfOVPcQVf+TfAd5ZHBrV8anM5KK8v0UxiaTRWYEXAKJxDrhN+4nioBnaFd
I6m+W3WRmT0OxUtamL1ve5kue79rZt/mdtG8pyMlgrgPhq+SNWTOVoAL6iXCpTZyDK0JfUQoaxM2
N+PWEBl7HNCa8BDHJvVOEMoQS5OJnEYjXGxKj8I3KqTes/ZU000JKokayV3mtyg/BqAgaLhDsx3r
d0UjPWRew034HA2QY0m3tbSG4fyhPb83+FkeQWSSVkwg1OTKh0q20OxIqv4p9A9aq0fbkL4WBUmd
JHpFSxOcNprz39MTzZxIMsZg79eWLL3yvTF8y/7GZ55EIMOzrTIYDW5srTrKXkyE8gm3DUl7F23o
w9Q9oofdSZEt8Nkrvzxxo7RuHG2K9AiUYTBpkO9lxRLHQ5rvYuBKQ9IyG1/VcxSOs5e0NHLFLPpd
aYfKY/6GJpX7nnDBg6PQJAOgjxANuRVplhAflKr2WUb23Tqy5EIHNr7wN2DCbw2AtWLCh7Za68Mh
q9GuZqL9rdJT9HNtZVWXh4O4Juqx5JauPmcK6i4ukTiFmFFXeb47HBIRbb9WFRkdiugBS7LgpR50
UTRFNjJUfo1OY+F0XlmeXV9NzPdjIjK+y6QkSWLwHOW6VilEki0wK5VpQtBxvjL7t09+xMaI/nHZ
TxzCoKe6Hi7auwWxLP3ArdkHBp6Hjv0h8FVS5cBTpBNNohlVAwFz0pZD0NyqOI7BsNHUVVq7m3cW
vkT4pxFpyq/NW64TmvOF2AiBm6lSB5K+UHuQGr63i1bh9G6o0n2lxOo547qTX7P1LtX83siSAaRg
Ace/ZXKj6QMbRwZfcNl3znhrUO/bpz2+EMKkUBngQYIH+r3ruUI/khImVRC6jSc4ZUgNTSl1QNkr
xc4rK2has2I2KW2hJPdEmZe43GulFSmAK3/ePzO3RUoUu8G8hbAQC6cq8uwil3NRGOQki1zZjgBp
4l4VazjgsopEnfc2vOSUhH+PjqAKcu9bvgUITZah5ivAwwLCKM1ilRZYDL7SgtiVi4dUs0ofnDxO
Fp0UzxXkL6ockop4aLdgH2rZrNTKSD32LefPPRgDgnSS0sgANH3rWCCrY09X83ALU9ACrHVB+g5U
cMUEKw/Am/TS7JOnsOHiRHNiLDKIuyKXlxPB7XENWbSrKqB4YkiIlDTVxT4LVnztwm5GEQ6RCPQ1
kMSdZyeYFBjfkC1jtwQkYl+tkdtMW23mRq5+fuZGQr4rgVPHz3PDgzK8dN+KsM0fWlVfS+z/1ISu
LSELgX4dgJGQ+0aO6Xr2lDLxMiGIYneIx61PD+Kw5Url4DX7wi1G0eyy93xwWh2xhcGI3vn+frtN
gCK9A4QLuFwgOshBmf3afMIzYuMFXuCW3ESDRTsSDej4tNr4kJaUJKXNrvWu3O6Xa5OzwxUP4Iri
Wi1wJzGRiG9ILHBowHofR+k3gyTT/RFOA5jNL5K7CmpeIAsCpd7sQPVJ1oOpUgldIehiI2jGirAZ
qzOdEun3Ld0W9TGXkIUEsk8TcGvMI/usqPyeUyh1s3Q3yI9+O4L2B71m/G9kdKQP8JXGqVlYHCXd
XlaPWm2NB/DzkKYiKb+L1iq4twAXfA94I5FCB/v0JFx4vbZKnVPKMzF1a+bQTfQSvJ4wT9KjZzEj
ydNNclRRkhxIdRJcTT6VvePnSPNBVi5dmZrbutL0KSLSB4CLTgTps/OUs31SZuDKckvxO8/PbflY
MSchgSRUYPohkT009VNX6g0BtWJx60GuD+El3/BQpjTvL9PS9psuDOAvUfuBs7melSgr+o6DEofb
CALCIa1J7VKgNXC52ehQpYgNBAlr75cloyBnAqcP1gKeZWZUiqqAS4IwcuNAVR2xrdhN17xzdbsD
CmnEE49qKy+mhQzID38CVh4C4xNXxPU4h8KDOMeAWR3FL3HYDAoHTQa8N8SKJM89gvEqNLnGVNdg
wUsHTgJvD1rw2Sk7Nguz+K7JKR7h1FXkdjxwYDiJEvS61OW4cndNfmV+shUQUHFIsIDEb95sIzQd
OyhqECHBAfkjIcTlteJkli5n/tLEtKwXrs3D3Ywufxq5QcURTo1IMyJu/xYAXXhh0/dBINCUqqI9
7Um/Uppa2jGXpmfBkOwLGsKhInLVXFJAzdIzOo05QJJyBc9dJVNBO5Uk9t+fDQUvfPQuyUA8ziOw
MQi4kdWqyK0HiobZsycURiD4Ou1znMdkbYveetlJHElEwCMBJwRPPpverI2CMcMY0a7KWVmn8lBR
74vtyI1PED2flByUyPARqzpckwMZRtGqKwZNaNRMCSoEdUzNCBh7q6nkb4UOAqitmHCXjPxqS/t0
Qd1sNpSbkOhGexcYfK4/tQYxRp6MHJYj2TUS0q5o1SOq8FBBD27cojWVrexoja9ncf9hisCrDgUz
ZD5mNzibSYMgDlLkakllgMobuufPzKgn6Rm5bqG0GrzQe3VXsQZ6fll/LQqajup80Oihm2qjGkg1
5mwzNevx+cjnsctmbXhgMhUt1Gocn6gYuBFo7I/pCAU3SfUSfci797/ei8hfoO4GhCbU5X9i9Iuz
Jwl+lPd5HbugJkK37U6QjK4wxRSULL/uW7ptHccWvDQ1uyrBrAoBKKGKXf6AnsvNmxJbtWe+Nm+h
DgIBM7bQhLnNI12B1F9ypNDvcvyjvFqNvo1pgfhVcZlBinIStJ4decjxCmMUxomL9HRlZDwHxrEI
EtN/7wCvzMwu6ELN4oR2UeImI0WX8hZcUwG/A3tMv5brXHhHXY1oHtzyhR+wjQpTwjNvjxlRXtV3
iCerUIHRaxMpsNDqO4La1/PKivK3OxdYZYAAEYlNSsqzeAM8/rQtwzxxATczkXD/GNzqQK3f9FgR
ixoqwCWdUZ3kHcRfhx38x1rwteCcrj5g+sDL3TvIIWCKaeKWbKqRQdZi04+G1Lo/zoVsCib4Ypyz
uMIXMyD38yxxc0P2Tk1ngDqOh1ovuDAthneqM19u5dRZsbrgm66szi5DWa1KKJ5gcMrxu/xKCGpT
kSG+9ToywZtSF7a6OXw+3je64CtgE1TYoKbDg+8n0XIxoazP++AwqBOXifCiBDXqJ5wGlCyaNtLD
NmTspuN7XUyzNUDpQup5eo4DUwNgGXKqc913VHB8FIqa2I3BznekdZ9zcMW+2Oh+znAAY0nFqD5P
ubcXn42GmvRxVkr7PMvqTA+HKHkJfNp+R4xWtd9471UDUtFtw4CSQ1PLAO0jBZhkS07MS4OlsjIe
fGkEj0hYVrmMYkSnfTGQDpasPsrEDClFTTK5uA8+hT70Q6PpaRkdIOTdp3qWyvAIolSnnXF/+heP
8kQCBi8NB4ii0vWG5rNWkoq8iF1kEmqmNdSKcD7oEbxHRdO7vYSCtapHIdigOh39vehsvf8B/IIz
gkrbfz5gdqRFkU0pRLHwUKZOI7GAkDYhpKmjbQU1dkGPwDj7BXbK3lIBL0VpxAoqIu2YBgzL9Z+S
eQteMMtx/VT7mPGQaMlzIR9QbfkfPhNQZ9CjgnkeGZzZJd6h8XXI6RiDPex3+ME6dM8EIkh5Syts
jLaz5JK0KsEjSS/8Ri+lN8Z7SIDEbnWtjPUewXm08TwTZcqI18to0/abMoTHJ4VC2DUdhVtqL3g+
EeVzYHyB1sTL7HpVGyTImbHnYjcbnELeNUVEosBCflBALzMVfjddaNbI7beUI230NoCB3tuGUGCJ
0P6DAmaxUYUXbdDlDt1srwN9GgBvSIyyYEi3VnRfugHwhsJDHu/56el2/a1MUIbdQLXYRVW/NfxG
zo0iGTyiYcpNlFNlEsdJ5pQls8aOtfCkmZCC4E2aGnKgcHNtGdpKXhHJImZJZn2n6oUKQINhfJCS
Il9xzksxAAqPkB5B9A3OsllInCuFL5VjiAtd4ETwWTeDSbXsBWWeLRsVa+WSRf+BoBYq3sDo47/Z
oWIQX4YNeFxcNkGbE6dZtCE1aLHqszxYqAeEr9FoDMGa25oui1lgKVyanXlHTw1CjxZN4hYykYuT
Ih0adqdaOKBMtMt7eyhXHja3KC5sdJD3IrOMoisAZLMl7KWi4gJI9rlDixwEkEVQy/rkAVavSMO/
ohiingJEQ9RkBqOtdMVi4UkB6tfAZT3+4YatJ6580tJ9BrwMaG4VQGdQob7eVGzBMWHDMIiNAq3d
gocW0JFaeuaZSjpAhDrYcVnh6yyThHoDxO7K83IpPSDgitLw8EJpHFxZ1+YjxQvAaR6lLkSJiEzf
lAHVPdFhlK0g2Glf27H/WKqVGa5JvS1G2zDKi5MOBHKPsxtS5BKgiFpY7iTSF48VmxoahEE8akZt
opdsplfya1vv0ctP/MSS5ApXI96CuYk2+5FDIS+ASCd4xR768EWNDdbTwcJ3/xpfOIbQaUUIjtQg
clbzY8gMtUS5hEtdKFXrjLDxqxacGAdtDV+zUB8Cggkvbm1KT8oAiVwvQ1E0sppHQurG+/KZ2SSk
0iGeRZ6euKevkvBrXI5LOcEre7Nd141pW5cB7GXkEFjin6lp4+n3+HCK9jJ5zaFn7lZQS1z13gsn
/sruzNGkKVepI+VTt/3COyASd2nwkSq2lOWgzICKU6kSTzqAo4vtnytm5+FzciOOzB6tQ80uy80s
XkGSLpy/qy+atsBFQMmMovx/pH3XcuRIku0XwQxavEZApGRSk8UXGKtIBnRABOTX34PqvdtMZC5h
s2s901PdtKEjlIeHu59zQjw7iycUyWeUQOl2co5dPxAl+myGVbKQq/bQqiaDnxKgziW70DhmsdWU
sDcOgE9ukGwlWx5EDwPWHJ31VCa0PM4oGa+rKN30xP3I92FDnn/e2X87JRa+d45N/vs7Fscv7wA5
jhzsgD1oSIhDNBSECehcse8+219B4x4KtLSWZPf00P++u1tLv15LBZ/ZX1zjTdFplVLN807QzgoO
wvqAVwtPgmHHQww/wqMwdu/Y75/Hfa3S8d3uknkoHluwTMQYd0tHgwBkj0c2zULIWwSutv3Z2JUH
0pmt5bWq93FmRxijbe07sMAm4jYcnwf2udoYcy1FdGZqcZXmdqrzUcOwtFMOeA0yMUAGd/umx9OW
1PpN8tajRfEYrmW0r3uuf/fRsrBiMIagIsKJHpUNr0jLqXyUn+Vpl36iM2dKXQm0K9yrHlRzJV9z
1Tl/s7zwYdg+fZ9NmF1ZuzMVtNIl/gDhudXg+KrPmlPZIHlF48SSTaPuTUk3GXo6DWk/9zwafq4A
7AAG/K0E3WFrru2kfv2uvshGS2Xbd5Ib5CdzFAmdeo29fN4yl8f2349ZuKuiVbJoULDOSXnsIm/A
u0aiUF0ADD5D384+d6W1vNj1Xfyvyfnn3zzk/OgFuQzmWTMOSuIL8KLqr+grVlapRJaHExUhsP1/
04daLGk9DL0zamI4qPUNWmpMikdldyPnRzzipM6TVnAySyd0YW9xHfWhYva9AYEo7nUA1Scn/oTc
hRsSQRSgDyPykbvR0dn87BYWV8B/WUVPKPh7kExYHplaQQNdI+rhMFb7OKxBFIxcWPWrrogWftiZ
r7fRShyzWMLZogX0Edjm5w5QhNznSzhVdZq1RQ/dLbc6luR9t4Z5nBfm27a8MLC4TRrN7CQpHoZD
rx25EZE6/M/n7GwEi+tCQ9JZ1luMwEwHr08T2pYE7AOpoZFMtXBflKx0f16mxXNvOaa/m/Xbvh9A
Q5K2EkwqFbT4jCMeBhDjWFmZpeO+sLK4I0aWhU6pQzUMXYC+9qr54vfB2I2vwguRjeQvP49pee3/
lzk8OCDSiYT+UtVSgPo413vs+J5Gt5D22kLWkujECBrfCHQ3Rpa0CUCueLiZBki0ScCi5gAXf/z8
GdcOOpbz/3+Gs3x2JAB92SXEzA9psu1GRibNpBXgCl1rkjRxZdYSa6KabK6EPfM+vNyn/9pdznYm
1ynrMPxsWz72XvirPZT38speXd6Ji0l25MVlDIKVZModqOnZDSjyXaUlah/PCu5vVfuqxdyT0WHJ
nd96apARaSAUvPp0LYVwffv+O9TFkyIEUy8IzzHUx1u6RiK4so2QNjp3KCEvarBc45czVScStItB
xuKa0VFgqIlEG8Txk+WG+X0VeaA5mgq/gZZKRTJ0KkPZuw26yudduNXTkk5TAPSCcG4aaG78vM+u
+z1k0VBAmsWpFrcl+tO7UTg4wq0cNGhjA+zaQW3RCxXv/2Zo4WBrM7FrEKXhFPvQu9ru2s2asNP/
sKn+HcvCxUoDNEvSCEdGgLEhwalVfIsobvTegdLwzoXmN/15TNcPKXIlKL5BGw/9I+eLbCus1cNE
Hg6xghZFqC/UoiZZ99miYcMCnDq8SYTfxmstC4u47p/T883swtVPoMQw8ghzOcgPDuMke2F6SCS2
dkqvHpD/tnOR+ogc05ZrHXY0593OguxW6oLxCXDCeQdHvzr21rhlp5FJqPjfmK6hgq+EAchhyggA
kIxC49ci9aKWBkuAk4GXiGVgdiSvL7+gweFPIKRX486Xhicp3K6s6XzqLxzgN6MLB5i1vUADFIxC
q/nOltAlGAGjxXfoZTCMPQPZnvqsW9lWxnmNCryK+ErMtWyP+md54d6RvLKAf1iW0BVoUvXqpMD1
G3kRaOKx1VJPhM2bUvm63HmtNW6rvkJq1Y1AXVdACidVHjqApdSIb1MGNaQ3yzm2WbjL2cr1sEyH
XXzcvGe+3fl9DUU58NzBr5mGb4S5K5zbsA20wQ3rY48puVfGbQnB+5+XZT5JF6syc8HBKSNSWz5K
i5zn4dTPZkNGJxYIjWY5O9aS8z4Nhmfb0n+Y9/tnoN8sLvaBNkZqPbWwaDxIm8fwVtkNO/W2cp1t
vBJyXHdc30wtb8M8zqJqgKkm9xT/MXRN1whuPIi+BtnNYY2J4brX+mZuce8VVVwkaHseDpLijhOF
oqd5kL6k3C3vCrqWzlk2K1/M4+IijGwnjQG3Hw5lYWynqd2wCh22KjEOJsgtomOjK/jRs4Z0ZoEM
AIMYIoo5E66jWvvfxKsz/hGkWQ6UtxdLakJBjJdMxae0gdodDfWx1Fa2zeU+NYGkgyiPjdcwgGwL
18ybctAYV8bDK1ojPHjEtcDi0ifCACr1yIHiD6i3np+/aWy0eCxhwGLFo1TTBiR0yGfEuldVHMrR
v9SyW4lFr45p1jqDDwY4bImTCcHEKCbUcQ7aa4/+rYRCtuC2nds7fj7jf/Fl54ccQ/pmaLE+qiwg
mTfCEE63SsVvpBi1zfisuQqJd5Y3ePG28T9rDxJoFYAIrnPb/35Y08i6Plog81Dow2XytxL0zcEB
EGAORo0JVk3KaE31veSuNT1cXuAYKJQhZywwft+St8EJq6YwM3M85DYNofhhV56SuM0q4fDVsXyz
szh7KaTxplo3xkPyKJukqAMpJ/VLLd+1Kl+JhZbVf5zz8zEtLgZJyeJSyNZ4GPyU2J7wwe0TQCx3
Z9PxhkygmHLmv2jtgR2FpkEJ/7YryK6mM7tNuBqBXwYv59+ziGyr1OGpktv4HjyVssQPzQYKfSuj
vm4EFJMIGECysOwdrYYu01gPI6buC5R5xwmrKFbc1hWHPQ/lXyuL2NlB619pSrCiJy+Fdd8HBYSF
EQNl2lvPPMfKqTYYKyO7fBgAPQixZ1D+4SjgHJz7GT2yR2jxwKaV+onzp08CS9yUDnUARv752F/Z
pCivzSTK8zSiwnNuaVRyXSubajiEKakfQ1Az7sNTvXNufzZzZalAsWbOtNB410Mr/tyMUOzRSZt0
OpSJjDlrT6VzmOLK+9nKlfgISSv0fsx3DIwsL4C2FGLop2Q6WPzE7+tDiVHl5UZrCdoABxDGg+A8
wz+tmL1crplZAAQU2ISKeVEOtxAwWmmB0dlHiZyKrfBlj3sTHkGS99n6WkRH0H6sJbUul+7c6vzz
b74SyJ+pLw1YbXSDqnxfoKdmoIb2yJKEinizMsg5MDm/H87NLXaKPsNCDAFzU+qH0VGvwT9TP3b9
LrxPs6C1JE/XPGlmWY4gZ9j9/r+ZX+4glprQTxT5dBB/7KceHUccVWAfmkF1wHwQSsQIwNeqByvr
uiRXFRWwH7wopkMRl1SXXyvzZXyVkQvq+6+fh3fdEuRdgbhG74i98Jd602a4LSRsk/YhkZ7k8C2q
v7Twk68x4FxJ6GEZZ01y9Bdgs/4V9f22a2yna+NyjKZD0lpulcReWsUEF66ERGLT+RWnZZgBenwY
FemufOtEs8JprFzev/MXQJZKNeYe5WVH/JShWXcU2XSIttwTkcujDXrVai98iO6dXUgfwGt8F32m
Lz9P8WXsNpudMS9o+QffwmKK1VwWssOwf0d0c5jopwiUCXoIRIiMVtZOvf/Z3JV749zevOTfJlrN
W5HXNnzRKB+l6aF55xT5U4CYY5uU0xb5kpVL4/rEYkLBTo8+oAveVlBE5NwqOTgsfRAWeMf6hKbD
+a+tTkLykaB4y1Zux6s+6JvJhVOwW21oWF9OB5kqexCh7YytRdYyEcu2GOwVTOW/VpZsrLXF0i6a
YKX1ipNKHycS0Wlzuv/dkV8M6HS802kWgLHP1ehK+H11s34zvbiJLWBJRSrDBYiporGOGvRUgxTk
BPTryn65vCLPB6ku9otjCsXgsKSDsFNlrplPrjH5qfzIs1fQKpWRAervQJUZLUtli5cCHZutaFcc
7RyVXrj5bwOer4Fv27ZuCrsZHGwiJ/wVO7/TYeVcXPV0337/bP/b77cnoJiiqJrXMi/v7fA5005q
5ab62tv3SiYHyBS0qOO/YDHGu/PcUlEbYZPV2DWDD0qX52kzkHIjNplr+aeCaDuFwhH44KcBOOZl
1fq16/K79cU89qxtOimBdXNn+Kge0JxCUuFYbywvpgPFB9CQ1q5+TMApqu+RYicrqaxlF83fY4NW
sjmOxKPVdBYeCPRjCmcNplr4jSed0HPqMd9wG6/cqiNys2iHFBZBylnNfOiBcrqa7LjmHsBXB1gd
RG5Qml5MAspfY9NF3XTgz6Kl6X39WNyq71bnFjf9i7oH2hfSY9Am3fenNZy2eXUBvtlebDTLyOxC
l9vpUHkVGdEDXG/r22EbfoHp8w5pF91FH1HA6Puvkj4beAW19ANkn95TcPP0ZJOYOvQ+I++M/goe
G7IF1RGR0PfkvR8YHbzDTX2j+gYVwcNTvzfv12LKa37n+8zN3uLbMWmnzFJ5jpkDq/pB7PMDxDhW
HM68/5cnHe2i6FcHnyUekIv4sWyKbMyaCb6bZUeDRzkojxp7I8lyhs7DSTrmPTCfWtF0lJsg2LB4
tc3rNkF5iGn+zx9zzesAG4cXCLrLgC5ZXM5C7pSxitXpEFd/rOhUZCve9dLrYJBgXUWTBLpW5WXM
kaHBL9Qjwz4InaKJrD0UIA7/eQhXqvVo/FdB0IjtjuzTMsCI1UbPrD4JD/ZT9SyD/Q4tgjTzByr7
6nZ0TQIWvszrX342e8XNwSy4/9DvrigzZ/v5TjEiUP81ah0e/DLyppe8Itvut/6IkAoiuUFJxq3+
gnZ/UM6ASkW6HVZedlcuZ9g3EVnhgMPNLOmzpZxpfQvyr8Peyai5U5+lm/St+BiIunXenGPv8sfq
VoAIttkYVLuVb9Zgu5dOBkwEoOLXbRld19qyZQ0dTGFYqmZ4YDkIOaCBMN4a0i0SZEho9urKE/Nv
mvL81JxbW5waRZSKww0rRIWaE+kUv0tkptFRg94z/PgebI9+GpjuQJAWJI/3psvI7c0LuhZvFJrf
9tvBk13V7wIZTQGTByEa9+f9cHmSoPWM1Bkw3ujYRcPm+XZwoim1eMrCQ1RURAdgeU1sZYmxwLVy
bmGx4UBMmIVikJyDHki+8doE/Kn0mqfuxXmqb/hDESi30Vp28ko0fW50cZmHOUCuIEwPD8292E/g
ZZ68gqakoGttFVc8BdIhoGQDARbkQpeXpt2XUT7YeP9AVh6qVTe5p6V3upLC0/+8UNcOriNDvxPG
sE7q33D+m4sPuegF1MClQw5WomN02221ffbAj6VM9K28DTfRzXgwnvQ9O4U30mGNOXM5UFQUZ2A5
ILQOaHcAID7fKEpudkNVatJBQoqOxR9F2ZEMGp211lBerQz2mjEEAcjSYaxIZS+MhfKomnxK2FE0
2+IWt8smZxOxCwB3pxUqhaU7mMf13dRip4ixrgEGTdlRC8MtVO2A0a8kv2qQqGPQtEuQJZDZ2hNl
+bhcGl0EOsPISlDzYHz148lO3PhoblN4W2zR3z/vmoug7h9L+uzuUaNEh+75siEVqRWQWsJ+gJjp
QaWln7mJW++R0s0QtEBf1asJ9/OTc7smAnpxCJe251X+tmPNptWTFmiAgwP9oZY9mlPQ9xt2jLdD
+cUmcErGHz8P9+q8InxH1znqOQBfn1scuRpajYR5VUSgGm41yER+TTgjVng/bq34Pw2Z/44QThMV
b/hQXCvn9njaq9mUYvNMcfaQDdytuoIoDUNabas9RfmDGj+xcEYzV/yUZHeZVdIGjO0ziRbwR+Wn
OsXk5ym4iCsW37QkkcmUoYY8B+bAiQgSjKdw1x7Tp7GHl0gP/ABAxE27nYVuyWoD4rWzBO4JlOsQ
IM051fPpiERftFFaghoO7ZTH5E/5Ev4qT21gUQbplUnzm4hIB+1p9KXtmgbLkhIMtxcsfzO+WHul
r9rRLmG8ghJA7g17ccrfTcppeowPRkQRnI/7zpMfbqTbDkiuNeD/MgSHfV1FJ8BMM+AgPl6E4FyH
e2wh5XxkRZC3pya6G8JbVVmDba2ZWRxorehHpWphpvnqdhNd8YbLcODvIEB9C3j+DNb++0r6dmRl
Q4kLBEhwvHb3K4zrLWvTlYTe3/TL95BotqEZYDJFCQHsXUt4VgSdE7yzu+gIKsqg9O3d5Oa75mhs
jpJnfjRHDkTjznGnY3kHDthTiCzNZoNyA4pU2dFBTf8/PzBn37O4AbLCBl4FPK7Hpn7u7DfUAQkH
RR44y37Z1dPYuNg8NWSD64/mkLakA9dq/mQgt/Pzd1w5PGefsbgTbCe2pFjFtGSg3XXQ2u5od7oE
Vv2dlgaJsWLton6LVTBQYIFaz6wShWf/+Vmt8wioPD7Ex4hDJCqlyosoyDgScPhCPWDK0TRcevpp
8JBw+Br3shtVhAO6QTc/D/uiCPPPhyC9CwpOpF/+xj3ftlxvZaMWmX18dIYH1SCFdtMzyOfGA4k2
6QnJz6Ox9gT4i8ZabEEDIRSYwOc+eOR8zgevDECQDc4Yg3jsYPnVABC/X1u7RPfju6HYaI6vV8Ce
Q0Tkg/k5iewD3kPcXlmDi+T6PPTvnzGfxm9Dl6DF1jNzio8ae++VhpboFw2bU34bguxs2Lflo1q6
JXTCAMuWjJefJ/7KXQnk59xDDdZw1NgW/nKoI3BRMCs5puaLDbraEOSxSkjSNw7FtRj6fEW5yqJz
EdehLwGuBZBcFRnaC7gQlI2qMs2q4ZgTjgQJOGtpQ0yqet2tSadX/Ou337e/RhcMwnQiLzVJXWjJ
IH9Soo9hQrTy+VeRaKITRUPxpiWO2+NhRF0Zwf2euSUSZSCigibPz3O1TLbiqWzjqY66JxJTJkiy
zxdqKp20bdECe+zKx1hiBPrORrRyEC5c72wDEf6MyAeL0xJBmEVRx0LeDcfWKkkP8sYUsNWfh6Es
YYrWPBDk9mQHkFEN41gseiukPnOiaDyO9O2479wNfa3d6Q/oJDbIeqr090BeYvKWYwZfdY+c/MIF
Iz/6eunp8QReVEK2b4/bP1BRcV9mAZqHuzuNuLtDR3995WTX+zoxyS1SQ3jAZnQzN9XcKAH+WLtf
HX3/ar0Usn8Z7emXedIBydLwjx+db+D/S2v/wSYDtUm6zcgNkmzGCSn64KAFL737qyBPh4x4Lf15
Ti6OwWJGFiGcXcvoRB0ZZiSYmkdDcuU/Q4GtKYOjZOsUK/kAbZ7gM89zbm5Zl5Q63re6BXP749tR
pm5KnjnZHj/etsH90T2etrWH/xy83e49OHzWwevG/Xm8f3WHf/qCxdsqj4ck7xV8gfkm3Ppg0u3b
yf/0/VvP9eDzyYPXkcAkAfE23s2BPm8OHiG3ZEeCd9ema1vymkf4tiGXiqXmqOvMmvA1Kam8V4uu
UrOurO+S672LzDhxehgQELdAvwIuua/2U/pjth5QmAU2/Xbymr1+yuI7IERlt3iFnPnPc34Zky9W
feHoG9sGR3iFj+DlrYzmXPQ6qzOAjiBGh45y9CGFew7+BoBEGXp/UDpOC2CD14K7tclehKhFF4as
0PEZ/nOBQ318PXEi031KjmBzoY8Eh49iD7z6/r3A/X8IvNtdcHh40SjdP93hBH6sLf/lTQxKdVC5
o9yAxDJw4+q5Zw27zhnLGMSMuYr+mG3TPDW8cKu3uHgBqzpvEjeXDyAEKcZjH1K5Qbd9AzA/ARDB
SdakyJfyqLN7hIjlzKeOzkOQ2y7OhiVZSW9IU3Z8laDq5oot2xeudJOdBrewiQHxNwgeuEpQb+wt
JkgEYLQN4Sxd8F67lf+VHMVTsdb2f2WOVLwqEKeBcxdNxn9Tqt/DhEoqGqWImmNccDQxA0F/xGWU
umEZyoGjhsJTDVYFyjgID4x04o9eqM4WnMT5TWplmZuNReQXthp7hTPmQd9w6ShbJvOmWF5Di1ze
lPhWHQz5c3oV2arFTh9UfbK4mjTHkv9qNQgr5w/JsAb4vnSisxGs1Exka+Kpcr5pKsuJqs6BEXPO
2j4CaD+BlMYm5hpXGMgD5t917i5RX8CeMDU0vs7749zWwFVeabU0PCKqAedJhha9CdIkUFfXW6a8
M71L/kzRkMkUsj6ApEqS+BxHSMsGgCaF0Fsd8+JQ9+BLdWOIz7zVRaXcjKMUf/EsNWft2d7B01gD
9jErEY73Dg9PE1J9z3XRl+Do6g3QknR1hy7KrpY6ttFQVAl6SWVDoLRT8RiBMM2giRkNkJ4IMzTa
GJBWDMYJe4mEA5eUbWZ02UvV9TZYsLV6ACC718VHNST2c82rSNuWoJ5tKagbQVCsWtn0LFdN04Ac
rMr5WB6MsgE5EQGhnZx8RZoVMmD87BCCVmgxbfrJ57pR8G3cOvnox6ndq4A8t23ye2wlA8GcptXC
TYxuQiQRjyDbMZmYxpqMqRaDOqZMdRDvmJFZuVkTJ8aNzm2ebxunACBOKWOw5IVaCyIo08imkI5T
gu7LtGs02etmzTCqVamdB+pktvEGn4L2G4lx8SEYdg+6lHWeUVR3QdmeyWiJsy38YrC/mOKF2+GA
Q22I2NzrvQQ+8xyUGlugnIf7Kktr4PS5UR6izBSd25VKczfkMnuZklz8rvVclSkHqe5RTVJHoIsJ
lEmVpTpVkMgyl0g26qJ3lbEzXIOn4HRiZZOAQL+0U9APtn39OYDsS3ENi9eZC32oCheUNiaJP8Za
GuLtJxvbUuTqZwXBESko9EJC/bmQwGHC7WHyC2te7kFrLYPYWS4iUJ9JggUQgcgfQ0sGHkmNDQZq
piSqJVcArD8hY5v2OhVOIefeDOk4Zs3MzN3XaXkqiih7METGM8KAK4/9vC5DQaYxq+94GCvJfoIU
IcZURiKI+zJUKJdkddxYlSP2/SCPswK8wj5Tk8fSVuNgm9zGtVAbnwN5kpCRy8ZHwmsLwiE9zxxP
lbRMI/UA2HOtgS+DRp0RDpsWcsktqatGVlxHT6M/PLfbP47WAZCUSI0ANtsYAKfhhS2epUbpwBlo
TlgvxkQLUXNTrUF/YE9d7mUlCHJdU+8cZKr1tH5KU9WSodLigANfyptYc2vHZBD46pAhBGeWMtJx
7MARkkRy9GUAJgnKkno0gjKJFIVqksVhUkYjlB1jNXyuAPHgtrGNTnltUtpx10PtWTpawMbax0YC
bs1Tipgjg2FMukpRieneh752HodQNu96TONdKwsnyAr0MlOQgQ8fHYgRoZsWI0VOFXlCLS7mQnue
9Dh5yiXQiTPDjEKiDg5yWW3HMH4eYosRa2jNFznvLawoZA8/gY0o8EaqQejIkhhHX+D2S4kmgCVC
975ooL8UgtULrCWlkxGryTgwQ0OfPittKlKKXHX9eyiGYatI+RiDvMSI9oUVOZVX2h1z6IxV2wzc
AcsTZpH3+IIxxQaRc5W0dmm9SpVW1BslabMOedgknNwpzCNPrur5hueGdBwTBckHUKpWT2Vp5O2h
s9UMs5XG0qymo+YfmegrUMa0LT40nszMpsLIlRicHrEKeVoug85JQBHuEZ0dFQoiIcADINo08FYD
ot34MOqwByFFHzkYtGnmaEYMa+XJAnxxdJGCMH/XlkDcNzUcoiWRHKePRZwP72VfpRHQuYkFdZJo
XtTMiVGTtJISpFY9SEfmTQaH4Kii3kkhUCgkLUw4LKFmRuFN1iRrmwQ4zd8tBJwsAL9C2fA0pWLx
AQ2wDQiQxhC1G7wHe9LLWqpAK2DEQnS905ueoiSjAckhp8c7WZ9ESWUQKr6aiuA6aNFb3hGnHmXH
Kwamgnkwbuy7NikQYyYpa7eFGSXPUV5ZUmC1Rf7iFJpUb22n4cEkD20ZgKaNKwRrIqV+xnPHPkaR
Eyd3UHhhqis1OZisUYjp90PLkjk/BCgXqTMzOzZTxc1gGiTx4JSpdIOUcJo99GD6ATmY3HIFnYL6
LEKkMcDs4PVfUZDuR6Ipk/jdtJYjPKQI4vcBbakPI08ajaidbdyBHVVU1C6s+nESGaoiWjkYBgWq
WAN+ycrlLrARNE5e5rTIKMdsaPOtrocNeHdsVhaBFGdmRxJW8cc6ReF9o5itZAaNMYanQcFNQ820
w6AlPbd+D01RpafJqDpB8wwYgwfZqFGt0LWwKo9DU9rH0oTMETyRxSNX45ma0t6uROuqvcHGPaTj
IsgHywokgZpRKwqvYMJBMT3E11MF+7OkJjqYMI1JkoHNcIDEMiINyGtBt9aY9nlUQY1Ar3UbFOWq
YCVVVGSRaaTVzS80Qlv3PO6jX3iz9QkuaAWUwIYTD/Wh6cOq3aS5NNylaNJM/CqWEQNlhsNR1ZlG
yZPlFvIY4NzqQYMe2SrOeGobW5WJEtJJaiI7z4CKTBKxGXRoXKOo247YkpjemCFjEkJMNPjZpF5/
17pS0mgB9D+UEMtc9aMCeVwSKnI4bI2qhhIJyoNxjAi9HdkD0vBO6uZtA968LgIXEZwCN7MdG1Nm
3XWxg11U5rIlaFfKHYjH5u5sF/7cQJOTbEUF0HrY3DR0mvLZZqYMTvVmkNAinTGRBLoo9cKTWc2+
BiMdSi9PDOuEhqI5c6JZfepmvZQJ0ph9hQMao1vMDZEMrV2p52oLoWdLkiHMrMFK0LIK/Q6qhJBm
qOtI7LAW8kkykzHcN0qbRxsoSkgsGEKnM4NO4eLRiu0ioV1YNrJfmXla7VkcS3spZOVHkRjZ/Wh0
EOkRUYa2ApOVbew5TPTgAqu43mydSdfzA5fGmR2BFWCFAA0AUp9cUzvFB916d5fpomMPXEur+mSX
TcQeDSHUp1xwGxzXqJ01e1OoY4fbfATZE1B2lRw/F2KQkc3VQ5SZEHnA3YihGnso3SBKpaOYBBo7
RNm+cJCFf01dVhagjdHVfoMu2JgRBO6O4oeiyhDrIQZFJ0+udRFeydzs/DZVYqjbgPrT41Zll4Ae
i97YMBWMqPdT4aiRa5dVgbdaCl6Ph3AIFebKYwiqdtnivcvkMNMPVmdNiTs1bcmCKao5OkBBguhs
8aDBI1gZ0q54l5hjsYcQZygnkoS2MLdv7V5GhJUifkK0YFv9+MBT3qk3Bb6Ku501aC8Cu+NNDU2l
9MMJf+sjwfI7HuOJSRy0875qijREVAOg5r6R2PTHELIdedBzy+9yVA53vLPxVuniLH1goZGA9rPN
5XttsFEEni9dhJWZan8goRC9odA1jvd5mNrML3JWIXxoayPy5aiYShq1SgR6/JKzhMZFV0WEI2I4
Qolr+KNnnW2TPm4qB/pccYhmO7PGGta4xDQCFT4dP1VZ/hFBUaDyc97WX3nGw6fK6pTGq+AaM6rF
hg3NYht4PVSbahZ7YW5pEemmHGXesejAMVZrckPjxGI3CbqNELjIlXqLO8TMSGqPxS8+IswhjdPh
UTHGPc7RkE6gzs8ZZpnYfRw5eH9k3fipCCu5U9JwAthP5H8ceLVZFbGDY4QWIuhMEGo4L2phmIg6
JLNoAS3QxqMTNxHeLrI25Z6a4DYoReTctYOVP5eDEgZpoaKiIzlGkE6y/cLAxn3opKK7g8RbGNJM
DyEWpnW18uZEMjI3UVslWA5h6+AUNfR0A3U1CwvKWzMKLCZXwouqdih2aiuXnRcbEGkjgzyBgQR1
fl13G13U/Q2mCPF3bNdIq2dgYUO1qSqlHTPwMPaMIa2eQ7VFEjyyEeaTKYMIAZGiAXi6Rqj24Ikh
dSwvrXmE510F7ikEI6Eeu0bLZe7iMTMVCN0nFIqQUAeKK7OiMqJSYjnV59hbmHOtYRF4MpM4T4Iu
cRoBt4Xr54jnF6+DOjHyrcHqON1oUqerrirXZXNnoTczx8HEnZUFOpO6xAXeG0wvVqZltJBbEL50
OlIpMpsjDVXLEKPJAxQfKQTiLZtwxYasJu5O87UtCuNFEwkeHKXeQ7NXspMK/TGi62+ktnZy0ptp
aqAGgFY79Pt3Q01HDulBwlk5eQY8NYSeaxTcIaRjFEi/9xCKIKaqtXtmAHGdGzlG5eg9P6htnDuI
rBR7V8XtgE5JE422ZLKlciKp7AwoNsbWK1NjsHY1xdii8XYYwepv6IVzGjSulySrmInCVGukJtGb
PIVYZDYzdqIyMv4JmZXJYJ91ssSNhNlxoD3K4o6nqfQh262FHJvT5aBAFHVWUHDTgby4w37i1Ilj
cJUZtX7XZL2wPb2prYZUEhsYqXPVOkqRY8R01FEoIQBtoz5SiRiRaI829q8apRvwQOidvq/wM4jd
dUZ2AsYMz/ZcS/P/R9GZNbeNA0H4F7GK4M1XUZJlO44dO/cLK9fyBECCBwD++v38tA+pTSQRHMx0
93T/2yM7fBRD26hLMRleyT5TRVeNdE1NNXZDnOMDn6fsUPSKz5Qmu38Jw7Y31zCi0FBR5vwzJ699
221bgNWFbROcRTni7TyqyDw7pxtzGQ82krGl4gfg79D2RTZJ2F+aeegYofaCZJ0jGsYqzCZlq8xu
6uOWQS40oscUlcbtaBhj3Y5N+G5DMjzZRfi2xmP/iq1+Bs7U0Q6HeiDLT74HhRBPF87EO/E2EFqX
CH4sGU3Dv14aQXB22lAG270o/aXMjvaP35bjde1s4s9xDcTB/9L3j/yyBo9bkemPMmVo5VfPgzcf
jckvoWMdXkLTZ+xZiiHOzhGag+YkCMv7SrV28jw0/bDe6rz12blgsvtRjHUSku+WyWfZHS67lMHY
/vBMq8BCW7qmp3miHcLJdyyeWcxVOBKMnqobmaArX226xfou6YYW68UsDbeL3dKOfD1K8E3CpKKs
N3oUpygpmh8iSXb1wDChBS3hBm7ZFQHjKsLKgzCDepz1JfeiEZcmzobbZHufX7D3av/M4y5fNHh0
e4vmIZ5vs1zm6W0qm5HLegsXXdldISIZZykbcquU6a5Fe6zJudCD3O9XIc13PJMLbsYlxZxZyumo
3q/Q/JQc4cQYTBJwWzUymcTtGN083JEFvMZX0dLvFh2+uJXGNObg8ogFCdOBEM9Z01O5nQqXZxMJ
TXM9BBHvPWlRuNnpIGo/aCPM9piajYGRFUH4EQSyJb0+AP6NteP2wCdFbO+VMmJLdmoTDJPbVcbT
KeMIArW7vubnipJpPy+tS4rKdMwBZ7Dhr/x17o5lGxCntkm3b0ehtavW2WiGsQCq8lkG4QICswJH
nUrHdsdDnArX0VGtpjgTpJGz08VJiCphkkaQX8FewinPe7IMGsbnmQq1ROox66M6POvQjh/jUpbT
ieGIaneEKokrGzdJX8V5g959WBqdX2p9DHisSDWjzyR4RFD6uvhiRT8cb8pqekn1vtRy8nEdzNUy
ZnAIIOwQ9wXjyb/w0MGPY05Xcc3orlcuzSGJCUpmu/2ksm0tn6e2KWvA/iF/nkxjS2BCJxTd5cDX
IEUJRxJtmqi4jXEqf5ZiPr5GQeTZ+NgD918kD8csE28Cs/IEt+qi9vVrOQeceBsN3H953HCNbygK
vgV9sTNfpAPwVwlkNfMmK3+dCko0w/v2XvUO9iyvzNMT4rAxWbKnDYMvvND9mBMQEnXU2I3I9+Iy
9gEJIa3Pt6WyvQuLqq/x/6hal60/4kVhk9f2jUlOjNegPa3djl+F3eK/yscZ8I1Ko7d99gvGZAu9
EXanCS+zzlsdYy2vB+7QMpZ/9iErVZW9d/iAg0ZSwJcmfpdj6E1V6yrYBhjLkTpmO4anWvogYO7a
czZ8okE/19YXx6UI3dScCReJ42fhardWA+Xg3zgNZXjak1A/aaNioMFOL98ikY7YxYbH+lQUs+7O
XoPTnLoWV9enchiy9pbl+yKukbdxdO2DHT64HaTiJRN1vF/heixeJOm799sQmbA5B7uI+9tObX8p
034MzlGXATABJeVdNR+p7p5TH/Tdo4171ZwWIXBQMZZ0I6Krii6p/Lytf+J2FdM5BVopLmWEILSa
hOwKvDWT6HfBoivP5hjmHYN2k0SXI24WU+0mst+KPd8/SuJquQWw1t+qqJnNz2ALSrrXZUtx8VYj
gZ6q7Yl1smLKvtv0HYJ0KCHvdRloez/psJ2ryYtYXwK1pbcSNMefJWsB4qQaKW75xgByKctRdnfK
S1mcoH5KamkTFB/nNSAAaW7pqvRpd5SGM/mCMfuhngs78OAzW2PG11kOI5Cx1Vl+16+4elY9jVVx
2n3hDHC/jlnQYfWJjJI+KepKyCYEXJYwq9dyNiDDM3NZS9wjfoW4SwfDGTGnBNMzbfK4JHNubk3z
PlrMg+MVq7kiELsDaKKXy6VZKzG7fD5vKnI/e06ZJqN8HGh6p6ID1yrb6Wz3qH8ItkwGiGWCGBCG
HxHT9oEbkDYrmR5JgQHKcYClHzFWJ9e8ZGq7GTLjFyIqXWjBvqX+sLZbyEdINwQFmEhgz3Po7k/R
FtTAxodfAXUGfxaYYdIwKZY+aWVmTdAl65YrsX10bSBFa/Gf6EpM2AO9L+FdNOVcrb1H6n/GxCNU
NxoRqSvBGf2z87joCnzS5ne5Bxf+vsWm/kVH5tuq7V1Huuc0T9Fy004Q5Z7PoQweeqFmez12/nOC
SYKDK+JtjnD3AZt697spgIX85vMz6v7CXFO1ZG/DLIYH24wZa8ZTMqekU7Ij+7XZ3TB9Csa9EeHJ
HmEXnYq+JPvFDQioZ+e8h7LaakJ3QVUq8JU4PYWj3o+zGWosbXMg4u++c3RIWvf2lVju+nvaHumf
ue4P9X1QtJkvC1dI+jni0vb3Rz2I9oVP6cgGC5eUqw2fuugxTOuo/mm1OXhgap4+iMnKvVLl2OiK
92vH3CzOZ+J6cAr5YVic4jAkqvg824J1gTrcJc1J6Gr15qfBUtakxGWX1sg3ha3GVUvME4olw86y
DotEP9vELfq+iVYtMLrS2azeRh8InsW0Z93z0Pd9cE5pc3nSRnev46g7VFhMS/vfUfVrAUAOWcCY
j8hDZh9MrIgKqtsjlNe6boOy4t6zuItse9psD2sf5BEFW7XBOaBbtQ/Yg4gvoOPr05wzwN0NdBHE
lZm9T5/8Yc3vZiyMZyFcJevHeAxxSYhbL0GwmRYZvUtdwNLzN8l7Oez7fFsz58bztuRuf9hhqyjT
7/4SdG5ie5KL8dPXxWdjB/KgM9Z3QeDZ/Fym5Da6LZS3ddfok09p4db6DmHvIC5zXxf4+GGW0JJQ
c/C4tj0If9DrZv2pL4YQp49CpvBBIj7ePxMJ7JWdQixWpLZ8vE1m+SOA3bJc6ExTjNDVli2nRBjU
XUEE5FEN655Nr4YZabx0BXX0TDZPPV+xyG7qO/ZD4i9JTpfCz1Z0wblbR/+zJdGUHnKb6nq/HGjI
iJe1+9jfr+WSqEcnii07tz1peedsWGX3zR6UxPu+pr2pwfi8aMWJa2JN/8VhFqKqO0R2vzbJmp1K
HRc/2PIV32WwTP5vtzZ5/QekzuWfuF5jhhCv3pWJRtIktYJAqUTrHO6qG+liFUgNrX0b3JYk0QBd
ptX4m9ZAW7ACiBW9AxwzSXncqFQmrI6SVJH/zK4P+RikrbTXdsrVM2HmM7K44Ijp0sxy4CjYmmis
unlSx+tAH/I16GnwKp9l42dIdKgcHFu1Dx7KrtyLb9MY4YQ0H/QSB8ZY470/eDzVVIRyOjdLqPO7
TFqdPpdWdHiJTMPyW3RxhiLX23E4TQR5ZbcCX+Pn3C59dvLLKi5ZT9ZwHXUqukw1Ld8l1vJ4dDo0
2ampS+SRCcmOf6N2CPOnXc9bCBYFEEaTmrmsouAsLR7wuzGvqY4cPIeWIQuW/UCz2wwyAZJ2hQTh
XIuWUSRiq2JX8riP5qL/3L6bXF/GIEP+ue3Ebcyb9q873XV3j6QBeEFxN2anadJMRG0dRl/5MYsX
Jgz3NKw2+7mXPKyTTtr9Lu+OujjlmVx+HGm5xieZjrRc7ZzFDacgnxHpT90KQGpN9kmAY0rwgixn
62OeC3cCBPCkGtgs+DwAuQcnVJw15V4RPoDxYsP4XE6evApYjMTwaTTbKDl3NG/RHPlLTrX+bP2k
fhngu5d+X+nDgtDoKiGs8r4bwZ4uk2fSq8Sw8pm6ZDQz+YF7+J+SIl5PyTSL72Mb6F9NNATbadqd
fE1osJLzxtDtLktkzCeL+wh5XuTlfdtGRas2FSq9HK2fSW18bzDhL7Lha5sdDOUya6F6sqitvw4j
WQGdegfqVwbvi0P00NHLzr09t27v7HkfxqzkfUjMWwkHDUa1dh4lIUCKqpZ2Kr/7FmXl/Ujz//Fg
ifCt6XY4vFrMpDPVdvfPY2CAoIVv919NndPut92IcEOAnD0sqh+yqxWqv68Xiz8wC1IHHhVAmTxH
BnnOaJCUNyiglIaml9mLBwP4yuUQ/0HnAzNUwIbDsdVH8jnoud2ZmLbpa8wPiRe85E4/BUYSypCq
LvqVbUvxcRnnCQZDzPNQBcW6U8TiyHxdy7D+JBL8F4r1KD/7oh5CqJ0dM2rRGYD+cRtB7FwnzCfW
2tL+QnWkK5FNk37bItt2d3OO7XubpCFxPPBQH5xVBHAFgydE15Ur7IxO+t1UGR3gvSsTqTG7LNe/
TQ4HcgL8lF+yRiiAMEDDV6wglL0g/V/KatA+xNZOtEtcpSNNNDPEXvOkWx8/5Fi+9afZdfufNlTs
UXIpA9SK1M72Rg+5J4D0UNkV2/IS0mxKXH+dljp8mes5zE/WgXNVhXY83y0J7XpnJuJ6SGFnJ8jZ
SMIl76P7Mux1/5+dyllVjVpzWKR+zT6rQOkYi7ZYf4XtJ5O6tMzAlVrGQt/xraOPTZt0x2mxXXnX
x3QMcBA1i8+y617NfETL/TysHKqErCPNkIjrGy+517dp7omLJqJleGvn5ZBEbJZOXdINk6gqjH3x
5+hjFs82WdtXBALDi+RjPm9NajkRyzurwVC8ftfBqj8ADDR//d4ujI50bb/WOT6e5BAB4RQ+e5Di
fXdlX8v0LW7blI0NNWb/KXdE5WXvt0y9uRiqjTPop/tt5ViZMIm+MVu8Q+Z7jsZsb5R+nLd2XADc
ooV+KIzu29HX+WWJU48SLRvaX+Xo1k8k0/FVV6ZlfwWfdHXlbOx+BYlS6uo3M31HJUHXUzRpl51p
KwO8w8EDHmzksdS0tsHjX4Ud+TmD9Ha69rS8b3kbH/MPJKcbCTYm1Yu8iwM0tJXMg/kauMbMj9tS
wjRnsX8/Zf28H7fMRm1yg6+IWujyUMr7bdpJGnOZI8mjXYMjuvVjKb/1vGoJSK1J499gsav4wlJt
bH7QWzaoKywuPvDfcXuNgl6LisItfgDAq+xudUsXXkZtV35A47KAMYp/GjA/R1y2bQLnBiTQa/oS
ogugHezqaX5IDzrZcwQj/CNTUOPnmhoVXtQ4JEgmoPeRkjN9dDfmstpWhbN1eT2OFWemZACeuit7
Mc7sl/kZkCK3+l9RQkCBvPXr15yhrOC0Z/yQO8LFoeKFWP+MRSEl4vCDdaZys4F4mOntzTWWGyD4
Sfaz+qIaSJo/BX+cP05dGHSVmUgZvZDYVmzQEY2MzwfhcUF38lAf+dkc/IUfqGlJ+TjVS08QGPg5
9aTOX1KfJf9tsw/ry1qISZwa3+U/C+IuwCLCLYQNhom/Zmkf2FvfsieCHJqBFDFTiAWyX5KdXE2z
aiADskyD5ZJaR5F1AfDklfXkbLlw7EAF4KoTdHSHVyzU7wEvqvKBfIn10HXPS6rBRjPQE5QQCeqa
B/rWBIOwTtcYtnYJCqKaK1dWY5p0qopN5Olc5yJ9C0V5ED41eUbJdJkHeHuZz5Zhr2yB0uJwGK/I
YNiS9wmSI1jPXEHVbYX4MkTinecY8di5d97W+UkXeyao22W6VmNbMvxsdPTFKciBSG0Jx1sBxxe/
eY8dopFpW2Ek3bo0Z1xKCv8lGgw3fiHtGlyQTk39g+nCnoN5tNBiOzKK7LJnTK0VBTXf2JJqfHzG
N73jB/K91OdBRrF7buwiYHgN/NxxCaKlPy7bJH374kyT4Wq0wEC9pDHCv5Z6uufbiwVNs2eV6qN9
0NMuh2eThW14tydjZO9LY4Hr5dKHwQuSKtfeumwsc8ZNp56KRTcrTXhQ7v0XALxhZ9CZjH6Nje9C
D+OTTN1nUadDeV/oHNJlG4M05RcGZv7WtJOY75SQYPTlEdrPMeNZdmpx2X83322X8ex8af1dWesc
/K4P2D7XweT+ohUDDiNAON+vyPzIwAOtjPV1GI5iudYeslUn3v7e42DbriKolT4rXXhXBYcheMMm
GoGe53NBsDDdvch235rbjoEr95OytXtEeLcSKVHAzFZtugNHhEBQIJfSqrLa3sMXK/oPyx6SjNiT
k+sBIlusZppeG9mC1HPR2uMihpS9ibkr34VFoc383TAX6w+mnOZT7hr4kCjvlqha0DHMIB/Yb13W
Qe1PBp7/uMpgbhpMFGgsvvd7vrKh101FfeUhI4RTI+wvuWlTs54nO+kSVUV0lEAfqp4/lD25yyfi
oWx/6ZzmMMk1dojKzKzd9xGpIslxJlr2rwffUn9aapR5ly2Vcfu6b7Dn35siGBJEaDUG3qnQIz23
G+X+bFgbeJoJaFq/iejYJ/yWspm3befyreq5wzy2EQtWtlODN2l5qgmG696khKGp6oT1AmBgyF1A
rfaon7zSCXRRng/tCR4jU/doJV3yoBZkthcA685dp61kF3SfSieudKhFdgHEUawY8Mjre9815jmA
xNI3zzpL/7aVgFlfw2JqowfF1dP+3VRerI/Cs7Z86vMwdTdvh+yD0Pna3jW1k0elWi9wKc0QojzV
bmRHG1UlXlXbcYDOtUFxMG9DKnRfgjCPFxIbcl1+XMug2H4kU9xzupLGRg8HfQ6Gr3ViTGX4svJ8
rLaHjkQwsuELNQpuraHOiw+4K+Xl3ebgF2/juJYDWGlGN1etC+/PHUzwsp1iGSXiio1l7y9znNYl
p2zNEWSkS9I+qMJyKi0iK3c36zBT/8QcHh16rRih2zqVpYQTW7QLvhTJINNLvwV1f4dKww3nIN3F
9ExVHl8mKbgGtcgn+zLy9cqbMm6svyriGvfXEH93PjrXVf002Jr21sm9+SMC9rI/iCGnMmdg1MEj
7CExBSN4LyYNUyv6v9ZlEaEPi47NpXE6gT0Fh6/v+w5gAMXG4WCkKNxuvBzOjoL8sSJdPwdQOus7
bQPfR79ZoEkEpK7b+408zD8gEVYFJ0Q3sT8r4+vstMPhjfcbTABscilNdA1UGdhrGqZYsPuoL5qH
LNBrdJeSsvw5V3V33ALfR+3dvsN/nxaT1H+GrEGes7F1PsKScG3rE1gMwC6SF4YN5uONNas8mLYz
zDhq/GBfM66PkssacZqJ3qUkS77eAr0F5pHXHCFDcchk+K1G5rGTj2aRXmy5R9k52bcUmEhEU4Zt
mlP9Y6bz/bGce0ZAvwbYMq3JkTiiEHvSXkLi2btr4AcEI3Gqk6SKlhTFL7ck12o4ecYCU9NLzwMs
7J1Ge+xOkqbHnMK9WIOzVArT662OWphtQB9oDARabNiUUJ+XXs1Z/2PQa/hTJfM+gzkYdHjoLkpz
MjbPf8AQJyRXFVq8MR/hceTnPqH09cvcfYQ0kfbOKaie+17F7+/yGjre/V66DNoqc1zTJsnmah6M
IZ/yCMOVwY0N8IegCSIOwZECbkfp0B+nKXmfr8wWxR7dihLFvWIBwN+CQ/dQsrKhIQuSNH7vIBZm
Udav0/KsamQTjIFjgR3RdjTET07L8p/UJNk1Wd9nFwm38unQGWhNuamQNeA6P75SOdg0mplDP8Ul
ZOjdXC/uiw1aFvxLrZZXAP3puSzmrmYEWvxbh6GHvetmZY7ryHB/oCac43+K05SegHnobDoR+wTK
9MggFzMrUBeVxfpfGiw+uTXZJvjyeH4MoEO+w7cjT4NfkChrh+puyl4XD9NWbWVvZFWrFUWZacL9
CY+MHfcVOhRxE74s8SpcvScy063tt7Arox9MZ9PHXaLxPm22DIdqR20sbgba7W8QJf2EcDyTpgpJ
127O8K4LO4V5Pz9hctywWNX2iHw8xMGXHCGgvuUejdBvA9y9IQ3MObbox2X3AEyRzDhfyj08bU4X
qMoazvwFzZhd6QAjDtxg5hB0Ycncv3wfD4IFSXYNrmuzo6pwRMsfdyjJwg87b89wVmVqaWF5FjBP
aUzzapYuusMAtEQaoAoZXVQMtnbekOxyzySx7251qI0GfhhWdad0h/cfryub1Xm29kA6RRveH3ER
cG/m8bhj11Ckj2FYolM0E0Ek3AVcWigMXNtcs60vomqPaDp4wRY1XdYwQo7oMghcRqx3/WAWbY7V
NI1uCVbBCk9yR80Br3fPwENvFLrbIvv9Y4tSXAHF0UFghtXjhGGAlu2F1ri/BWUppico9PJzCf8/
XvJkC9DJLzJLqy0Yj/i+R47qHmAOeBuCA1n1RXaWXsDGs0LH2gMLVVnXzAQHTrn7UmTMRxUoJ9m0
Nhvh8IelNN3FZDIRVXjsISyf3OZX0xOneUrzQv2wWTohqfV7nd2ireAzG7d8jNeh+JfqPnhDkpO/
7LVBazAtqP0e+DDgX66PxrGaMrujNp8LvJwYA/yfNZ9T9d2ZKZxOufLRchqyvklfICviFiM9GcgI
mqVJRHQ/wtFx7CCXBSp8tMYXEy7p8aUtgG9PIFAdltRrjMvpkEzbeF2yI/0oeDplpVPTzR/etTS/
gMTlWMlj7pYqVrp5rXtDRy85WQ8QJZz9OGWmvKpuWd5aQnpIffGQiXfr2gSgnUtYf6feH8WVFvSo
z7KegObMwhte5YcawieVx/4WH0uD1tavila7W4GX+eZD8D3PD8PkOXQszew2TuqfK0zQ7T1EIkWo
wRH2d2koFzT+ZnBvQZCsvtoLII+fao0N88o0Y8CHj20gcN+nEgNlDP6TrL1C45UZ8ifyib2Saywi
4x4kJe4zPEzxx6SoG+/HYtl+zmgo2vOcJrxdEfpie+tMLlmRzhe/f9LEFBEt1fql/ZYntrVXfltF
GVzj4Ou+zHl26RvqcDWPa+oerG5qk6PtSOIPlm2OHTGWiVlx7NK8PIEiHPs1H+oyu+7doN9hmaH8
mU+i+K22yE2ogFX8OZBm+Z7MAemWhDD5/qKyevPV1h3Fp2Uaeu5bKo25jlkvAhbYGzymEHBM0LOq
GOL6I4LMbjmve4FVGW1HOr/BpmR47Gka0Sq3GZby4TSBaK9ehj+3ZG9f+qWNic+KPVDjODKufYzK
g1jpqekcahgbzLiLq7WIzu+bHjMIhjNfI6uiuUIfUn+2BGNNCGC7ruFKoJBdmIzlo8zXgkstaUCh
6atYwABOHr+pcFr/0j8P7kkPBswmt/tWXAIT6fa+4yn8W9NpGH4mIesgYFJUnvO+WdCK2Biu0HIi
e/i8pE27XrJ2aYZfPMAWaTYT6nZ2rMDjfsttLM9ZnAy/Jq7H59CG7ica3CGtiiNFvzSLPV2qYwmz
X5uL5/S6Ujk7BsNsDr6I4X1LDuqZW1rpuvS/Y3YYnocJrdlvY3oX3C+oosMzer1ufuzxFTzejgYq
s+qyHlQBlhc8+MISjRzvQZPr5S9tUBJe1yJz0cPgnJqeA2EMdc0dNj7tsYUfSY2JBUoHUQ/x4+rT
pT4jENwy/HHWPXlNJ5dg69FTBG4H9wLhG43t0OJN0d7emWOxw7VNlnm8pUsj84edKzq4ByOGACUV
Fh4+E8kqztyObXhtohR+vGEYA/MomvW1W0qm9TBN5q+2nTJ/mrICxlegmXrLyrUTZy7DEdPUiLV2
pBUtdOgqi5nifmTTx8kTsU47ZZL9igRb8KlrjyyeFA6HwO6IKRqQ4bu6m02gkw8cx7y5uJU5vmoE
QPhpZtMiuaMOHlsl2Z8NbmUoUPGtqML4eYeJ6PTQBj8xcZjfRrOa7VO5jHFy0Tasf2cLipNuTMf6
bFXd/m1cUsenZo277snlPgCQYSWr/RBhifwbZKP8veucEXhwYVq8jkz7IVITFG3D3QBdhsQYpnB7
q9l/QorRyoX2M00d7+KR1+F16Vbf3tsU+S91KmztOTTx7K+jXYr6QxjWETeXLaLphXiUlrx1s7zr
9/osX4qfScCswCEd/Ter10HcCWEQvBf1VIoPe3bA/jh1+PipThDAXEUeHTQaQkR7Pl0USxbzhsJn
ROAGCqbc1N6lnU8nBA1aTOABSZrj7tgfnn8pQGSsZJkET0IAyza8vSJlDRkievosoRzVVQIIHNW8
1BG1oZTD347zhp4S7jRn/BHrdpGBGgLuufcQpj7sbfwrH+KFZaAytmyvkfG+4F+xtAf4M72Ytbv5
PcGD/St9olgijDA2fA2cV017moJiBMaYvPk89GtY0oQHUaAf13AYKFFjM30zLL1BHu2h/nFMbv9s
Qr/Fr6VriILS06a+R0ZuSbXL1YanlJjY7DvJAhPK0Q417ylqneQAHnYGSuxppqLKutQX17jACINd
nfzQV+cX9xglhvEHmdrRPluQKsHI3IHQbLgQ6z/JdAAcr4VeCVZneyOWl8UWx1fflsWLZFnJ0C9H
ff4UAldKwp7rtfmwR21fXFBxdcNTEhrVfHKxOmJD+1R2EiUD7ZVHQKld8ckjcd6/QIyLH0sIQ3TB
wyMYL+2K1oUy3eZctOAL9tSoDd8QJdL2M25zw37bBSpraB7n5HNcR+/7NuzcWQZAsjIu9Rhwa9Rj
2/+BWA+B9xANbOVLZjCLexsLDCMrTiL3C/Lq4se69PLzkMPxsEkjJbAs86u4LkOZcZrqdo0qhLDr
B6hfptdFJ/Ij+uf31Wq3RPYUCZ/+MHl4yBf4T7onh9Fyc87FIn+CW8XcYnCRaH+2VLM5IQDe96wn
FTk9uoydCfUucA47YYsP6BGg2sYtX1BHMYSNVTN0Q8m9PMH91yl/+h/wb9PcZ6BI+tplSJXoOhDa
U8VWMZ9Z/BTyqSb3Ulw6Ol5EMMW4I4ocw1ja54aOsbu3eX9sd2GozM8e9hrr1SP2O3O/2LtT3rfz
P5e67GcbzhNlQom+6vdieNG1Lb4LVkF+5kFvECI2bDufRV4s6VltmvVQI/Tw09gtEI9dKtiTQMre
7ZeoKZf7wa4pecVo5dIP8Wq77Xtv0q0+8QrnZHpApppznnUonLckQP07lTGO/L0aY7jw2RXfaKsJ
EM1YSsDlqW7YS0Pxjx6yrL3jCeVb7d53Nnx74qen39qHNZ0r1r/XkCY9JX9zWqSwP7YlBh4k9d41
tyKZEnZGy/fNO8gkGvoqgEJq2X/07JdFiLg/pWaPn0Ar1g2MdVz/KFfk7NukIKHATazRHP/ol9xX
B9m2XZtpoh29Njn6WXVilrLnKGtHXN6Y7xi+k8FtVdHVxE8ss1bRuW4NaxYqaeWbLrN2QjoiM1Ot
ez9j2y/2QKPXqNUn9jY5bGW0hw806nVxDoO5fSPhIAkej0gKc+7dVvuPS9ZKel8zlcm5BORvaMEy
ahUvBeIOY8T6jSitJau2HMavxqpmh6Er3Le621r77XAHYLSJsm5D2vV+TG0zJP+Aa3gOPfuX9S0k
4ZTem9eap+SOOKogD1OeZLKTKpKgzDrncxL8T9p5LcetJN36iRABb24baEu2oxEl3SAkSoL3Hk//
f9CJmCHBPkTsPTfjh9mFqspKs9ZKtDa6qcDhjlOoVHgKTN3KoqsJoD4Q74bAgtouJ4H6VHhFwfxG
UwaIo3teRT3NE4SGgURN80TjNwWTE8NBoP4fuK5jyGV3x3iYkLIoX/JMdh6d9dqFUkQlKktsLWu6
Zs3obLFdNdXEktYEkZZuAN1TXdHWlO+ojTTf20hqu1XfhsMxIekLeABdt9+m7QTZpAstXnuRj3Jq
azoWe9pqbY5IYJW+Ap7PSdM1LT3xAcOeKh3YVtoggVJuJCvK6DO0qgTBCFgjHIlsLC+V0OSx48UZ
Gb9g8SPWmlqaPxSlgW5AKRQUeqLKDaG4h/gskztHON9ch6QAnTBBOzshIX0UzVSEvgtI0Kasab3o
hqX/TMUw499T1X6pY1G8J40NRjuj6/TFcwmZbbUbM6gDjRtdK0hs0soEtUiVl+LcCjg59RUeJTC/
OWXmV7xv4W1A0kMZZEt6ZdMHbi+tNCUeuO+ehRQ40VJjHINRrC9eIAwXX5ZS0aFFnRRbPbH6P0kB
I2UVajX9Q5MU9Zk+Rv4MBYlnylTiSNtJFSj8u5LO5WsSubAWxkhptbWv+9EDsqotKX+hNCctp00/
wQF4hvuqSB7VvozlNSppICe9sQ8PLnPaYOSlIroueq4ZJP+S4qYpLjjIrSM+WAD85WqyCZZAEoL8
uwoeCQUcWD5V+CMAEQlgkRORHCRVKDqn1DQL4ojHvIWrKJKHX9QiNcsDvqv9g+qAWtyTaDX+tki0
9KVnCpoGvivMqqcwVzNhE6SxeQqoT/K2BiIby0IA1bUipRGkBBSgCHmo0tAjTa3VOwlOZAHdKe7V
bp2kVDK/jInmXbqext49pU7xIRLNuLwLLZ2qdq3kSnDqjEor79xUmYDZjSX567gneoeIFI2v0Ijp
H5HnENiQBtJ4plHsfTMrYif+F672RzGo67K7fsZYRMzQ2q0BHe7KsTMtO41l94y4VNCs296qrp3A
FOW9RrdY+uqWrvKk1mH1Y1SlrgCn1OT+So1zUlYAC1ZtAKBIIsFfNZHFHELDcPVhX4qxON7BhsnM
K/zq4VFJIwARfVhAu58Cs/pQ5Ybfs40xND/YHnTT+jg0BSfMywIAZdAp7loWEx4LgFTujlZB+1zL
qfJC6SVkblBThwirV7pp2p7vld9H01QAebfiIK4gfQQ/ytGqv1lEclzAXoWO0gM+/SUTIdFGrKjj
2MCj+/alE6KGVl6DV9zQ+VHU+0rqyYvhFNX3MeRXKHKWhzsiiY8ca8h6deWZCZDplkJExpsw0iJs
FFWENYE6pr5RReL8q9V1lnUxYA2B8jM670Ggatiee72zEGdQSG1Squ4CgFsInS6yVEIKqCaBpFrb
YpGVyk5VfJBoETmF4Qw09iy7UL3qKY20Fv5cA02Izq/hrltVEdV9UWU5LRvfKL/lpVBV2zaJ4bL6
TRM7UhnoOt7bTQvQ+cwTJNwSv+XtKNKPTvOMgmuoJDuJeu9EYyuTNZUJreL+9GNit6FMHteosr/r
YpzFAT68C749iITuK9FOguwSza7gFAGgqX+TxqWIaMQu4kAraqSxwbvuD6ccFsGXTq4Bz6Y1scRK
keWueBxUSwXPN4Ip5eeaWvyFmLQJ9mh7tb8iH4LSCsBSgX/IDeWblgrDKRIHDmEWZHm0aYsmf+7D
Pnk0gnikJNEVw/eGx/pXC0xFn4hSzSX1AyF30OgeZND9Iqhew+y1R80dwBBqpam8xH4+uYLBcBMb
0l0asx+EeuAAwVaugqJGSadWgYU5Fr/TWA34oi8aWhMgrsrA+1K7fhQ8KuC56P/jV+PHQu795ygx
+wGsYt1cqA6XOUdxhEzTeKLZ7mgIUYjXvDrRNqIEXXeVU4D8bQzEmU6ljOGpHlwYujDOKhAvUOOe
YjToXDC6MtItjBodINkMQfy9HnMTwmUnAFflafwhcr1LBxBp+t2g/o76FFzE1oHMgY5B2omGTYu6
e0EhblDhIobhGb1+i+F7piiI25oQ8wg2wn8BjQSiXsvHEHlVpDteoHi15QaJYq/YuqCePIDiVVT8
GHnHicHESHkkzzR9O1FSsP1iUJVXsCd9cAC35PEf612f7nXEZbL7MU6aXTGWJaeEllLA2VV1gNA0
Bl5Q7mcLjKpuT9GYqd9LGdDpymD2MSK6ZUepW7Ag9AAo0kFNURqunlSS9FeYHkm9TdxS+oNuRyGv
e2Y/MRWIHj1TM1tv2o1GDkDYI2o2NnT4xFGDLJLnNHiLXM4U24jyAfl0FiCcjHLMvlAgo/XjuV36
gtNNTz0xgWhTpzWJlqqgmcbc+8ErHqCRVpDCeut+QLWChrEcWgfqxYq2AwqbRA8qqgAty8yoBpZN
bRImWlF3NFTQWbi8HBXRoCCkWgVRjMNpY63Sn1t02fwf0FY8f5vqbXgPfEqxqC+ibMShBZuRU7Ds
dxRXimJX+Q2yCloIiNLW5ZCZWoMqGrI95kYHN0BLrV8TwurY0kUQt2NldhoBezGUd1Mt+UeAYEUE
RMFQniNNtqid951vnjOpq4oHulVwzBJzkjYQgkgqT7GS1tG6MVLtax16A6LDRGdnl84TsTzAp6+5
NEBqaeV0pGkuBEPKiOOBFNlqo5YOQObFKZWjCbtBFZ6DwFUooDiKbUm8bxSDdEqr0Tuj3BPeN5IO
D3uFgyujxwTannXSjS6ViNLqEOa3LaqiIIknRFhIIzZZWGiuCbS30aqfY8I8vtKhegtcdpWYqtH1
G+a9tkJzBY4vFdLFHBr4VVvJl4METg98wMR7sAYUFoo7UwEZTKZIvqV4ax1GvWZAUIEdHuyZ5mcK
zG3WpFggTi394oee66NIBgjqyYmCNoeYnuqGuwlcxuekTlbKMrKkoUn0jQJUK6Z/8sorQGbSte66
o5BZqvUIRn0013LWdUReYoCMgpLVhrtqFGn4raDdkh1Gl4CDFoOap09d4Cb5wccTak7D9InvFuJN
4qWinz+xtXHy5i+hTTrvIhuDRefGlCMLhco+iJt9JCTGuE2VjvnPk54IhZfOS7wf46CXyX7IO1/Z
1dQ8vaPVIf55QPUPnylXo584nRga/WPNnWYQcWroOtwMFBG+FI0cjneVGWnuEYYRfCuZBBUWFz1R
wBASt7+WVwDyoGWtUm6XRtwKhWRN5aMUHiieQN3pIxq4BwGJzX4logHD7RnRKEDHKAac49XWwJ+l
ld6uyLy7qdBXMA+zS1IgcZYkXRDxjUDWN700QiW2aBOAuwiftbbUf8iQaHgv8s56kPIxZaCxTMlz
oMEIWShOQiIb3p2URNxytVVkuMNFdTW1PdOg4g3jRqrPlWIygtPjjp9aoW0RPGC7rYOgldZr7xfe
z4gPMK59gOEihQYqO+um1KvXxO8IHzs1oBBqJHSRXKXjbwbu2MGcU+XxWz56gruTo1wodzTx+i9t
anSbVNflaltXbt+e0r5EesUEVfDYWhT6AE/ABN71bg7rFPWfjrNiRKiftpzA05jxwt75BgAgwJN4
BwSDQndNu7vcjclYF+usLrKHYfj73ilS/1wotOKcUvbpZUKgSXXbx65h+50l9VTKtQiuSdGo/c7N
Iv8F0ZGArKFJrHvorCiedGqcrWNV0owVeAuwqoEGGH1FAbfJdrj3HJ+ltqj/jL5/pdgllSvSdsp1
lUgGNhWuJGVdwcR8pJFPg1opYuE8+D6F29JLoK67rdX86Tq9Jj3lAuXrEFQFqTr14owiIby0kwdF
1EX4IZOafU8N5c4ca6DTPTPaGaCKho981yi5Cdjaq0BQiDRoCy5U0odrX8krlua59XgvGxRDIaeX
bmt3FbVp1EWkkYSkQn74EpdKH2zNyvQnmlZRiPdyC7uABoJA3S4v+7Z3xISMyyb/FUFQDCGILCOr
IJR4LUIL9OXClVfJSubIkdf9BkBP7ucCO0Uk0zcadZtVhgeRhPd6myEtOq5RB9Me/ALNBAfljvYq
diaN7sZ1SZxA6XHOYlBvz7VbqLSMrapyDJWKMwA6sbwiABNQz4K4UN4bCI19GbKud08ZU2dfTHEo
nUiWm/bboND4ppo+WCFxL1177jfdWuiyCIKCcixba0VzR0xtZEIReJFCSpFrkCcgXRUkBoBdkJpJ
MDZL7SWf0h7H1dAJ5hfrebK31NF9LkUD1jPtW+3RyMXBgVrenou2jDcjcFcPNL1e/4LED4IHfghV
eHT6SDZGir/imixePCM3Y018ZbqlKyqQEYx1KNzSWoDlhHQHaGSQhCAnIJfmI+12OSnjlyjpYvfO
jGOhB+kdi04S6sgFWJLJv7ZyDZWzTuvGY0HS/ppBNoCqLnThgz+WmgyVDnLMChxyo9CtBGG8CSX6
/Jwzq7rLRMmVmXxilelDrnrUUVIxrf6kUpv/zCgN8wvK1CRJp2Iw/Gy1pDTWplX054TSVrcKUlex
fuuiQCNJoUO/9aTIYnzTINWPiEjoOcxxMyErqvM0AS9QKIdeLemkVKnme/tMr8zRsWhE5WuzkZmr
Y4K9v5MmoaH1kPntGcfaRmvaTWDRJNyBsJ0mtymnPGmG7g4+ALSJDgUSaV8EMMQskmrQgGJV/dQN
w+rv4Y1Y+oX6taXCjoXYYfQWglKtEHPl4Br6QrjTkwYqWKAa/g94AyG44Mrq6rPv9Xp1VJp+Qqe1
UnBU4VD456hJEvUotm5P2wRCSxBtQDOYHNwughgowQF+DagB/7BgXlxAD4H5JqBoDWSCLBiP/Gs5
OxoQHIQ9WUsrww6us3hd0IvKUISASENRIgCptnKJpQTbYsZYtCljEiduVkBv0A5KRZAdPXZN94CX
Q8lTU4QJSoS4Hmo07dg1F2D5CJlz8HMTSRNvBPdX21qgNsrZq+gZ+Cv4xEHHo+bD0ChtCWedPFAD
GmFoMnpM23S15WU7S4ugJ9Jya5TNiDanejd0tN6mSrDM4eX5dUhNR98OYqn+1TWFcklUdK1j22qo
8hwHBg0iRZXqoovL9Ia6uANqk6hfJQQlaAVrgtBdKVH55Rcwkz6EagMsgeqEgF7AxMg0CakNoquS
fgmMVn+NcTRgQBR6FMbYqnR9Oh3xR4BtRux0JWB0MOG0XzdJHtXuPu701tii1VNWW6sjYOFBBMlh
2WJYRjmIZ91CUbMvw+aQpQmcZL8tlWPfe6JnUaX2JeXnmKrlvZxS3f9qAOuSLjUARNEux6E2H8K8
Ltx7C6ok1YtcENBJHzGzLaDdCl8ltWoz5vny1x5jg3r/zipKWvpwYGRAeJDEIzVxZNcrrrVQp/K+
obZgIsEky4+hHHhIwYsywXURdeB7hIkQmdKMEA/EvF647z1u7M5nVx7qUiLLtMoaqYHEMP3vJJh9
tUU2s7m0slFU66DTmxawci14e5jFnmjnbTbA6YKKIAl3JsV7RLtcy3evbpTLr2EueMU+N4vcBJ9u
kYVA8NW/41Jq9IVqWnaoOXlmG1FsMBSTFloFMKb4mo08gDksusSPDr4fivV3UyTepjYAD36dBUOh
nDTU6fxdFoJHQBgN9aiVRiGPAcFx6EUvCLV03oTU1cSHrKjy7MwMYEZMlIpaVZfKKgC9jWyZuIct
5BGzy4KmFE9qk+s0qpuKokfbofjmJJWvJhfK5n1/UHTAP0Kr6PABDDVzIbM1rUqk2GvdEdHp8Zdq
tloAOLcOfy6I4H4UuJaRMARLookyz688E1eN2kQywT/VR9DDTfAox8k6AYmHQSBO4moUvCdvjDdN
Ju3NXW3b7NSC+rJ0S53UlAEZiQwHYUrI7CcUemrkvcVPYKrdgNy1t0ZIxAEdckz2DKywvc3idIFJ
wHauH8q4ZG2S9FagLM4EUQWW1caG1xy7uBjWbckElBIgFl3hjvGCsAmAVlh4tagvmo2gG99SiGt7
sfXlswdRwV2QIv4wPkKSLTClzLs3RCRU50rmWoOajp9lzZH2x7oddmHy2/K+ItO1sNkfpYYnO4i9
87HR/jFnX3rspEaGodQczWtfP2X20O+Noyasa9uQnoL0WDqKt02QY7Azpjmek6XJLDd2+p39ma4w
BRBfRmMBBuoPMuq8ZqKptobUN/zSjt0GgPmOzokvbXxr4QNLN1dOEdNiOrbM2ucrNwJG8Yl1w/yV
3B6b04hqBsmOJ25RILB4KLUcXsEf0k7Kzut8Ah7X+0H5I3fCJs+ihSP/8TtQgBPFabunSdN/J8G/
0Q4ua2ieLcplR7o7Z6/Y0EI7hsXD57t904jE8AbOt6FL80NFj1bpY2gMR0lNriD67pTmIVQf/4UR
UlXaAERm8nz0eJR6Sq2rbntEzPaLpUu/4a5fTV9ZEMmer4VrQQgCKdCwqCtq5uy+6oJViaaWo6UU
vJTSg2w8m8WCifkJwYQkAjFBTVgjZpRmM9ekvLWYLC6HZ9Coeb0uIZXquzLegbH4/JPNL/vc0Owo
EkJrtUlUdg7zax09RO4f2fpZNufPrdz4Yu+WM7tqATMLxriUwnNV/pSDX6Z1HpeGdC19sZngs+ZH
Mb1Kvlis2lVzVni8hjUwcL1c8BtLa5ntfi70rt8HSng2gmdXO7nqLzVbmPOwtCnTT3hzI5Fi61Wr
5XN17kXzTmyKGD4M1T+8LfOtn4138VsFqpWIFZQE7VhCLMP8qurX/23np217s5QAtoAKDDQ8KxBQ
IuE3IoLQLxeO1/TJ3z6g/28lBJaKJMrcnNlKwAfkQi7q4XnSIlvRODuINXTcz1dyc1NMmvEaj6IO
1u39SkjkQDUzEOXs52cTRdkQyVEp+FV2+YKhD8/DtBxZw8EoBoUURZndFqNNJdEfovgc1PdUN4Lq
3myQcwZFOObfBo2qHX0uVDI3o3x2ja8RAt9KYto9nRkfBKaFGNjnS5+Lqc9/0Oxu9fWoDoLLD/JH
eR0jghZoMq1ezymFHGIdw1RePjd461u//QKzO8YIDFevKAqdW2sr/0jRl0xM+pqLX3ras/nBeWtn
dtFGo6BoWnjxOULFNAG5DN8OdBCib9YWUT0LAmbUbwwYEJ+v7++JnBs2FYNXT5EAe89PbGNGkgg7
JD5bqXCGPgmu7oLEHnwA5PuEx+jB+Emm2N4nB/0+QbSJMvjSnJFb39hUzWmaAcGeqs++caj4WjOA
4Dvnjt+sfYFZKvD7tXRpqdML8mGpmqTL8Aw0JvvMvvEgmS7Qwzo+F/UDJd8VmmkxSZr0zV0ZV3WD
rBaAvthe+MDzmR6GzOQmwhldJMDSZX3mEiIgXiUFpuEiI+chksdWaEMwoDlsH/TuScruKAyGFGwa
Y2vKP/sivkx7AQBmQCQs31H12GhtsvCrPrxRsx81c4Z1EAw9wm/DpYF+OfRPAXIIFgJjDdULKdt8
/gk+OMXJGLG1gryOJTM7472/ytEA1RKXL2B4D1R+VmX5+58b0Pn702goZJjmmRIlSyBGWj5cOrp4
ioJQt/Dtcwt/w5x3Z4c1vDUxW4PQ9ppJaj5ciIdWunnvq79Y80mN1h3i3bTF9wiBtIW1sE//H7tk
YoahEYBZs7tBzRcFxLQdLlF6avNviCI6wkTes86CiRjSz75BdHJputuHC8li+YwGEwIZdEII+37D
KggtBT398SIgKV0nECS4kyBXjqq/cCdvWWI0tkS2yYgMBoe8t2QWrlt2XiFeVA8BdoSl3HCPejhA
qYUJ1kuG5t/RSvtI9WLx0qAxcELtV6BciX4uFzfe14NlOp8fmJv2DJn6/N9kxpy90QPFBTLiXrzI
VbSK60eL+AmN/CLZf27nw4Mo61ONQJVlyqOGLM+2SvPAJoF7EaHBG+dai7Z18eQVJcJKKu0Z+dJm
4uPnFuWPvgOTBrENVQmSjrlDS2C4V2o3iBcjQ101VoWflaubz8lIqydB9etOU5XsUNG2O6jVKP2i
2lfsVKqgDoqx1SkJaWmNEizhleuFyV1fg3VHw007oCeyaur8ew3vBYK2Vu9a5ClWNa0PW+iEU2Jq
4R5lT/8bRHN/4abd+pAKXBhksTjxsjY7iYBpMmgosniRusf0WxjhB+2xderylC8cxRt3mtwWpUjq
LLhDaT6IlXaMkFW5xfVCOzzKpU2u6+tgPChmb+do7PQwdboRdadxWH++dx+3bnIjzDQ3cZIGgd37
65ZVkczYjn68GLqwQQMBDRBh0yYHH/xapXz/3NjfYYjvfeZ7a7NPCtlf4uVrx0v5CjC9/jb+kh7F
g7UJN66j7uV966GDuLJ+JPfeU/OUH8rN5z/g77ibDz9AJv0mb9U0/e+AuTchvyog4AMYdbx0B++B
dsIdwyKFk/agO+M2/3IKLgmzXa19tQuPILIWjH+INmRWryomI8U1/kGePMQb4xHiSCCEjfHiVUg4
wbC683Vtp4bJVymh94vaMwpx9U9mUWxhjjm1Mn79N7/AotDKuZYVigTvf0Eva6DhUR+5VJXA5Sq/
ULfdu73Thdoeuvp3yNJg8XUzWjXEtZ8bv3XSiHgYva1JkzbrzC81gTeGFV3/i5JWT+ahMmwrTR+T
8Y+Zb/8nS39P4Zvv7NN1h76i/z3T2UqFOU8//pCM8V7o4DmZ6ZfP7X307FPZiFidQqfG8zjb11QB
9mRFnnhhhYdGdzdIQaMMkT+Y7YKlm46C8i+sXx5jHv+ZKYrO/qiKCT7pXOgZxI/XsHpiLlwI5U1w
81URi+siM5b8080VvjE7OzcoDCpJVGJWMKpN2W6DuoTAkh/j0H1yXRlM+dr3qqOXlyhFO2h9NUJ3
CKxonVOdL5fGj09R+fwS89pQoTQ0JNr02Unq5azNUGkVL2kXB1ur7f8wbqjb9REyAZ/v7K0zSwak
iZbEICNtfpISOdVAs7Julf5bNCLTvAM4mXfPGhzmz039LWXOV/XW1qzaNZZ9XqhxJF46rYH1xWQZ
m/bzThXSZ0AVp05WBDtU+/uxKK80te6SUX1M4vE+RNPKRmc6XFcJYGgNkf2VYaHZlUoKlC7x7CEW
7Y/11QskVAyFcnQyKogoXNCYcaVfvqltZeCNdiG7a73tAGXL1YLjlz4G/LRq0b4wLVGm+mnNFmcU
YQD8tCQokTV0jZX61ETNi6iNoZ3EaW6Dn/yJIPI+K9Tv9AaPgekf4jKT4RErO3DZ48LbfvP3KLwA
FEsZImzNgjFCTyrgbiNeamKJVafJoQ22Vl2wcuO6mgQIGtNvFNI9apXv/W3eWMzbigTpkq3QdT10
26xbh2fwwGGxQfru8xP08ZK+NzZLZkuY/IKiePLFLOFP5PJ9YpxGRqyB3BZ3n5u6vTAGB+j0hRRR
tmYOQUEKUskh9FzghXT6JnSM7/4JOS4I88/9v1qYpliyLBI8W+JsYQCix6ChIs3NIB9FU9FHPxWg
AVScz5f10bHwBQlh8eQWHa95xIe0UDzqA4bGpkK1RS7Gbc10q62XKd5ClH7TlC7SOLeQTdHlKfh8
80YJ0pDkDQnQpaT//QfKWGB7QZe+6oH++vmiPvowFjWlA0D9ZEs051uFLLVmeVhKAWQA2bDj9gCc
IkFJK4sXWgPSFMC9d2IYs9BqtnRTIhGZueYoVqOKsSUyoIkcSWBQd8Yzw6V2qvFUG98TQARB8AUW
JIKruwiep+IvjGf/eLFpm+tkIbhrkxbh7KykPgzComNQiDkAZSfESei2J/q/OChkcYZKKCOB3ZxZ
QeJMojXdyReCehFkjAqeUE5t+eHzrbt1o9+amb32agkhn9HN8iWLcYIHIbii6goW7HMr0se4lG82
hTCsiHM/7/Hm1ZgLLpJ0l1D5PYCNFKKnGkHVNNlF8W8ASys1Ybo6GO/r54Zv3YG3dmdfccipvyvG
IF88Grhqot4Z3U7K683nViT5xpl8a2b2FRU9V7oxkeRLmqFsYLqKkzGLbF2VVP8nVCgTPep2TxZU
nhDzDg4IUCbHyIiC+wGJgoVfMxmbXRBG1luqytvDs6DPbqNap9D+O8+4DCB3qDWQ+aKys/JKQ1kj
QdysP1/8dN9m5iyD3Nzi+WFn5+Zc2ih6pCIC2IbfFVTFqZXZXn+Vc05sDbPHa+78olq4gx+NWiKE
e001dcp7pBn8qDe+DSpNC40tMi5BIe2EdDU+xsqlG6T7KHww9YOlL9i7scMoVqgWoaBCIsvY1vcG
FTfswVR21kWWmnWBAkgVXItoj5A7knTlqmiBnTTPqiLZBpxfnMfCV76R1wJSNqFkTp6PuHQ6gm9W
bEGhMUN18K9J80OzzlBWV2q4lYDERb3dAO/pUWHkkzPlQEiu4BfH4WjAmkIQqkA8rNETBlP+srTC
+Xz7b30ZwyQrsRQGiZLzzs5+BnMaKI/kXiIoN0CpxIr48QAwvQUY7zNZlcIQZOOv+iZYGtf8Aa0y
PQSIgktTpk08NR/W3o5KDfLW865dI3/Jy30e2XWzocCICv7RaPq1hUBrKSBCZY3bLDlqwUUSdl5Q
LVy5G48SAA6CeJIzQhaS8Pe7A/sGkpQUeVc4k46ifRFHqirlY/Yqg904AuAVM89Ga8fp8m+Gt/D8
fqwivTc+e+jzVKtbtDO8a5Sam2JA5hzRBUv9jui7nYP6k9ylqb/TaX9/5/nYiO0rvE8iiuOz2xAw
zAQ6meJdkXCCeBiAakNO0tohmrLUp7lx06fggmsHslA15n0a5neNgzEY3lU/Ii6pBvu0PxmdtYr1
aJ0V3wRz4aIt2ZstTQ2ZpcKoNu+aN1MzCnWZ9L5hUB9sfgcp0c8vz8eypgLwBKwRxRrybaLc9+cG
LJ+so4MSXsfh5O1idT94RzX807KBUfjUqHTZ0cXPN4PuneKOErIt9a+hgzaTYMvC1hLuKkSRXXRU
i1ywi24LU9BH0TwOg6VE48Oev/+pyiyfYaQi+vxRE16zL/43Nty8FL+L537d7OMDaLRnF6j6wuf5
EGnNTM68fMfwWKYXduG16r4pjPRufn/++T+8lLO/P/OpiMsZle7y99UW0RGzsCEKF8GPtvn2z+2Y
sk6VV+d9VOYhq9mWdTqMQ3ituxe1rE5mjktK9OEaeJ2wsE8fYnHWZKrcFwJH3mVxtk1poXW1ELms
yUjSrdhnMRKkBTnwmGe7amjaPbzPhSjrY66mAAci2sAd4I0p0b8/xuJAYoqA3HhsbGaZrLstp3MP
9yFYhK19uJ5YoriqTAk1BZp5WJxoEBWD1hOPVKydfi+cAtvciLtg4VX7eDLem5k9aoNl+EkoMO26
OfROtAO8Ki/ltx8P92TCoqkBqmKKn95/MyswElFQA/FY76lOO5CXVpXz6l3sA5JT97/+6Ql8Z2ze
GaJeydy8kc8W7XzHsuV7af+5gY/H7r2B2VWNp/hoEP/uS7f2bfMe+MDCnsgfPdB7G7PrWogWEkmd
Lx6NR3ghCaQW+DcP/T2f78U9B7bLyjonuFD0PnWv1tVddXs4KBvjvlm4ZB9e3L+n8D97Zyrv965m
9G+RdKF4rNYWfQXLtg6BYyys92PSNLMynaA3IV8Hu6ZCaJQT4nRrVOs2pqO+ruQVtayF9dy+Vf9d
z+zRQ/gsadqQ9cA/uwsdwTau8k5wlszc9BNvzrw5u1ZIGMM2TtnBag2ax6EgiJ9If7TbpeMoLe3Q
zCOhi4GWcIsl92rtmvV0ieGXXKPn/M46yXvFLjbyC7O/LEdZeLSWbsIsGmOAPTpqMpZl27fzO2Xt
LX/HpdXNfMdYtFEBn0s8jhtrk/Q75Sfht53eqSvJRq7U1k/WBcFWq3G8xfXdPpZUNAnIALMStbw/
lkUaqoHmx9OxbNbuIXbkfeGAI9kw+2nBq3xMLqYr8MbWzK3IsssgQgY2HKdNHNbRzti5Trrzd8o6
c+L15z7spn95Y2zmX1LNVMaJOHXcP+yWXsjp//suYp4tZOYxSopWhQIU4NhyEoN1wrnvnH5tk5c7
wcvn67h9zXTdAD1CEYBO2PsdQg8nEYS0EMGQRzsUW9b5XXTJj64dLviNRUszF6UKKNL7CpamC1at
XAf9r0N6cO2lW7VoaeaiJMSOxWJaU7du99UqWBMPOup9uc0WAK43feGbjzfzUTmzaWJvyCcf1Tuq
PT2XxqH+3z/d3EOlzZCZGgtCHXHf70OnXkl/bAS9Hv7H0zBzSOiBWFKosKByg47DqlpZp8iWbKZL
LZyGpS8380oNQ+9TN2JFDa9iDGmEGNCur+LCgm46v/9u0Lyx4uZCo+gW6+md6fGV9zTx7SXPc8OL
gwokYJdwcvSyZ7sDVJ/2KARnjPh2iJHhPvkX1/SdjdnGjKHKADLz75FGZ8hZ1atVthf2S6/uje/1
zsxsW3KLAVgQTaZtYXKvLfL4MZNiYe8/tt8A2r35YPrsVfDQQAjGgAnexQr6vl3fM2fUCfHVAfLj
kEli21wyqXz0qe9Mzh4HhnSpyE2xMOWsXye/KtgpSvKrxhGdw58lv3Dr3aMdbJHdUPMANTb7jhLa
gGHWGtO71+/zb/ldzy0yfgQOU/sWlvax2jd9zf/amqOtO2aPGnn911ZyalFufujwRhXlCGaJ3cuP
7lmys1/yKj6Id+7DorOd3PbstXpnfvZlGdFXwo38a35y67EDfPTvbS42zGawffK8BSc1/cUPFgE7
gtTk+wIN5r9/E+vKki7FSPTxcYMV/PK7fK2uepuR7zYaxwse/uZZJVsFF0oBUVO12UNfV5Tf6yqS
jkkCydqnra9fNVKwr2N31bxDlVxlEErKEyNyVx2Ub0PQl9Z7I8GcEub//ITpbL9Zr+QXQYTWrMRz
JtuxY53SnxCsu2/ujr6qbZ6Ee9fOforigt2/FML5d35rd/Zgj70mIImB3WotnFEWL53AMe3xvjvx
rt7LXwI7QUKb4XWOe65/oEnlVEsNvBvPBI0zSyfvpRX6oRqC9gvfHqwnubXGbF/HfwoegofJyzJx
aZPcM7uNyWP+Q3oqV5Gz5KhuXq035ufPh1DFFNwYPXr077Vz7RzLe/VQ3we7zUY6bRnO+4Opbn9G
jl66XTjjt26VZukqFE/IDfzzbM+1LpPFoWLPr81a21VHnzff3U1uRF7Jd8t5wt+a3IfdfmNx5rJE
vR08JailI9p6zCled7bx2G2nkCbdVfawJrGkYINq1V2/77ZTIuvuRttC0P2VyYrxqtgs50fyjVAY
qMt/PoM2eylCIYBcPPIZrJ12Nq9096/NYdwwBYZgizH16c/qlVH029xmrgUJfUFisbATNyL9dz9h
5t86NwjRRuMn9M7/kfZdy40rS7ZfhAh481owBL0oEXIvCKklwXuPr58F9cRssohL3LNPvyii1dGJ
qsrKzEqzVmyAm8DI9u4Dvx710E73IKbWmfNSQDH3lLmSSRkdPNcqmQE/No4hz0lkC78PbczMG2hX
6Z40e2GN0zbeOXu600ApBakT1JLbvwtbH3F5DyXLdc1YFLR0npRJqcEVn8QsFibgOmWHSmd0YMLq
AEfpDHBprxfWtXCLJOohUAKMxR2ndXXm9K53EWQkmxbLSx5c2AvvXz1Cr06OehHgnaWUSTidHC7L
9Aztd5WuPKb2YKA3fSmKXlQUKvSc+GFExoVy+rvWSA4gNPo9vc4AFtEmX3IIS9tJGaW+nlDjFZiI
Bo6oXWNMDWxsRm0Aq8rk167twggwJwkhdq4rUB5whCPXtXiqs07hwihQlkr1AGNQyjhVMPL+5oWA
MqW3x8lYiQagr/XqYbIDmsEsJvOEydfeuSl06CqDuRDcTzhf9eRuigNMoQmmzYP3Uhtok8auH5Hm
O6LlzdbAK0vaTfwsl8aog6u+JcqmMeJDfACB67/MAV7qnkxZKtCkq5rUQhky87kyK+Q4H1bSiSVL
bnE2ukXXsMbJmPdAWE0pOabso7CJOm4v78c/yq/FAFuxCY4QezGROxfsXcqiNLxkmk6ugH7ymwbk
nnqrW7VrsOnC/qe291ATZRUfJrcY4kIDMobcNyGTSt+e9z9LpVQe2OENmA4gvtkAB1NH4hhOL1xq
aF1aJKXRoSy4AaDeYad0RO56egxOk1kEjcHxX72ELjaUdqmw9Rzw5iELVXfkVduza7ST98Tx8UT8
d489tFliZAEtsmguo7QyFmIkmAbu720Nd+oesPGwFzi8dYv7oFq+ef/IZqM2hIwy8BhEYFrK1Jkl
neIlKYgd9yBP/OkN/lmo1+fC4FbFjhlMwC3Z+T6z/H2GhyazkpZi1rnDhHUCNITCA5iP3uBmAAxS
Aj61vYaboUJD0feqAyvLQJS+9DqZc9yXsqjNLRqVjWtgT+2HFV7se03vH2uSbv4/3kHTPaMvwqUk
KiQBKGBfiSFWpRwBFv/RnhU7hENVd/VP+ZEeCktEEcDVh8f7h3nbtjEN5V3sJvX4gZ0BaG6LFYIc
9JQdWsSk0tY1yh9l4+nCN0tqII0syJw9QfTRTV1RoPWkjbzrulxUSg0PP8eQ9phtPBOnuMKcNLv9
NwZGu5BFnSAHCJmgGGtoiz0VQ4Pvao2G9oUgds5jXgqhDq+VpJKLAEj4e+cn04mwfiUhwLu/cUti
qLOSyqqbGGGmfYuQe283QIMn6OJeuOCz/udyOVOccvEgLoecR8G65VHYbY/VSdh6ZoZMVbsSX4KF
efmlJVERZM13vDKCxPu3hgxq7coAXzK0femEFtdE+dQAPk5FOZ6HT53ifc+czHKvu4TbFy/3j2ku
P44Zq3/0m/KpEbgyM87DokoDwzaHwPRRXvBtBG//pUJQljhLRyAtTcoNuP7dlJOa7D4WtWQGp1O4
MU4XC6L8Z5ZxlTwxSsJLTz4tssWP4TA9UgGmaABZ3xizlfb13+2iQr1Nhdbl6sqH0KnkyiIxk+jj
Bgh+urtgj37HwKjlAaqFFZCqVkELQPdMKwkQkGNx4FEm7A6RjWaGnWD8qdEF0BmYDf9wcNHM4unJ
M06npa2dCYCuZFNHWAFYM8FgBL/fvuYPvBltRwJMbr3VIVjSgV5rJla8WtrbyVLcWzF1oLVSCDnf
Y8XjDmVf4OUieQ8anF3y0B9kBJnCeeEwZ3Jsl8ukMz0VgO14KcYyFbLnDG+bW8f1g5kfqgfH/lrY
0xmbciWLMvnhiP5nMcTiGhOcsXiwRbuQNLa0cPnm4qArOZTV1/o+AB4v1vQK8PA3VmfQFjCu199o
9CVvb7wFtE2Q+0Fdl1rVxJnT436bfGQFnf50m2cVRDWv9QU2U2wOSVE6URytFg5sxkfzHLqXREwr
YNpNnL7hwgcE6PvhhKGarvzfsku0z7f1YarSLzZXzK/nH1mUEwDCtwCY5UmW/puC9Qmgr6fIbko9
oSZraMziI2tOIdGrOjVKa+j3Y6n1NcFQNg1X8vtQrjACaTLsm5L8yMoi6MScIJ5Fayy6JoUJVu16
I5ukiRIuFPm9uGrxkkcVE8m19SO6Y03eQq7RYOHCFw5vzqhcyqQWJ0UiGGBiyOSO7il5bJ7TNWsK
xhmESXppps/xITnXB8Hs7PuC5w7yUi51kHiKZAyYhvg9UEZB2GBV0vd9AXPhKuaC/tlNyo2DMcZT
xAgSGGAxTnjIiuHmW9YFNUtmpu2haldl/tmkzDqXXtTCKEEBvNR/PmdfLr+Bcu8A0OTSGhMGe1Z3
N9H2MzI9k91P/gngnTCjnYEyBmg30W2ydPPnemmu1k+5i5ZvQCrXCvwehLFmdGjXwo7DSHNLWhIT
YAgPhmwJZqnD3J0Xtn5JqSifIXI5jyGCyVN97j8BTEvOj6vVAwoD/eqpI0tVqLnqyOVKf63vhQFK
MigSuGXw9NLl1Wh8FuT4HhtrYKLAOcrwzOX0nt525Ou/3eTfT7sQ7ddApuYGbDLInFCnZci4Pp5X
D1MW5AP8SUjenpbSBgs69ZuovxAplrzSo3w6mdsOIkMLwKLIti+9IG4BnYBDCrSNCQMAo0YCjXSo
lEwAnihp0h8wSYS71jpax4B8f5dmaYKq6cPTfxb0ZnKDdKxxKZJyk0INHPTAw26iVov2imxTIM1T
b8pH2c71xYrWrAm6WCBlbkGIVjd+gQX6PjLS1v7s/V4N/pX9I20YIzfur25J3PT7i3PjRUYJkgDi
pCgjI3sQs3BBwq83v7d/lFHV2hCsE+7/aqOoi2ZgZjrOa7oBsV3qP+AhWpA5e9UxxaqBbk3EcAFl
4RikWIAbIPP79NUDL2Fr5C9ouy0EExTC9/ePkoTRKDRISxI/lfExhSlR9oznAQqrpXzqWADFdzhY
1COY4+z7QuhI7a+UCWUGJW0MvtEJ1Y6Ncy7KxdR5RttNePRRQwdCGQgR9A1wNQkIPOzOftI7wqVL
bwsqjroRTW2lxiieFytC6mwNq/n2jRHtUqk1ErVdp0CZ1vWfeJ99drnpWVGlL5wjDYBxI53aXrnp
uiitsfDyT2XmAUZpE9KcdeEZXRlaY5bWqSOnqVBjL0kWr2/9X8noekOBGwPggkzd+kBgfNBEB4kT
C3/AVtUDe14ufBKOAfqEVfW58oEmGQPceA1A63LiCF+C4vsdqr24OL+fABsHZCGZR4mXTjMpYtwB
TLxMnB58XuqqAlk1QAtM3hyAka4P30lkDeCQiVajuNZW0b48lgUqzaIlg+R9x32PicnbVb0NAzuV
Hu6rJBUV/v02TGCqqgS8GU2k1KILvRbkiWziaByYwplM5TEtlEJ0mOugGlyq6Uw24mYrMJqOOB5z
+SwN2TOUnFjImpQ4ST+AjiFOiViCOUflVveX9QueSguCycCVhiyMl1LxmTBEmdjKderIKFF9guEu
Yx4wugMsHfYZOGsFYb+rHJj4HeiWNtG69C2mtEb4gz99v8JYjxIasWuOCYD1N14AxqhN9MLvxEeM
+IKQ3kXh9MdLzDEy/O50/9PpubHfI7n8dOpIwLYSwXU0qaPKRtcnmOABayaJuz2LcGrLhOu0IJnd
HZeSzL9AMDd7pkzjuAIGNm5QaoIIrFCeAhvoyroCjgByjtC82RoPAMHTgbs1rGpQ15PiK1hVzsS4
Aw7MGsmBP4DFrnaBuG6khWOk+wL+7sXFJ1E+Bx1/vt/2+KTaMgZTNIdvay0/rFL40j/5j2jDcycW
xptWmDh7vH8OwpzlwETb/20HpUI+Vyt+wY2pE67lU/TxKv4cg0dlK6+TXaCXWy9c1eYPEoX6JnkK
LGl9wIzrET0i+HuLN5YSlHTi8HcrYL80zNJjjPcGYItlsqEeiiRzRABhFmvQfQGwH/SQyWvbcuxz
HYCu0xAAkY6XPh+kT82YsM/AmU9eM0GLvQV/Mmc3kKSSBMy64w1Cx4mDj9+BgSFzmtofLbbKUhDT
J3+qmpWe2pJdGhafdJ5STeAxA8VHFJDOxJg9fn8R3mi9AtrzSskcTJSLazXgeCtnC85QGHA3CQU4
HuMyFhe0j37kTFsO1HW8ltHxKQKGnUrg8AMXcXlTZw4fG7JEytDElSwzW3gs0aSz4oZH0Sj2pbwV
OFtB/0aJ4shSQE5Hyn8/AvUtETCuigAco+ulC4M/8FLeZA5jy9yeBzuxSIpdATDGgWDX0di4rkQz
BYVSYwEONP+jrO9fhDnNgxHFNBJwI1FRpMG6RN/jFV8qMucTT8xCT96zc41ZieBzQc6MTkHOBCQr
guj3xjnkKS+MrI+VuugTwUKr8Vz4YKaHNhURuHBBmgFyOk4C0CtDmtLTx9GUniOAzhTSfzra+Lvt
6ETjAOYwwR7dLBpUnbEnpjj70qqzjbN5YoyNuPMJgpSv54VM4ZzNx4QwQGpYgZWB1jfZogv9Lls/
6D1pyJyIIDBBCLAtQXqS6tIBFLINUVIrZ8hSaEQVFf8uEeYEsN+AIMe49LVQ8C8wXAMmUKdj885g
ikEhfMOJdg6+QMJk6UCUFjRgsa+eO81zV2PLLpXg+JmLjcuFw0boobI3yPotV4Qubj6+wXXZlz7w
mK+0FzTBSEG9CJyEMgPWPAKo7gyeSZR0tUytlIMbSRp4St02iowIo7mgxutjD3TnQ9OEOwy2VZHB
DhH/kuaC+AKqVMzDs37VYT5eCTj4DCXjdl4XsxrR+M5/dnNeei7TqkWvocKIjtCm+dIQ8Zwvw5wn
+DGBxYgxabrVLwYRaulqE10s+hplE3xuSgtQpIiA4UZnik/+DZ/DbHiBZA9dAZIjTpc/u9fCkl1d
5XSApRGZrRfePXTf66QEAEvA92BAHWEgDRDPg/iybHzOcyYOHgV9fxGPpkdZWfXgENt4mEjpQMYW
9+YoHO7f99/X27VRx7ymBGx6NH0C1vnX8l0ofdF4ohqBX9oxXt8HM12jY6BeM+Q9I+/YCHKsMApW
6BnKmOoa/p4Q/cn4OZ30DYb4jN0OZhCls5i86bp9wh97IE9Pqf6U6yBVR2fSZrPRn5beE7c2ChdG
QE8MelTx7bTfAypkUgia65654g3ccaSq15H/4PcLruf2WlyLobIHvptJagOA6TPSbKYXHypAiABA
CBO7WwFU7vcPgh6ihA5cS6Osj5cVcDwRpHmdMej5WiFovPnJd/v93gILxfr7z6CRftPrZDf+RA9L
nRQzN+NaPmWIuLYuO+BVuWdDXqHXe299VjqIh8hafHh4Ya2cyAiowHakA/N/IY65fZBci6aCPJWP
VCWaRIO2UMx/uOgYgUz1/v7eBpLXMqbDvtBzUNp4CcyKe/Zjp2gKEtQLN4lOzfw9QEmY4HSQKgG6
yrUEBqxm3ShkzDmx3YfvVb9pNwcAWn6hmr2VjGFBX25zJViPhMgY4iZOBmrP2EL2WqFsmDOgs0hf
ryfqtQEkosVnLb900kJlfvaEYJsmN6WABoO/XpvLl+LIDC2kSZg6qFaJ8iygHfz+Ec3EOBoLiC8Y
QVxuFmHttZRhRP1fTRnmnJmRmazUnUo2Px66fpeSunMGBPsios8dEBZ4aF0LktG8p1S9y5x7L7H6
fBNWAqmqfVH/5yEzVnQhiNo3oRIzUMNCkJZ2eLuhhUJkwSOrkID9E8fj0gbOWaxLcZTFqqpGrNxS
Y85bcEhiMoU/oVuU4H39h9PN1NQ38nbhoTx3rRCSAngH8RIAxqidLIVCiEcRC4y11pRBlifh3X5f
LWZ0DwEgN+UGUeEErvf1YeVxVYNFN/GcWC5fyqDcgbW2IX6QmPflzNwo1FFBnoLl4Mnx2/57YSFU
JezCdqw8J62yDYBzjq4UvWpp8CkUAymS1uJ4duFazWSltCuZ1IH1Yu/7gpp5zt46AmsfYAP40SMD
vyarNYGz1Te2e4jxpn1aiHZ/J5Uox38lmjJXXCnJVd1B9Osrqz/L5nOng+/RlohhWWvNxCd8Il3u
EeQbSvC/bUVDxgCXXq+QJazsbW4YPwuZ2RntvfqiSREuDkBhBC2U6sJzgkCz5RFc4xK7K3rOSMpa
ryp+YfNnxcHITK8qkErJlF6FXK66fOJ5TgRSZd4MGgmYXHZUb/MsWbiYc84V9WVOFDCqjPTnr/O/
WBrfRlXdi6rnNJtC1SsPGyqQVCUYLz3WD6khuXrlkhoj28TDLKhLRPcM+NqPrihJ9uZWC99Dt7JP
vurqeyjvAbZewGszvOdgUpx73YdojbBAm/cTomtIdxc8I1XOuhFGuV4w7EpRC1p7pxpXxWO7Y7nt
h4REkrQf/lPgqb+yADaKGS7UEJB1vNYhpq/ZpIhi39kmZD8SjjOHr6/tc4zc1FdnC0vwlHNRGwoJ
/8ijcuqh60stiz51pwvXbb0F5GG09VtLAeMySwLXRn4gGIFlHxuxLxiCuG2DI8e+Jtqar7foZGJJ
zmyU1ARDttGnu8hVFuKe3wckfc8vv5DK2gx+PLpsG/oOZqbBcWih6AGkWILw8svb6AfunZ8mnGvz
+3w8Wo87Bh3e+tPJeN1v7SfxMzgGRqrbrvmlGB3piL3UHzd/Nf7ZQbqDNxWUfBT9yHd4aRvypH6p
QACLOXJZD5UNsKmzzQCQY75c80Z8GuR9ca440n/Uj0yqD8op9xeS8TMJJ9yNiw+i7AJyI0HQVThS
CXQH7hvHcKak2YKbG12tOVJmZUCNFZB7Yktgdm+q3AC/rvZdqnsw1ZPYXaqKzbwO8UGAKQBhCLIS
gNu/1mmA+PQFgCx9h9XVjWhWq/GFfwh09rUzEsN1MYjJLtzYOVd4KZFyS0PKa0ntZ76jlLZc6EOF
qfF0eEdq3l/KYc5vNwoRAggtJrBC6gY1yPC20oDtLkRLAPxCYohP5cHHvKNmdoeYpIbiHysWxYDV
CNpoEmMO7nzf88+bQ0meeOBAfoeQ8HqHm4l5HBygOPJ6Ncol+n+ETeh9dJ5e8MjvpuE6UaMV7ypg
i690aakkORf4okoNIENAtglwRZTVkloZFNUp5A8riRQ/IKgPCZijOV2PrAW/TzfN/FpIbDZyPSAb
ADggpd7tCGLcIh18B7O2llc9gzE8cX2jZU98sA3lie9aD8Dnyb8VOfEYg1V0SXle2PC5mO7yIyiV
HnNtAqobfadRnhpV11Sbw7RCT9TMGE6RfxqGyuCyAMBu1rDm8cSXS37BB/42btCGEf2doKyA+Qac
G/UNUT5y8VjjG1AKtZLY4GryhuHSQ3pwHCexIgNjC+QHJu/0bxY/ZZKBnww6T3qGvK8ktfZYGRZP
T0wFEFMMBl1WrWl+SPpX9iktpI5nfRSCnP+TR514UCli0UuQ12zQzFqe04fIrHeKne1lw/8obeEw
bpjVAawPYM3a+KT5xCyZvnTk03bS240GAqDT4L0qARz3+o6VXtnwSVwF4HB9Au91cFJKE+RuvLdR
tEMS7bwvZiMsMWnNRrmXUinvF/gScANbSPUF3Xp93/t/mlWlV8Sa/OArXubpetAVdPbIgfkgE5kM
AYppB+cAXi9SEudpeNk2C5o3Z11VzLeDDwKKd4MtqIHYWEsU13eCfOXX57LZpvybgmHQPiNLuz5Z
anrXJ6OC3J7CgXiCiqlBPZmPscAivdeZAfE2wz4gKhhqDzxRwBP3b3wnDMvEF4t5DiDBXh+yVqIB
VYiYwMkaz5TEP55CBN7Me2CbaFYjP7CZHmDAPfupgVG4S0IDBN66LOpJuYq1pcf3JIxaO3YXzHii
ivrhDZAbymBFEXh86Gj1So5tjj117iqUFgKsmWcEhsaRiYGACWiU0rBeCAUBfNmh09YbRtBrwYjM
wX9Qx6/7ZmP6f6jVoF1FEaE0iAQQ315vLS82qlpLTOxETW6g2xgos0Rs1sG+FOyA9wi6nBce3jP7
J6CoKGKUDAAQeJpdSwy4VvajXothp471ZrAWx41mlPNKAGWByyoc3LSBgOwwblOD/8636P1AvIe+
Yu3cfTLW/S2cXxAy3Yik0ApCg3oWKUKAWoQ8cSBt9SIph3TchOnHfSkz5RQkpmVBhm0HjsINSxeX
JCVfFWHiYDA0K0ltKCQ817t2BzDWHd7UI3lsSW4+pECVSVOzfuaQJn+y73/F9Hyn1eXyI6iL76PB
yWsbfAQY400R01SZ93lfwsxuokaI7kEWsakAC3OtHh3fKFxXFWjU6uG4x3UARNSuOHkLWjizEDgN
EbEKYFhB2DJ9xsXTuUzdOB8yLKRsk2eFrVWLK8vcvL+WuQjsSgq1GCAxib4IznMn1o5tuxF2bhDr
YOeJuf2QvQrjqurBwLgUi90W/1D5uVgb5RObElTKY+4niOwj5Ukaf6rxFBaH1DtzFd5D67BbiAVm
jAgiXBFGBBCXaC6hMqxlFmhtGkWJ00mkqSMSRo9D/1bWVs+jcdA/Lb3Hb3QEBhGCAEqMpDFeLtTh
tQoPXkE5S51gCIGQG+coG69AkxToccQvKMqNIaZkUUcoqmXSc2GUOlylGCGI+XzWStACHoDkqGH/
3FeYG62EMATRU1oSMFRY3LVWZqkyVEqA/iBwJWle+9mW1dd9CbfPvknE1PiAOQHk+ulSZT7h7nBc
iz5FNFb4qAm1r68coOIky3vgt1tmSRlvYnLMPeB6ocUCdHRgk6XOSshB1AIShxzlbxgsjH0zgCTz
yLeMqe8RcB8Ihu+v8PbpT0mkTgx1eLmPGCF3tnm//QQ/xKpFN/B3aLUEZGf6qSFfth79MbKl2z5z
elPSD04NqIIsOgKp0wvcIAq9oHDwujHetS2ghFyLeLzxUa+00FhsIr+5dlgomimAEA9HKuGxcS3P
CzJZdfuucMRVhmK36Vvg4hgjkn/3C0nNm9iSkjS53AtrGSYa0owKJDXBVywbTw1LnoZh4aYtLWfa
3gshUsjwaTsJSYg46KloyxpxVNdYeCgtiaFdmMxEfOlyhVOYU+NxiES0ZkY+4d6kcxBY95Xxtvtj
2jlgxaPIoMJg/Xr1i0UhTpRAfisXUH/5XX23knetOjRrYKA+dSRul1TwJvaBOBH1fhZDzyIYDKjF
ybVf1Tn6Lh30vSpkG3wUmVWJxoucEowWysnijNNtomWSONE28zwCSRiW61NjXTGvgGtdOqiuDWTE
aw+cPSDUOSrIWmHIQDxjxDAzFFdv46eaeYy/x6WI8jbRQn0DpTltACa2CgxiDqYpmgk43MgTUvs6
MDo2m15a0NNpD69iIEoatce5orRuofWlU1rAcN8uwZLOWeirHaUsJlv5qpDJVekUwRr3mhh7Sy0I
W731kWELD8p5kcNwCrnvrYiymBiOi/jMa0on1faSvGpfGR7aEyanwt1oFdpmyVIqcFFtqBglVHIp
qgWojZDtOcYYE7SfvohmnljhnxxDNxjZBwh/wqNbGo2BhGMiXXhDq4y0eGVuoiUc5zShNzEoIhMq
UT637iJ0IDJJ5XDeYwKAKDUlCrcZXb0GbGJ3Gs2lGvttxzy8INiaf/mTcPd/c2kXNgEx/NAEkVs5
ffkaoR3OiV8kpCSTqU09PKhE2adbkKaNG9USkCi6b5Fm4hmQRMEegX5OBD49dVdYthXCWNMqJ29e
w0ZvDbl9SnKiigtyZlwGqNCmVgIFEQ2GPCi74DeJymVJ7YTh4yjYiuOVeyhSR/x+Aa1DmC4Epb6g
heFQl9FQnQHn6bUo5EQKsAMKtcOaDXIwn+gzUixvEzjnfVhiwvpjwyP7AnQZgI2tvGOq6+bjU/m9
xUwtpueWBhTn4g98DnJRYIIDZArdQzEWgya5nVw7caP7YP+0ksJMd8FW6X9wsjYAK1ejto3qtTTa
vE865NsZQzyoP/FrGS04hNt0JHTt8mOoq+2NQdh2pVrDqbZfGCQE7B/aXAmApBGGoeJBSIS+NN9U
SAdEuu1S6mbSJvpoJB46gEATLDgsdTRclcstkw+NU8pgfXI1YdSTHITW93Wan3F7Mjod8SqeOg0R
4F1rQNklgtsAbc0px5KAIYh/jsv1RORIqsQMAdtp+4BuUog3mmK3KtBMXYH/PSTth9q9+Oo2FLdN
o2f+2/3v+s16Xy+fQ0Mz5v2nJyZ+Uq4Cj/mwURK+d0qOyI8u+KBXbWkKfwBzZIOtb/RWvkiGXO+K
3cgbXWZywjEOScLaSmp00RbN4M1q4Iy8+nIN0EmLGng5TXf8ivhRv/+tM3t4/a3UHiZxlEWcx/ZO
RfbQSiQY3lE1mDoHJriAwDyn2/wg6U+xjkjia0H4bVB2LZxSU2QZAzUrxh5P1vdY3w8mcpYRKB8+
p+Tpea+R95eAvH1IK0539MPLx4L8207siXZtYmbA42h6flFJKUYT+1QtpB5hGlgGInO0E7QfRqWR
glDAMyTSYcbe1RfE3hqua6nU7UgErVZFSeuduj8MEuKzuAKTpp1wS51Jwu09vJZERWk8mCjFoML6
rIRYR+N90HurMUeMitVovzD1HbLUn4BkJMkK49uYGC+Jzm51WGuylKe+nUWh9nr61gv3p6VJLxec
2zvJc7oTXkTAiI/2YwxRPuxRoddQOO9LC4lxQtkAqBgLnonGTgGC2vVmULdy5NB2xDX4AK/44upt
6pNa3EWNSPj0LQrzqfETkOBkQcVvbRSkcsjLTMTfgBWmkiRM4AEOlGOwbML9sfynh/c186deh5ZM
8o8PQUE3rHt0DwKJV6xHJlTKhQ+49cj4ABClIh0Jtw+LdL3vkhdo/Kh6gwPxQ0z2mMk9RxuPPH6L
X6vHdfy0wqwgJo8/xcOX/QMo3qWi/O3k1rTxaE0C2zBmS9B6df0FDBOHopskg/O8fT3ug+0n+HcO
R5SqAvKYb1er1cF8Gshm81GtD84mNn2Cpt+T/Xx/I6bjpY3y5VdQx8/FNZ+5fIx9AAJi+aJUEQFC
3MJxz104HCdOfMK2QF/49VLRepArZZUPTjCabqWYMaeZ95cxd5yXEqgrXVZuJvtlMThVAsg5KSaC
gIsbrTxOMaQIz81hkSX5Nnacyvf/LIo6P24Ie2AsZ4OTG8/7PYoFGdkOp9fX/buvH8/F/gwXb6Sc
/tiT9UjW7tojZ2G7TvQVIabpZBxxfEBaon31wX4KycZMDxiOdX5S/cu4vzlzllWY2NkwkonxUDpD
KDJTgTbBZeuSiYz3FI7vOaaaE3XhmGfloMUabwe0y4If7fqYQ3ccw2S6Uzly4VPqU0VwxcpooKh/
7q9oTmunwjpGaNDoBcLHa0m5K+TtoEWDg3/UEUnCwKDMd6RFBvS/EnQDo9Nh7+LpkmrJm8tva9YR
uNf7ImZ37Z+13HA3d0UFqtpwAA01kJ+9XYKHARe9ePlSrW5h0+gG47aRPA3edHAasccDK8U9TEFH
WkT++v6K5q77xelo1GWU6mxgBgWC3A5vKg11/qz+F+cC/kuEuDCd00TRtQI0Ki9mbFwOThs1Bhej
edQ7SOFCupaGkP71jZdSKCfRKeCgLVJIQapol0yPk9f9kTWP1kNut+Sx3z4+AjeqNd8+RJ58sMTA
fMb9rfytl9H2+fITKNOJ3onWFUsoYG68bjOiaDAze8s6PsJVrcbDg3BKye4DhDBPNvooYn3BdMwd
5e/gjIC5QPQ3UFd64DE5+Kv/TY8m8SwlavR+f4VzWnkpYbLsFwFQlYeyF/ZYYBWhZ8E3ZO8555Y6
9P4fJ4lplv9dB20wpIRXqhhSgtBOyPM+m7oTjutHCRlx57F7+COSDrFHC5AHAKzo015iBmPBPi4s
9TcUu1iq0oUgdlXxEfVkH7VvyYk96z/fTRTx8PbDACXgJKh7wbV90SjegHuB6e0qlSy3UNeFttQv
PvOSRrEQPT1Aq0JaA4NC16cWR6EoNHw7ot8FuNfQyX6N4XNjHe2JCfozTy83ykeu20vDZTPZzSvB
dHUNZG6pDMrP0RFI6a/kjyDaVu/sQ9ESF4Nyoq09ZJ/3t3QutECQCMZduE/U9CgFZbkyrIWsGp0E
TUxDaopoCgibR7yT36NwIXszbRt92yEHs/wYQWXxSL7e1nQAy0/V8aOjDilp4qeGy41cIOwrE540
Id8kxdLMzuxj71IkdZJhnWZZUgkjHnvbARjfaBfSPfsd4FWW55Ck0VP0PSz1DM2+OpB1A5YtKFQx
Vj1dlYur0PFpFKqtOjpjZGmxVfQs6aPMSISXgCEdu2saE9Oq6/snOVN/4BAy/CN1csUXUr1G61Ot
cEenBcmDTNLWRBOxIupt88PpWvIAhlxAACSvLm/flzx7rheCKTNaxm3B8jkE89pDsOHAXRK9sdmb
L6zKTbKEgDYXmF6uklKiTHElRUsnYd6pAyW89J1nq7g/LfWW0Njhv+5x6uxjYQUUxJCUn48wWOsl
gjQ6+32lby1kkez2XDiMucIUox5YrOFw+p/BMj9OCUxEY+ern9BstqcFJzW7YGATi5hhxkX9fWld
HCtXuELQadroIFMvqFZtC74ODuilysrsIV6Iofe1yhpRGyAmzfftcShIB0OQAuFN1Z5rEJjcV5nZ
FJQM2Gd0BiGgBhrAtbJWDQda49xnHY6s14z56Jnn4+e7hKHR4+d6/bgGuIrlMYt9ybceX0EzG0pm
yNGhjErzpxVNkzZNzbQOO/IOI+W6JCxZOeHWEU4yMFYKVAUEiiylOFnp+UXZhJ2DiAaeWNa1T24L
T0zS4/o7tf+8gNQc/XObqiZPtuMS3/7Y2ADOUQzvZWGXb6Pv60+hdhkdBrkSe1HnPAtEOAL8g3AW
HnBoIUpWE1Edu169vGFG7lAdn07FUp/qbR8TruLlTlB2UGWA+ztEEK86r8MPZv/1I0esSTjiO3n3
50U8AtvycKj1gfjvP6jW31///Gn/cxKURRwjsZKjGieRDy9JfSyUhVr5jBZfL5CyfHXXxYonYoG5
AXx269US9XGavqo98mCmKPPsNrptf6nmIjXHpETXvvRaMnVd1YbtlDKLOwSWFaCnWLxIDc0zEi3S
YwC5KJWtxSufO5bSQ5xuk3xx2njpAyjPOtYqO3YR9lYgr9HhHcUY3zgL9npNRGNlstYm3zzBIi5F
mTOx2dXC6RhQ8cc+4ia52xahGXC+Yuv8/Ri+ABB/o/umzTzYGJa9r0czyf1rodRTKWGUMOEzCO10
qSEAnnvff7ZP5+h0zjbr9UoyX2Ikr1PCWm8IDknDTSX4jiziw804pesPoR5Mg9SlWfBrWwpzus6d
+f5enzXSTgmavayfQ+NxlW5Jstu9ZZJ5gA0nT9PYDUB/F7z+0u3+jUcuHBOvNUWWpVB+xn5+Bd5F
gdhK1q01cJwBpf/4rZg7U8GUP084Z3PSjNPC7V78gOn6X3xA07dDkvg4lQkMEEhkiO7gP7AJAQGw
4yq3HxhFfzHNDXYg3p/81cIL+tYzXx8GZd6GQZWSloF8H+OFbrdVc4cDtImb6mGx8I68xZy7NqW/
s+MXaw1Vrem1yZQWZoKS3l40j2uwuDyY3P+Qdl1NziPJ8RchAt68wtKCnOFw3AtiLLxpeODXKzEr
ackmRISk3b3vLnbiptCuuroqK3PjGjwuEnNp0y9OL+XchKoomqaASaASJJsz18HJ19spLsC78hFw
p90uNeG4N+jof/l+EL7lx6W+/pk08vUUU25OiT0GkrvTaQepwXYCKgCtwG7KHRZ6Irfut7GhGMeX
F0hTgELCEgbdgk5gpnuHQgdEHUu/Wi0sO03wjcjw+qMo1xdnKfHLdvooKBUdkGvE3Y7056PzpcPx
hUf4fHB7fwvr+17o79lwx+f/7ZGLPTBqAZPGk91YF/epbta7va2g19YzHx/7x53OPGArAGWHd+nC
UVvY6X9O+cKyB2YdL2ZhWSBkjXyVPRT5Nqx9I4pHO2956/5IZ2ATVzNMw93KssqDtIC90nwlH3th
h3hQdzobJbojhnjybXNhUWfebNcm6ahNC3gmTmCyML2950h2uPFW4sHbDkt+cyE+/NteF5OZpP91
g029Wvt9uxtz/XDIQPjr697OOSLllsk6+JRP2EaLChZLS0k5rVrrq1ybTpScOnXleOi4TyHFOK6Z
eDGPMp3OexuWir9i1SuKUoOtwTGjUH/FFUV0G+UnDHT9eFSML/X0lsOPmeffB9AbbBe2rTD7AQoI
iSBkM6l7UouqDkkVRRmiJBGE+A1Sm8SwH+P9o/oUdgYEqNbxwzqw663wiKpFjqMT2kb2MF1WK3Wc
MHuLQM4ZyAj22cUnUZcW8UO1rCN80vAgxiBC2cOV62tlBH7Us790Fym6k4G3wMJUzC77hVlq2dEa
mJJUwFKAnsqUjUJ9S8PC8IiTcsb9w/uHorpZ9QtT1KrniqQlrYZ7A3zHD+3X9DhmEfzzxmeGLlAs
Pf7DbZ9K7II1TrXr8iaKvzkqgOjStcvn3YsAGC8LsqBW/ylr/ZFfvzT2W+RKGwskQeYD2gTA2L2T
h6VJmub+3pdTNx6fBHwviml3bjzebWL2zHDCUn1+piY+bQCgeQFhYqca6XXUQryMhJo6hU3ISClT
xIJslIfTr1ijC0Qaujos9LCsMhTPtv7niiy2j93uBZXlWU1WBORQp4bV6y8YCV+1So2CZcMmZlTX
68ZjSoP1UpdXFT1jlcS8vyW4aUzXE3tlkS40kazluijIhrPJ8Hr8E0VQwxa3D4yJzbhg6ta7Xpui
pncAT1U8BhhcZ7COdNhuVWO7BxcWYpbAJAun6vZ9DWMoksLDTPkvGmHHtXldtj3G5QVGSHT0u5oL
p2kGPTmZkFEHwmqBxpDKeYcVuv2GEYVY0GtMTffv7/4KtASj/jIc1EZ3jYcxs+/P4YyPAnIeJGJg
xkd/IdotrzeIhppdH9X+iDmEsigAY5+Hx3Elm5UNnG++1o1zZHX6b7SojjxzCwNNL6IxAjRBaFug
+5i9GC8KppGGc9Rshs4qFBnURG5VA9IF3lel/gJhg54VS0nF23vi2uz084srueX5gA8JzCJzauG3
Mwgyd5FvMAsh3C2XgnRtiDp6ESmVNkC3+vkZSbbMPCAfEm+fwJOHnj9tWxmflXMIIQbIIds4aTMf
1juL30J+8Ay6Yeec2/KqdTab1oGo0ak28M8mt0+szuoDem+XgCxz2xsUR0iXTV3GIB+5nha5jsak
kILxzA2nbEvIWQvtuAsWtvjMQwOTcmFmcssXs8+JFdHKDtuN3zQPREQXx1eiO5blToWq31NiGava
Xp1WH7GZOPe3+pwrRD4QrlhUUe5RqZ3OkyItUiEbz77nG7V28ATg0aItI6Roh1QXjM08HCaBYI0H
RzNK4opEvd41L0IVMkddINsx2wIkedgCDB4Pj4rxiRrdi4pVhCjlHtmT0lnCQk1bi/bBl8apxeS9
qiybBAleP1nJz4WMYEdBlpf/reC2SoIApF4knpjz+5c2qZVttUBr/RQD5nY9WniLlaIYIQP+41LQ
B1RDX4jycH9B5zwIGpBkyPkBpYGnCBXocF2WtELCtWflBS4flMa5TURT1Pbt2UvXuNPv25uZ1Stz
VLDTlFDn8nu2PYubyERPHDg3udRgqqMfOF69wKoxs1uvjE0/vzgoYjJKdVJhbKKhMPaQmaR8JYfa
X6jTzc4hIoMJyYuSLRqTr+1obS1DJaDuzj2bJEdZivdqlxM98AbJakjJrLso5XQRDNZpE2iOJA5L
UmTctDOo3YqDAh5/8KtNiFrqGgdCFTLTgtaew95kI0cqJiZLZpO+8I/5J/kUOj39vL+S8kzkcGWS
GnUaylzRejApsk5RvjWfDPcphkYRbtlM54gZxnrIrYP+jcUy96ZU7En2UIDHNnN6bZ94z+lwqAGn
lMB5+xNr0DrNNipkQYd97j2K+H9riSUjKsHiSQ/DO6gL5N4ORjPNjQoiFqqTZE4DpfjTuBFQlay/
I7DmbjLWIPVLkHzJ0lfWPcqNIXRrqaqM1NvJhdUr63BDohYcJ7UBYld5WNKnmbkEMC1wVmhqQm+f
RPmNtm9QIylRMhGL7XiqOIOxG/EQD1NLVR5smh5Ezpaggpv9mKEF+6VfwqLNXM5XH0A5ESQehkTI
QqQ9OlMc9PR3CH5Rok5bp5EXdv5MfwF4FSAGOjWHIOj62yMXJ0xgi5qvcRmdeWJLegGZ5gLibXZ0
aO3SzpxkvVUDI7DHbXr27DFBWlEwPDvFE/akvP8pY4MHg1m4N+ZiwKuvopxMUvQMFGTwVaC3fJU8
fQ/Y7ASfZaxXBkR9VbhtAscozgu+dMbdgFOHVWXQlUvQu6CClVQuZNAJJ/05G2VsUdbIIHCeIaVM
0LYXvd4/fjMHXuAUdMOiKDeRBVAhGAqwapJ3pD8rNRM+t3id6qLcewu7eaZ8oAqcCo4+EF6CRYTu
VZG0POA9FTB9BYI10DGwE8/U+sAEVVPR6qVyHlFeRZXeQ4SbmqEAUERnJJ1iiMNJLjdVBe66klkV
gcUJ9v0ZuOX/BLebAh1coP5wgQHkcu12I9XnhnhU+nOELqjeLtOdKBX6Awl+eHBhoFgJRmG8pSvT
YwxCHJ/V73/AzNP0+gPoo55GIRwyoOPpMxi+7PfOejX9z1h/+F2hsrICryvxDf6tZfV02OLfLOXg
Zk46WAAmwPQkxYue7+sJ4EmLx1aJ51QJ7DqyRV5nQl7TPow6e5AP3S48Vutos1oY9cwVfmWV2nl1
N4LPiQdwaVvbCRATeuwSXYCS0dNj6vzU+q6zd1+KAVhrt970+7Ox8AFzr+OrD6DOGeYC4ak4vY5x
D3A2KH1as//gfUC0Tub9wc7NMArfIkgD0E4PUszrGR5ylpH9gUUEiv4zCYWK/jkbn8Z0NWhrRV06
bDM3qoBeOwCJoYSBPU15bhmhQlb13HgOUkN4bT5iwCiQfDvqsvn18uK2FtpjQZ34cypjjHRpWpes
Tz+/8OVKwBC1U2C9JntwcMJvCmj80TVv1AfBIAhlQOwSr5TA4J8C4i4JW8/gccDMBAw1JGsUUMTS
EIckjuW4qAdAqxSb7ANOV/1fAAG2AV6yibfzpcPYrnzIErLW/3qRrwzTAy87BXxNPd5T0YrnNr6s
8+pOEVs9540gX3i9zYQH6KSB1ghAqehM16i7SSNFw6glnhW1sGs/Re237J80ZWFE0sxVJPJTWkBV
JFCG0O80ghciV2u4HQT9eYCso/Qafcu//Y6zwXZvSDbR30e7NVlj3KlO98FBqcsBtGE0ig/c0mTX
Wrs3tDlsLGe3sz6GNWeJkG1av4zG7m2z+V3SYZ05ZqKogIyfB7kDXBnlSJWsZbso54dzUjyArlIj
phaj06aG4AyC5vurPVMWgpTIhTHqlJVoamWVEMa2+4P8kZigWz/rymO9+nIcC13RIJBkwLnOv3SL
DnvGdV6ZpnZaqwkNIJjccOYdgrAo1D/t7ffzvkIXWfKsOZsPZi0teLA5b3llk9pwXVVkXi3BZqqT
Z0V/jdZ7zi2eowX3MfdYF4HAVmRQjyBFQG/sRKwrZmwxrTkSYJmZGzLeHKCUZtd4wFaIvzy7ttTX
1CQHZq0cv6Un0F48Lcn5zJTCsLoXn0Hdia0XeUPQ4TNAGM+Bx9etMbn8Zny1xANzbj/Ra9mjeQ+c
r+sTh35CaWF7TbuHeogBgo6/ZbRYgG6AWmLRq3LMAk7ekP9UkVupj/e37x+Y9tYAHhc8urNvEahj
NKKY2lf9GXCOdyhQmuNOfFY3wO7LgBMkUK33ndKK16Q0Fed8QmlEM38nkQCQqzHHFg2MNdSDoFWp
L53i+aH/+2XUvYwnMGHTvu7PocJW29iXVFdSk9P98U/zd2f4f9jui1uq7rRa4IoSRjz+jef95plk
iC7RtZTt71uaHQ7a3QB1Bw37TW7VH9C40BBMdBAFJ6Ki115YuvCXTEx+8WIwglRJbeQ1/fm5GYwU
AhBY0kNh/2GCduka7YeyYLxtTqhR3x/b7GmVLgZHrxXfMyP3Z/mV3+ztSVA0dx5DB4G7SUzrjcf+
WP1q6wRVlaXM2uwS/mubTpfLmaC2pGn7cytLq459ZrVPVh6t+yOcu2cvBqhQkRtbMz34ibAZ/fyn
9kylf+FCOwpS8/9gBi0nE7UIOghp+uO+AoFPK/T9uSh8Q60/fcFui1OFp/d9O3OPHcQL/xqitko6
xuBR4Yf+rHKVlWbo1pa8UscOyvUMjdsBgMNxiGRaxP8KkWIUYN5rW5SnPEm0idKvfV581vp0YQdP
Vm9O48VXUdtIkACG11gs5Ygi5hNfqbEdJCWAkjXwJ0FA4oehFT9LRhUWoIRzAY4koeqBHkL0bUrT
ybo4OSmkQTyJQVd0VdQPHR9ahDwM47OU8VtWW8q4z8DiUd1BqwGPFzDaQ+lEdJ8xePUT5GW9CmCZ
0JRLPdOAGNcriOiN32KN1r5N8lKDyQV0Hf2vnBqjAObDhXzm7F2OdAt6Af4UFemTI0mtBuEaoIDJ
b+q/epxoJoKVt/tI+FBEO+ohogNVnVF7Xdh8U1qfXuaJxGwqqqki6nfXsx0EfAuRZ58F2IM1cqSJ
94xb6OnRewkWcihzuVTQWCJvJkPiABgEKlzJhr71Mz4dzyb3woHU5NNpUOzO9OqlWfCBM8EYblAI
8aBIKCFOpiwJsTyWXoZaRrSuG6M3KyDgoOGcPC69bEAcfTt/QE+j41UCC4OIRPv1/DVxJdZxgaBf
g2LJXutHT7aqGslgG/TGnKonpOYDg4ye2NsJrzCfpBe91yHvW8Zh1ayXdX96GOpxgCNh5EIggUa2
lZn8pxeCOn5qMggbokdCFX2d9QF+NyADHmePiuxXAB2VBHmIMMmLZKfWSihbciFquZWnyN5+Q73e
Y22oyTEqEqxqHhqqKLGDWYotmx36IJUmyTF0LFtTS2lmZw2QrDoPYWHG0iAKIeh+PAyh2Xd+JK+7
sdMehLRNhEOu5H2yFYec9/dlEJaMKQeMJ+jQ7i5YZ8xRR9mCWIGPDmlWS+WrkittfmyjsNTWfQ20
pFNWiVDgapdDYETHLhFtrU8EbpsXw1Bu+FT2phoC78l7nmMJmlM6T+DsLKn8J/jAoD+lQ5hU+0CS
AsUowfkNNTuJgHA2L8MIrzxNBOm5JothfYzTrojsEYixxklzTS1NcSwGtGYMKdTvQo+JwcTDJ2xj
SR4vBCuuVPsQtE6Ejc+5mLTZlySlQLLrwYgs2WfKFzy0zGIvZwIX9QGxeJDTThNXSg9i/geFNAF6
yoZSYHS+5kluJZWSDJj6sg9HQ+3SPH3PwFglWyESBtVXrfJ++SVWTeqDvWqsmGzV5KLWbXyGkaJn
MNoEkRWgCzZ5yuOIj4leVuikg6JBGslu2ypSeIb8go82NtSA0ESvxX2Bek/ZakjK+36jQNe7kjPu
0c+7ZjQT/G9S60Rq8GehZdk51qDha3WF3/rbqkRi5DfxuTDpNlWbSIHLNI0sveHXFIBHpErXvtdC
XdeQr8u0p2RMhkHvIWbIW6RJk9z0CAiZLR4zjS/SIqV365KBZnQzRLzs+HkSRruG1wLohPGiF0s7
JGiYcOuVHpvtmQQJMQcORMUvRYf5VhjFhtHTts17awjzDILwuVeR1KjKXIoNlaAfGPRXVTaUTz7U
DYUIyilal52KolDGXaYQCI4kfJ8whsigPWolZDEPuWUFk8TpBZIVnYlvqf11DX3VDGzdWcZZDVMK
6ZbkbIbJC7pagloqohoOrW91rPY6miU1Rm+rLiXrNO04cgQDQaIA3juQYVh5IVOxJ0ntAZkZNblU
3/1OUaLPMS8LyfEHRq5Q+JDD1mq9RBsMng/bwOZkPxawVEIvuqMMliScjYZsuGCQQVpRQKDeSaoy
ycDYQjjti8lSCCKwfuNL5gi9tx8NKZ7AhoqlHxyCsggYlyszLraS1Ce1xahhn9tcyLNFqbcsk4ym
j2YU9bfLMsYCXcv40oPax4fqUdf/LFwyM1c66JJR8QVXGnpBaO4ncWxj3ML5eA5raGxH2raNziy7
VsIzapS6Ju377L1Vn0j8CTyOToLwt+8LU/N+whQ8r9rvwufM3Hn/MF8JYHBDwZu6Hsp0zAA0mUrd
vs3UOkTrOAfpZFXnJFMlzn1r0y+jLlhU1ZH8Q80Io6ebpDON8xjwrrLnTFZTW2DUZ0kN7YxtIjNi
h9S+b23m2YErDzJWiFrA6CFRsbFQTgF4iybGIZKImdWhbwE383bfyFxJEnRaKB8AEAOqlj+w4UWI
JtSNGrEB2hcTBg3meI43hcs1mL4ayXnpSRrRiFHreHjVVuKDUkMrzVxVTXmxP5W66JFOAgPfhZ46
FTrHTd5pAoGeusDp6WjIEt7IIW+yX813uISMoRbyxhYVELNyWZZ8pvJ7xOLR7rErgKy+P69UyE1b
oGPAqvJHUQ4xmgJBC55pADd/qxrYGvViCXu3MHH0G0oK/URSAoXfy/swRdA3Qjxl0AXfGFbItt8f
Fh34/TOuqWiKDCAyljQDigClyCqXImGfRp7dBjuhNEGda3tjDt/7rYWuytamABa8BbtTbvHi6N3Y
nWK3i20qV12mpSrsopgw7mTU6CFCEaI1RcXf3L46dC9LQF+6b/kfm4CnoagGErSbGrHEdknBxYGw
7wYrXXWyDnVbzai+cGWBO4Dba29LJmeXUoT4BJ5K4IOjqfwqIKnEJoqFPXKraqKzoplJevg9PEXn
Plpaysl/3EwpXoVge0XQy99w9YaVmjQQId03vyAOXLUrxhXc/jl+im3A0e6v3+zA/tsWeNSul69r
m1HqtAxTKemACHBPMgLSJ/87N9XP+5ao++mfRbuwRHlNxodSjNLBkqoaUmuD/PG3IAgbljYk9Vi4
scNfjygWS5mPJzuMzu7DdzWaxEnA2tka8XFYlefqU1l3ii6f7w9vaSKpHHxVsp46Cqmwb1MjCjOL
CD8ppElBGBDsmAhxzsv/zx71gg8AZim8BMMEYzsyGWxhK6UeH6PHcsMc/3+mqCPOhlpC+gj7kTnF
j+B1sjwwwT8NrL7Ec7w0h9PtcOFLPKZlOb/O/8akPnMvoDkOQ/SZcL7BCQsb//YegDYBqLD/VB8Q
LVEbP+jGOAHZsrbvaxV9JayeJIXFF4cEwFoGavU+WdqYt54SNL1IAoCNYHqZ/2UnLkYXk6hQAeH1
9lIA6eGytoinrjMO/IhDY2Y4dwDwxGWrM1EMCeNjAy2bgRGX6KNuj8f1V1DHo2Cixs/H1Nsr/M8Q
O3mGPtWFaGzJBHUUGB7kO8yQePtG5O0oWeOd1YlLvVqzRpC/AvE3YjEwEVzvFU7TBsSXrbev/Epv
i2NNdo22gBC43Y8Ao+EvMF2KSEDQzlGUBgaSO2PgqvFGeuUOhWCx0XelHRJ0zFTlQjKQCivhuK6t
UQ5yyCFyB5hQ4PqCrxlNmnE6U4mlcf8w0+gemFFRH5chUABCfaTCbjZ+kEaFEkZuPWbrND+FIsrD
Rp7oeFaZUfGMZ7gOHQ1LG/VyXHcCgHhKoYNp/RC1hRXJreUNSwxy02Jd33jX30QNnfAFU8dIgLiR
qG1IdhI6be0nD222tPvpKvnf6KE4CnIDsGYD+UNtm6SZyOPQSOyqYW0S5aXIIBWNINMPTO2B1QOX
D/X+R5MWXCjNmTPZhRAtoAmg6AOy/ubNMIaQd8mbxG3A1IlihYWSaWZGtu/4FmcyVmWqJgBdeumk
qNwCLOvIUHSq7TP3rS6kQWnU2c23UC5g1KIafCFt4ia83gZH9IOFNRqKhVbPmm3LfXJxZmTfguRE
qmKoUCQYap1JVgAB8sxrDaX59zA11WbLMFZHdCl6SbJTGphcFOn+oSRmRA6DpCfvQrmOkT5gX7RF
5djbswKNAUSAkMOEMPpNm0I0xgNPSjlxSZJ/gw0YgVF/un9Qbh3MtQlqTwYFyFbqRElcH3jMvF33
soms2X0bc9vxahzUUohK64OaE0bQPAKlp7HW2cjqs5WwHy1NMppa5wtrWAr6loZGOWihDaWBH2AV
Io4xu61Ci+cXnll0rn3aZJBxmniKARZA0pZyM2zn+5JXVbnLlMSulCNXnsS4MToAU7PBTKS1Bgbl
roqdoFkwfRtoXlumFs7r+kYY8zp3U/X0LuSlpSbGtH27JUW2mTfXtSVq9SqNl7PCb3K3iG2FM33V
IhHQD3qnOvV+0LtgIYSYHRm0X1UVLTqTK7m+8wohTSOtzjEy8Y2pkWJSkP8s3pAj1EN+KUCa8ckg
0/jXGOUp2V5MQy4tMLimNaLoIDQfSu6U4G1bOAPTLFHOH4aA+IVwE0oXtEtWIjKWcYP1CjpiVNxa
DjYI2hW0BzDRnvNOvXwEYCuYDuGCJ5xfQBVJFh7qskDPUKkNbcwaLmdI7nrjugwYE3I6rF7m6FQ9
K+yx9HZ9tHAR0LWw6VwA2QBOaVRXITRD58XACVp0aiAXbvgx2tnxkzG6owj5QkuF3+e3RrNKzsqy
gshtuHttdtpaF8EnW4UqksNK4Q7Nh/iTtoBmeQniC6ti0BC8kjvL++IjR1T33WGItXOrGn3/pkAj
W/at+wtOF89vpoCa9br3kdCXhcJlVqwh2JEdn3lwavdbqGUkRh1BU2U0QFRjlaCT6PQBRRkoiVr5
i7ioK3wb4V1Py/Tzi2kZhwLwxAKrEa1HMMYCBYIcl5Gt0BD6qu3JLlr9ojOSOaoWt74/C7MLguLr
xOCNfnaWmoSIJyqrZFnh5kVuDBJep4NvxL0d8UgOQcgS1AL/B4PypKoHQgF0A1EGu6H2A6SNC7eS
XkGsb7DdPvJ8E/WNKgfUaAndO+M+wHmNtw5U0JGWpnv4iTIy3tDwhZsOgRt7mcN4RM/xNm60pYh2
ukooByKJcIiTzAJyNDcNpgKbcmEZkokWxjNjB8kZ/ewf+AVAy1wMd2mHjpx9WQi4MYKd1k6e6qcR
LP+cHh0Yi5gt5MYZC8HcHtUB07N742PQ/VNgqasUQH4oVJ609ZK6xkwQhO/RoIwqCaoC/ML15mXl
LILzSolbFpGR55HRVQtTO2cBDx8ID8FFCjfKcHzRRL0kZMStwpTb9ooaWJGCsuv9nUk3gP45BGA5
J022ScmJ1pbR8qLlSlITt1jzxgSGjlesJVrSttd3viGvRit5LIxzNyGyEmMptzc/yH+tUxddrjGo
+vMNrKtVCWxIwR35IBwWvN5f/YXepZeDpFZLlLq0bEoMkt9kT8xruMLzjtUjE8Tz4k61Qyjovi28
X2dHxvOYXwU7BEj/6w1SZi0ETFFkdeMRjFHpFlXLBadCVyn+WboLE1RIIvkSUeu4J6624jfRF4jc
vDfZLK1qx1neVoYy61Lj1OwNCk7H/x4VtV5jxYlhXmFUwVr6El4xoc+RWX5m23CN2rS2iR5VO7Am
Rcb723QuWkD6FxAO5H/lKft8PZ2hH4VVoOH8S1muC5WBZJFnslDgcjJ/z+GVoEZk4QD+DzbBMy2h
Y1Xl6JBPyqDZEyP97NaQQ+ct+5iAUnWzRHM1P6cyonSMT9NQQbseWtKjJ18YOgKSeNmJV4nNWIiE
As+odgLkTZqt8D0x9v9GS4L0cy8gCW77vyz/TcDFDVyCsi3lRliWDr1ZgkhJegTq4TAaH5rZbJWF
NZy249UhFMFqCBVj6PIgAkP+73qcUpE3RQVCHRe9QblRKkGzkiHmbZV4iZn3twvN1gYF22tb1IUb
eJwWZX5M3LR/SqPvn+E9gDa3ydTbQfN1VTxUKJUUDx6oWGpdqg/RO/57+Cz7TXv219VgJz6/tJ2W
xk+tc1c2PkdUfJMsvIKEmFPWAXdigjcyBgYb6PG6jZ0IzIDoKR2csTMUbsHX374Lr2YFybvrFRA0
oVd4AV9Qd7/eyvN+UyiykcModGY12lDuzsdnjixR2k/rerXuU9YFZVF0mCIUAUqeslqwddjKTeMC
G2IV8kPLbXglMxIoGNf+9/2Fv5ljqKMpuJZ5OAnoMdCkj6EiNITIcumSNHktYt/OCuhfNM3zfTOT
m6OGhLI6yD2g5YvHIF3vz3qpkxKIv7vV4Fu5cArRtNrlKIkttVzMjefSEOVv4wpTmzYwBKzQU5QX
hppq+1HMF6ZtZjxo6JiSYxO3BSSZr5dIEasCEKAQ4yncAuKlanBWCjvXlkrMM1sBGwFxBoJcpI9p
L86FIviWu6F0h2cx0UWjPBLRajT7/urMTNqVFerwF3LXqrk4lq7CZkYVHUNrRM74vo3bsyRhT4PO
FOlEFoLwtAYSeH0KoBOiyuVkBm2/LRHA9cmVrYl3jZlHkmzElRcbRRsTQ+N9ovcVE1ttHS9Vgefm
VMYBQ7/M9IdMuRU2bcuukATiskqrJ5LosOFXLGaGp4TohV9K4t56VowbVwZ4jdDsBAAitVWiLOr4
RPVLdyzeRv8rJzxq3KbAo9CGGrTQ5SumOCZ5cO4LW3vvat+pQR3HuQG7kvjWQC1CVhpgPUG5dNB6
0BLcXxeaPQ+5jOn7kJ4EczCKTPRWjsu4zdhOJW5Taqs6ywz5KxAmGY13bhNVRvxUKHogrBh2k8Sh
rQrrot9XgeKonjWI+xJKsMnz/U8Sb50FOiqQKgXxBcipVP76cDXNGNe9qiDGHcgL0UKjjsWFYHNm
xys8QFmolQgalNGoPYBuqqDPOlK7BTeafLjp0QgWywtOYmajoVdaBXkGxJSmM3w9jrCpFDLGVe3m
8YYbf4mmmVGkGXww6oqQLGRnZzzSlTHqDCe5z8mZXNauVKoG3xyC4qstfkL5/f7aTL+GcuRYE1xL
goj6Dm6o6zGhwtK3ZZA3rlx/MkCzqRpab3wIy/F7nj1LKMXct3f73MJjABwkSCMKqEhgQ1wbFDq/
EES5a9xAdYQ6Qv3BT02peq1rXhc0t1oDLxYq1vCVP7HbeJ0/gaRAizfYqa68rcTV/c+53Tcikm8I
PKFywgEbO23diwAwSZOBScSwcdPsWMs/arqLlHzhRM7ZQHoROlzoHUQtj9r+gZgnDHhXGrcEpjOE
UF+OPFP7v807YwhTvgOLOHXz0w2YRcbKVdQUjTvaNd4HIA8EVyP4SJeey7f75drONNiLCUO7uQQ8
NOyoA7JnrKVGTpQ67QiFmIUjfes1Jks403ibA4byt5EuLAVCJxYoFjVuI8iBUXP9gQcf7MLazAwH
qWyORbgMhjIwdF8PpyK+P6JxoHUz044NpJp1cSHNO+3n6wMGsY0LC9TqNzLRIoCYWxcQF1DyQXJu
rdoPS/lyup0dXh8azRObAMtPQoG0AwwVLS8bIWrdREz33ZPcIYKv11qJVsXwnAYPY1O8sn26Hipv
k0D8E7yPvWhXsmhA8d5/CgAPRv9/ss8zQyCnPMx38pjY6GlivMf7R25mXfGlCgJUHpo/N+2t6tBw
eJyQ1vXUilnXSRtabTX83DdCt9z853z8a4Va2KIs+7IYqtZNx33jQ3bZSALcz+JHcBTT3pAOfofu
VC0/9mz2XPzKgR2Nls8nC/5lZrB/CkqQ8ABKgPsjW77YxG0ue4WaVYMLaLSutQ0o/O8PlCZ5mAYK
C/CpiChBJ0bjtdpM6NgibQckJNDnLrzGj9FT89zv6iNoUxzZTEAjGh7VwAxGq1rz+rds3f+C6cRT
G1xiETQD9oswEG1O10eICeIuZip+cCvoS8hpYHD5Nqlq876V2+sQw0RbpoiOIVy9f1HZxUTKSZ7m
Y+8NLpf1KxmkERJ4KrLshV9KyN1CFDChPMYywTog/ixOS3phqaszma2rcnQHYzT7tbAtTj7Yh3uj
MzNr2KLD+Ogbv5Eznu6PcG4eL+1OP7+wG6Zhk7EMGd1X87j08p52O71Gl797mt2L3y3yUc2jk2R0
NV10PtttDW47yXiI7SXU6Ux0fD17VIw0lAoDOgZYGozP1InMfK+uxXW2Gp3qtTI/qtXgMLbsIisN
7cnS9Kx84cTNHAiE5WiwRbUBbV9wMNdjHdVRyUiX824/dLEBfL/uMS8RG+rij8RakEFB8dJQPNBk
P+b8c1nZeRnYcdYdQg9c8khSFvK4avPdOFj8kq7a7XUDDNakE4jqBJ6Zf2+qi3UoAxAv8T4H+D/g
+UY+ogls5OVglfQFCFnEVLYZmW1Qhhdk5/7umreMGBnsBaBjo3MQipojQ4vkpVsCY9IBe5Gpqc72
jr/Oq9cQCtT3zd36PQBcBAjUAeuD2J/2SqrCRswYRaIblvJeYgobRDcLEc9MJAmWDRbpNATkqiQJ
1FbjBiVFTVET3TqwimPkoWq7HlVdddKfxE13hcszeszr3a5MTUG0a4gHckfODk3OaBczibf+6fpj
qF0XedD/jD1VdIcHFqQE8pYD9RWisNAI+3XVrNT/IO3KliPHkeQX0Yw3wFeQzFOipNRdL7SSSsX7
Bs+vX6ceZjMhbtKm1np6eqbbrCOJIyIQ4eEOueSn6QVybSPfqRur3V9f8J9FVIg4AVaFLpQ8zwaI
5faCVv0ITgndq3QJgE9bUx4wc0Py5zJWmdke0vBWbQ8JPRgKIxO1abqJjQ9wS/Uf13/Jz07V9y9B
6IWOC8rVYtVYMipSmRMGKMknTYH6Zjo/JcGdZEf3RnSXgYtE2mbVbXVUD+FB9+IH864+pKfpS/Fd
lamvCtkBemXtNGqDBmhaCSQ/8zEwLhkUTXALQRnUn5fuIakbtShj/LqRf7agv+TWQ6b9/atDP7qS
8Cx/vb4aP3sUWI1ze8J7RwJzXG9msDd0W3LobzwLMgHPv73HPysfps2B9tLJwxL4hLDmgOD/QHkF
WTqLMSWGp91B7JdiQuN+mDbBCaNuxgZTr+m2p6wfTsD31QULjtWLpWzU2+59+kW6W2kz6a7KNxN5
MMxdLg12CVnpaiNtI31NUONnqLv8pULKwJOad8TMDIBkOmZW0ISfDoa+Bnb4GfRgBdUQQLvhJjD6
ernTaqgMAWl6w/NHO6knZul4RZwiTJMNYc30kOk6RliSZLOWEf0cEZj3HDku+L2UeeRYsGxhsHvM
pM7wourTOEqzeKiTN04Hos1xx6O7EaDwVj5N0conL67rmV0hdTFGX2mNhhvwfC919JRjx8t/2js6
z+QQOiedQsGg5r00JsVkeG3EvYkku47yrWYMK6+/2Xn/OMxnZoT8Hc3C0LSGwfCM1NgafWraZCw/
axRlU6vL3Chty5WQtRAh50CFmjn2TkVh+/K4KFnlQ81WNry0fE9qMP5vmsQ4YVSd9VK0CwfJve4Z
lr4Q6kwY2Zw5WSFffGmvMBOiTYFpeP2QMz14NdR+G/uPOcYmhzpb+bileDwDblGCQ/IMkdhLY1mE
2VTQtRoeeCZNJk1gLSrynKy4oIXsD6DWb7JvtAvxuhNCcthKBsaZVd0zQS6WU7A4J6csfdENzOTo
romDMrgWBOLcHrz/BNxUH0m+qax5hhsjc5b2HgNsxcE52WbuakFhMWEwqQK+OTySMU0jLILRRlOr
Jqbu5XF64BVlEG12JOwvBjRCU2WYOrYN8M35vl/Y02+IF2DudCaN17SnwNqVxqsFVe9HSHh37U0a
rZXGfjbp4TYw+DpTlc/zfSISoR4nrvUUIRz8h8zQbBUav3Wz8x0wZf72HUCjW+MU3UPJ1hnl52Zt
imvxQJ6ZF5Zn0FGww3FHcjpgKJOH4KSO4qpymgADZFhNYCOsUVu5BUsHE8hziM4RgGeAi748mOCg
JD0ZEbR8tWm2KHDF4L2EjuDKXZt/u+hOoI2FuI9XJGD1gjshpYaB4F5DrviEDN91dXay7JtTwDa/
LLb53EbsVrah67whnuTYrntzeHW/2O+b38+P7RFc039CsNQ/glHrfbd72O3env4+PII30Dk6gfd2
PPj28WENMrW0Hec/WQiSJe073ow4rXzi9hA/k/HYk2rTKXcK4BrX12cxSzk3JkQsPwumho667mmA
2Jf1AYBHlTzr+Ub5kKqNrrvZs3agN3F59EHEft34UtQ6ty1ErVnvuolz7I2WvusoXva1gyn26za+
tT2vHQDBuwe+XJZ8ILp3BNfisJkZe0CgBhomFUSnZNZzchN3YNSBwk6Auf5Dc4PnMSTHnbUn8lIC
Sgk4zADGR0VYvOWJ3mpamiDOBOOvYth1c5wOGJ/uouYoG5s6z1bWd+mKoScCXit4fyREwtmvOK2k
mTPBq3yZGRihCld6CN9vC3FxUaSF71LwwsAb5PISA1GQA8aVmt4G+ob2/mliX6ajs0/iEvvLd77u
I7tyTObGQHE87sg+fXvJGBQzTn/WBuGW7vn5LxF8GB0HXZ26+VuN4+j5Wo8X2C8AIVaO0/cmXfti
IdCBnyEcc4Ivzth4AH/nmwXdgI+GWay+efvYPO2p8/WtceNY9v1n/waRJlYyFJjBirf5PdN4JZuH
YwEJzZfWXqONW7pQILxUID4CMmkUWi+3Y6pCmkdlC+4IMHa046HTdkXWrZyqxZU+MyKsgGTwGjJC
jekN8BUUCEtQobRgFC1+X7+5i6f3zI4QIBqCajHn+Jg2GCC+RRoMilTJuJIfLS8ZZt3nQISJgflX
nBVm5Jrm1tQNpgceITwUbrpxp4Df4/qnLGWYFrYEuGuCuoiuXhoBMUgXhHlueiMFZPIFMwnlMxkw
KYriRPFx3dbi9pzZEhy6KoM7qo4z0wus4/Qpx05Z1bbSrCXNS84MhK3fLWdE728NiLN1U7q2r82w
Mr0SZN6xtm8a2R7DyhmGByRTA5qJlnW6/mULcRH7hOctwrgF/IFwuilYmYMy1UzPMsbxSJWwcnmk
bKfSvG1QJQITT7RiceEIQiwW+tg6KBFmPPHlvlmjDkEOCU5Fq8FrFKPC0zVP1z9qYbsuTAhVAhIV
Kggj4E+URGcaYL06yibTJsvWNGMWDjrBvAEeAfL8pyUc9HSKAp4oMFRVf4AMCTEtPw4rs4RrNuZ/
fnYoJi6TgNSwwZNf+JaW7JRhBQ69uF4oZuoGCh0GkrdLE5Y5dikfcbyH1MzB7zE+mSae+LoEjq8E
YxzXd2fpyGHYC8A9A3wYeDpcWlODPINseG96klqEbhcW4KyeaML8JsToVBaF27YIVy7wt/65EGJQ
JiYEtHGYlcR2XRptSz9slUzGJ4Ig+paAq/kl3r7UTg/pxwpCGpV9FzAIT25P9/fv99Q5sRGacTcK
NOPsnqlgAOzZWu6yuBBnv0lYiEwCqBBcDzg9Fn/i0UDthLaQZkAjBoLKrDNKnV1f+qWzdL4K6uUq
xDVYUDANZ0It6lGrT7G6T6OVDu2iCbgTUAHhXmCPL030+ZCBUUgxPX2664PHCWNUPV2530suBACz
/9gQnJYVgEg94jr85NR/Dgr/lIrGvb5S5rwUPw7MmQ3hTnBNrltU8jFScRgPL42LN7XNcXbwmsYf
CavfoA/VHt40Vm+QBD99FbY0HyxQuTIMLxT26Wt/wvXZmxgIimxo00Bu0g/ZgP85k5KCqgo5zGtn
QxpJZjvDefiX42VqKIiAfgJgFPFWd40+DmNBsNlGoG/UIAWdVFa8laO5V1s1uzMxM+WsrNrCoqFm
CvEnAP9AgiYsGvL0ROlJSjyDPI/pHi+gAopdapH89wkGxv3JrK6OuX6QnF8esmxsx75WIoI0BiMM
cq4VTtqh+943tF+5MkuX9H9NoVl6aSrNjboyDAnnuakfY7170Qf1lUQKZ6BDN+wQWrKb64soqhqh
CT2PgABJA4TXd83z0mSQUtiMMuK9cQgG13hQvaCc46R2jHcWpr3s9K5h4NPacIe6vf2mutDGNusd
mgHXf8nSXUZyBZ11VH1/DjblhlENqV4Tz5IOkvkgy18Wcp/rNhbXF7AUEyPcyOREqQiJJMbYBQXx
qnCKbfTA7qEnj9KMgZqydj/F2+vmFj8JKj/oec/aVCK/NoBLkxr5nHigg2MG5tEK+ptPz9eNqEsB
FV1T1MkxCAMAoeDZyRjqUjS2xKuh6hP2xx6sWYjb49+B38sp6+jGohiOlO8rExU6fQvGvtQ/5lPD
8l0knYYuYehzsEEK2Oj3t0EI8iSIerX38hr0+OdUwnzYcIkAOwXgD1Njl4etH3jd1Hwknh9mgIpr
m5Afezz0gr3KHUOxTYxn2I1q/cM+EGyCPs96od8ouPC61yhYOzTiKT0UqAnhDxIY2rY+io0rnc3v
zoToyc9NzSfwLIGqe8wJSDFMtXa3GfCHgWb5CD5/lCswogQU2SnfD5CBtpAJ3CENGFhiByB+nzC7
mLL7YPsVuOwmwiqw0LLDw8NDa1v/kOURwD6A6AT2SBbDJgrouZGCQcSLJvMJSdCTWZPK9gdVXrlv
3+nVj+VAsg9ZFqBHIRF4uRwhhNlA5WjBRyNSpfuEdY6yGd2G3aGNtVOcu4h9dewzZTfFvgTJG0gi
0PVVXPg6hg+/flO+3xfXfo3wslJmyuoywK9JzZHprWOB6/OP1G8NvvXzo5l5cdjYmomanYX5HAgr
AX4P+ZVmPxau3qtgmR02IFmCyhJg2dLR0vbALTuleRybnRYfaYzndGJznoAg+E0JD9kQsTa5a9pN
I4EaGK9f26RM9iKomulZ4/QmxB6CvVGOttmtfSxW9tq3zmnN2UGUYjCCTwOBV+gwbAiiXoxuXl/O
Jb+DVjH61fObDvXZSwtNkpS44wH1yHDPJ3B2Rk9UAwNiuxKilio2GNoCqfsMHgIAQ7hTaFoEUZhj
22rcm4K9gZPJIciN0JNjiEqgxbAw+2faOEwnCFa4X5+UfX7qzPxWVOCuLX/O6c/IqPuQOKhEMCe2
1xooCxUCaMFARWNW6zE1U3hpdpXKiRbG1NOC3/L4Ox8aMJr9rvLfllG5Os1WouVPMg640nN7QlYS
V0Ol8RL2CP2Qg1tf21QQzGt6j4SI2mXF5MrOeqanjnWM4t62ho2f70Mkheb4wNUEPDSDnSquNmo4
gBCFB+oeVdPssamcVHkfFXuC1mAmsbI6pd0L7R4TnxlTskuktcmKxbAwr9s8xAFMiAjlHNq+CCoj
o166p8O7D069EM2mvb7rIJ6ue8NKr3WpZE7O7YleiSSmFVaw14EqdSqyV8N6ldvQNu+Mwg6sh5LC
U4McYYpcM3kAfaFvTCuZniiY8J13nf8G0ReFICqYpxG8wb+TQ9vPH0EzziLozCiOZW0x/aHqD8hg
bI1spgxEp4NL5N9yVJ/qELpOPlNWp3bnIyO6DPRtQY2EdhGAyEKY5HIo11GCI9Vj/z2tQgWo+CxL
2zQPabCr4hX/sTCGMvfZ0UJF9g4ZRFU4whUkMqQiKKkHNQitcY17A9gzLxjeK5tnDZvA/1Hsr/us
pUbiuU2xB44qe+mbQYFlBwIaFD6b0B52kgvyHnZP2WsOPwE6NAcClx4GsZ1spTf+c2wR1/bsm8V6
xGhWTdjM9o1hwxvz2JUDkJcd1PIcs9mGY2Pz5g5EuVl+1FWnKdYGQ2df+XOP/7Pm30iUs7DQDkHM
jR72K6s8aNIb1Wwi72UN85NhuHLGF88TMl9IhKE/iO7CZYCI9dAYqV/jWo8KA3uUbTVOiow0JkfJ
vFe1yk7WmkXLruTMphD2QFwNmlUAdz1Nc/VtT6BXjcVFIxjIB2by1/JZ8f9eP1NLWT5673geglEI
cxHCZ1IjrsAc21MvMmSH528y0DhF8nTdyOK+oVYLrmKwVwLkcLmWY90qelFT4sVxZkfqzu9Th/gu
1xtbWhPW/H45/zgkOCNgTEeFDq/eS2Om1AGv3sARYPrbiffxXoYsOi4kC5iOLlHAnizE4RAsUOjC
TY7EPtAF25k398VN77zPGCmfZfub5579Se0cqRzIUdBFUTfPf66vyuIJw1sOhQcszI/3ciiZapP3
cORGmHvUxwkek2PSOniFbJJx+JXUFSjc364bXYr0kCUByhhwUCAyhHREVooW/XAYpY3G8gTZyE22
bS1QrxXISZSV593i6TqzJuxFxeskrgwcaBMusVQ/dPXPiNfa9U9afEMin8B4I9RMcY6FMzxaWZKr
UgjXL71kbcNS86Nr9m3/FARvKd+lnLUA9skRotFtnHuZshsMAvKPAliQj9i6HWeigBY0VGPp1lr5
ygO+raNtSbdlv7v+WxduAjIEsP6AbRwcKN/F1zMPlujaFPagh/eCZgRz/rvunzA5yJL+vo7XCK8W
ZhEAxwOcHOA8tJYs8aWUWGQsrHR2YUj0kZdUuzDcTmQ31jqLIfWaEzbxxElQpOvYMOFvqqAEfjL6
leu/6NdmbCA4yxQU2US94ECZeFVKHfWUwA0Ntyi22amtbQOFhRDQaOXUrIXnpWN+blHIBkimB3Ec
zm4twls9mKT3IE/cwueY8fqsk/6tR0pyfWvXTAo3q/WLNk5HmByTxJ105PX8aUjvCkwpB2nv6pKx
Mqm3ZnD+52dnKcPnTU03zAYP/iFropvE/1MFJ4g1OHnU7a5/3pK3miUS4VgRE390Ko1W1ZoaFRwv
g1CJVB8VuuslZgLFCAJd+tZKKwnWYm0PE9gzi9o8tPedB599Xl/3OdATwKmpgMjQw4BXU7Ar77UN
mAPZL92tmHmYexIKe0pAntSxp8aeCJ6+bp6ubO18WoSQQlGisvDZmG8FYcvlSitBN0JwHPVhHGSX
BB9q2ew4oazo17iZlvzDuSVhT1OpTMG1AUup/4vLNZvfQgptnTRBdUxa2dLFz9Kh04rpPQR/cYWD
LgygahwSD80nZFDxRlch02IWtiKv1Ya/gU4/lvB7RAP4E7Q050hxtptJ2U1BVUVkRp9E8R6DABPZ
m8Xn5HTSezK4SVg6yTMUGfjHqNxEzWiDBwJwmHavDU+juVWTtY7kkleCniKgb6glwSmL2Kwqsepc
ylA8znpo7U7PtXLSqRuav0op25PiXguKF017vX6NFjf4zKjwekvQWzCHHEY7+Fxp+AJy0eHFV4s5
EfQvVyLjnFf9WHQERDRcEfFROb5cdFnSzDyCsoYnR5lqpykQhFJarXF+LB6jMyvC7WinKJW7qURB
TjmMGTpx6AZ1mILvoeU9rgEmlt5d4IVBXJvlN4H0FIJ9r4EMEKEbZbA3LjsfE1S8fZDuxDf0FLyk
KwijxU/D0uGO4IUPTYDLBZyUKk7zuEFZP36nHE5c/2iaV1VaA7UsbZSJjAzAmXkW+keCTKJU67KR
eAN9iiaP8pVUc+nUzQjb73wYivPCd9Sk8zmmI4gHLmZmVO8DSCCs/KWC9E9v/L5+wmcXJR46zNnM
y4VRnB8j8ZXWx3GMMTdMhLqTWrNCfUwn9GAeGpSv1zzzUnkN0NH/WDOFphP6IakK/DTx8obuteJW
LsAsFb/X0l7Jf4cg1fLt2oBnC9NjnIZOWSvg+JkOQ1q7EGRnU/I6NNCLb/Y0fCFDxnzrzu8fwgIC
KrYEtvsBRe7omEAtRd7PY8BTcwDvxB5c57TDxT1hRBjsICyXMDmS34DEuh2ZlJ1IEDF1dK6v7EII
vvhWoWYJ6mc/AvkF8Ro1PPV8S03JBiQek1RHjPz0e66stZyWziWkOTHnidIl/Iiwuj2yR0heYS8z
EttxLt9Sqdxf/6ilKwbhBgzM4VajkDJ/9FlgsPy2HUFTSbyk0HXWpaplEw1EAHKGilIZBGQl6Gmz
g/hxPi00XqE0AKJPEQ1F5DDJWu4T7/bNYA6wLoBivswV/rdftx+x8wFVbvaG/w4YWtL2XNfX8cfW
TO3u+fqnL4x8IkHHzBQeY2g8g9f78tvDsMe0uYqfog+u1rKMOJl5TMKd2e7lad8Nid17vAHT90EG
2G0K8W7ZIHcHSyJfo+9YAoFfPBaE32LRSAsUWlFPqnYmj3ZS5Zp4nIynAuyu1hb1jjz+62t2jffV
F8hExrVO9VJ16eIXCHGkUgYIdY14roTpr4JsmqbddxH44owNMVjXP8yzH9NXmSYsK/bDGhpj6RWJ
SXyK+UiUD3EghQyFtmknFR2nIMPGPHOtbtpsetSBu+HpY6zdqf4tFOKD+JNnfw3tKe734+cEFnYD
3cb4XY5GeyiZojWsViEVi8RQUf/w9+xxWNNpXnrWofeFljdaU7IJsOXlqWl1CXpaVUM933rDOzbI
fKfDqCHN61tjzGyqJ8yKjxm3w3vNyu3S342Tg/kZR1lbswX3YIFjgKBHjPQJjYPLX9IFShaVvYKH
9wQqkvyQruk9LEV7WMC/GWQIFhiAhVMZBlpRmg1EYTndtlCl3Un8QTFuZz6Z6qE0dVY1x2iNAWLe
acFDXBgVDmLfRk3l5zr1rPzJsD7mRhfXNit3f8ENWXMxDERWUFMCKvNy7XBKupIWEioBcgyQcgbm
eT3TK6ATiucc7snuwiHeDAAdo+c7xDvQNNa3ctzSB5NIJlNK6x+qq3BGgO9iQwk4MIS3R6NWeaZw
7CaXbpVq699LxjFFCT87Xf/0hQQBdUBAGgmqAaAzEpa34VWsVwmWN0FRSEberybHttmhZREgmwvX
qg9Lu3luTvisUSlGv4F6Fcjvb7n6u4xuDdBx//8+SbiSlpSU7TTik+IW1X8IfpUbpdaYWrnkJv6H
fBsD5tgmRZt5lmTh5FCVp0mrF5aXYZw4UZ60Fg1C6a1V1w7E0jzhhSXBJeqgtyqSPAc7jlq+ppgB
GqFkWuvbxt+QvjkWFiPV76bFU87ha6DlRTcH5SECd4xKDjBylxdEKbTGaqPK8tStPm2T5D6FeIDf
2pp6lygWOnt7oz1x61BqTxIYfeNnDYPWa3qfs38RXcHs4FC3VmWQiQobq4+6FjVGY3kdZvo5CD0m
A23yOrAbulLNWUjRATQA2NNA1gxGX8FSXqgRjyfJwkBS7hjBzZi1jMd7JXqg/cv107p0I/7X1A82
whxKCIPVBb6XyYfGB0EBRsYBDLhuZCG5gV9TUXXEvCZmw0VQXeFH8SjFODxR+lgZTp7aRvumNHgQ
RLdBv0+BRIj2ffaLSIDsVK4FXsR2C/wbl3ZkBTLycxdR4lCQZeEvCCRioSMF0I53Jm5MWsrvhVK9
AeQCNRrSb1KtWXt0L9QVMOGN+V8UO2ed4e/C1llGK1cKEJe9gp1UDBvsUmU9F10NpOg0Ku0x3chM
L93rq/1zS2ETozZ4QULfWP3GaJ7Z7BPU+gce+x5HZhjwTQtp2H4FHrT8YWdGhHDfcHWUIxr6XpP+
jeOTtclzBsJME3LGn5ImO/m09i7+GSqgpQBVGzBHoGlBxaXEIP0o+2iheKEGCK7/XkSmVwf6tgv/
pPkNcCn//SrOuwb6J8AJf1CwdHoZgvQhtjwZc5rjdKj2chWvNVHnN9OlS8E3nRkRnGqjgQWh1kLL
043WVbSbAioNxMLol7rN44fBejX9P6NUrtz5hUwKZhEvTCgko5gpNklyxOMmmXAH+twr1PjgQ9QN
mhis3rczTIhs+rDb1kHkrGKQF54Wl6aFgGVlBbeoVFtejTbmkDw/DNCr2w0OFKH8eJs79I/FQRzQ
bUjhSsbT9T39Pz4cZWQAA/Ddoh8iOkQA0nBebyVvWd5/xUA03WrqLp8QzSYUO20tCJ6bSV85TQvE
CKhSKYCE6mAGRKQWqi6mUfI6yhE8IB9zegJBEbDOn8Q2oXoj2QM6khC5cwP2a2L4vyhhb+uTMx4t
B1grqCUC4r65vhRLt+n89wj3N64yDTrZ+D3ms9GD/jOwVdPtUPxU1Hd9lQ9n/jrxnOtgrAZHPQAZ
yHMv43cQAX5mUo7LRKGzEOFBFBnbSn7rfWtT1yFkize+DmelULv20Y+CLq92S4YJzzujsSEOLbd/
5HpDUtSOQHfZbMkabcF87n7+QlAiYy4XohTyHDbOnCZVtCQww8nyoIR9H0ohpI3r4HR9zX+GdZwB
Dd4XXP2ABosKlYWS8qYfEQwsUEs3YPqIh1NTQIoWb9tVouPFDUZnce7RYBqSCCkTBv4LCgUaXLRG
sxNljxdhAEAtpQVr1JzFmOfWpDs52UbSwCR1sKm5LcoJI1OJ21DCdPoUQHT5+gosBF9MnWkWaJEw
DAoY6+Uq62kd6iTyEQ4BczOOPgprCpQvGr5y3dbsCM+KVq2bqZKRQEmtfttE+Q5jggcdT7d4ZW5j
zZDwoIjqEPSzNQyNg2tYjGfbMLTXsDaLZ/Ns1YR0MFKKrLQaxFqzS37TMAHGB/os13dmMaCfbY0h
lPd0PFlAko8vmXzbB8pO3wY4N8+fJHaC9n4km+v2FmgacBkohhDwF6SEIn7IILGcKmPmewmTHmUA
H8OnwZnBGU+gQOeospGtCYawG3LwOhDVXLe+dBPBWDdPNelgR/kGV53d9lQf9Bmn53vECFmO3A9T
o1r+KjfAKncrY2JL6di5LcHTYn5ekbosRzrWb4n+q8oeKmPFxNJdn/nvCPI94AlE4HzU+KmPTojv
QbKegAo4Vlg7HH1tr2gHc23n5tMmekoMq8ASOi8Q6xZOo1nlGIaaGsDKMvkGyYmNyRVHCqUvE4Xw
mqo3av9Z9ysvohWjIkUsh6R3aY6l77VjDtQyyqLWsZbx8gM7Np9STEATYMzVcC3pXLQL4UPUh0Fn
jnmgS4fl40oUSV37ABDpB17igrNptH3FaQ7G2vty8aCc2RKCZKvnZRbLWNgg/1smT1T/U0n/knCi
v/uf7xEccOY3gaTH+B7DBKz3oO5rF9pLw/grTm5BPlkExorHX6gb4Nl3ZlFwxZrGQQuqwqLpD3cd
v9WBbZFpgG7KbVCcStSUQbFrKjdDn21qNdxdv+gLheTZPBjAwAM+w02E01pkZjmNGcxTdKKYYrpj
9lEqv7XgwSoflWxncY3JGkuTQzJqTv4PEf/M+rfTPfMz0zSjQEruA42ksAogI2MgO9I7GTSAzZWY
txQlwLaP/4CsAnmWcFTjWs8TJcCzD60tKBiE2+sruXgTMAOPCUJIzAOzdHkTRjgCozXgxiJkczbh
jTNEBrGLzt92nTu88cKGzNOK0YXCD7Zv/ldjxANLIiYMTV9ZtMwUnJ6I2wW4RIGPknbD5KQQjdKr
N043ZWhHwa8Ik2WbuLCr6rVVViVDF9f27GcIh1hGjzkxe/yMpNWg4cRa83Eq3cAdN8Z2cMB05wN7
Aqq/CqsirZyhJedOMNmGYoVO50zucuEbGgVDEcG5j/GOJ+/QtgLGmJVpzRrFLow1po7FG/OtQkTm
XBg1v0t7cUjALi9jowHdsAcze+70fWXZum/aRX7DeWTLYOmt5cQt0YuRQazZ/kM4m4fcVYxfgnRZ
hDbn5RjL0gRnj6FJW4k3VrnFaIpfOap6Q8uVyLLkdc+NCXkyVbu2N5TZ2PQ8T3DVt5AJ+xcneG5E
vVxTmk5jkElw7Ug3/Lp2EvVXqoGMW3mN/MxW+mCXYcCYtf20KXMnH9K1ezRvmhi0cXiwnjJkWcC9
efkD/FZr0jAjvhejdpnqNgA4DmYggFpCwS078m7Tph+0vM0jyBhFGyK9/Pfe48y+GL/BJYpJydT0
IYbppg0em0N6quxR3pRG9yjj8R+tzmIs3VnAG3B1gNUCZlvY2FGOY6lTLdyb3txmiWeon1P9WvtH
uUi3vt7DdREHcnsK/6iC2AU1561prVauZyviwiPHReoAagpUAISAq3KZl+C8luA2MQkyPobtnlYg
HQPpYMBBLTl0jIAvoNJiryiUx+urvjCbMfcEQIgDsUUQ/ZhCTFBpXzXw6ZIX38xqi8MGXNoot2AD
oIfhJVu6j1wpc9V+k9vVbu3dsvSmoEg1UMDGOALevcIWhG3f1ImqS/OxN9PECaNNpp86N7mzMEDn
+ur9yvcu1NNgEOSymAa0ILwn+MrBJ1mapKrkNUS2eSW5gLi0IxTpG0b9LSn/ylZva6u3a2GTL8wK
r0AlU/QSuyd5Rfo4KPdqC1JjQoGMZGC52IDGEnlr49ThGnP88gIDuAb8sAIeErGYrYRRqE1li5gP
Rl0lYpiTyiaXU6DHGT+2OlhX11j85gMrHGhICEF0BfCkWXpEcGURrtpAa5gcJXCXQxsrhK5HYBzB
PrG/vpsLgY8iZwMZAsjkTbC1X/osXrS9GUsIul1B9xRVChods4zuqBnZivZKwCR63eDidZmpccBN
goEBTex6lvHQVKOuwk1LaIOgsQT6OQwoDeY+ohnGyB6gt25DrMFVCvDgEVA4A9emo4KDrNqJ1bc8
eFSDZ20tA1jKoUHiORPqAtk+E8hdrkQYGJGq5bHkdSmUqiTXyPHnTazBceHNp+SsGdtt0GzVrHer
Yg0OMl8accfPrQv7YChB0DZtKHnEnzLWNIAXGZ5ZsqozQJS2BsVc3HUwSOjolwCtLnb5o7RWIRxT
whqkQMMYxzprd6MWIc3AhEJaQhdJWa3DL8QKjLCBOACdhblgJjy9ct5KLfZTAt4DCnqq2jr5ncU3
hX+X+yXDmASobFE3C8GgWhzV6i7PjsWwEiIXP9ycyTFNDIBA0epyk7WkT1spyiVvMLe04htSRQ5B
yxi3udb+QKxr5bQvJD4g4oCsJag4IdKjCylBY4L/e0DFB9rNpuxYJRo4kaTkTkeKNQKVRT+lYHEh
Vo57jDLT5bfxQfaDJGhgC7UKG2d5J4XysO8Av3JoWtwGFmb2k7QwDn0RjnaomGuBeHF10evA0wUN
XDTILn+BNIbp2Iay5Pk4uVaKqkGIltWxBWNMzN/D9HXFlSxFIlhToDSE6Va0PS/tTVY/Dn6G3Wyy
ox8nTvNXN22DG3dQfCBGwvD8lte6jUsX9dymsKMJ6KNaTYHNrGbmVLLSbTHLkX749vWPW1pLSEXP
BNZoGOvit/V113HJsCSvNv33vCo2ZQrKTFAfpb8wvKHzYKVlu2QPzXB03vH2RLATnp5FoqhtlmDv
WmLHPNpKd81WaVVbrp6GbHf925Y8wbkt4ZwkUST7xXxO+mFiUQvE/Zo7XQqg5xaEe17lnOS8HCXv
JeSqa9pNJLkSwKLXv2Pea9FpAyyBaIECJyp1wo0za5MrmYXUy6zM24HuguGJ+vuyAv+8UiGAuOHD
dYOLnwUU2sz/jgbbN9TyrNRh6EXczKAFL58gSSVZNvchBKPJW3lN/mfJcaGhjtELlDk0KKBdXq2q
VUo1z5DklcZLb97k5C1cm4RcjLjnNoSrVKU4jTUKt54P/mrfbV4muiOJjSXMGXEi7cv6omstuZXv
IsIxHyhP/amDTUv9m7Z/qXVXdu/XN2nREZ99l+gGTU1CIcXE8dbgg+T0qIAAWfNkf4d6cf0VvE71
GrPq0oXCyCyAw8CTYaZUSMmtqudRS+XgjqS97EyaMbIpz9cYMZb6ysh/gWk3UDCAVqwQwbPIV4O6
LAHOcSoW2ugwgp6MuKX7/lyC51LerVlcOu/nBud/fnbeq8YvfUUDpKXKLfAzu5310dUK2N2tlYu1
+GngewEuGFV3YIKEFaRlyCmNTLRqrdZJMGUVTb+rA6Ye8h4g+vKQ1LehtZkQZEYFFXj/xozfs+m0
cnKWgsv5rxBunVGE1iSFBBCs7KsFTcOBv9XWM54fwLwPDHToMnRDnKHwhsj21Rv8Eqm9mZI1xOvS
ss8kiFD5MVUAFIWLmcrgFe/VwffAIsTKBDDQ+LaaLNYlfMWDLhXCUIT6jykx7JjBRLOUToC4QF+U
gooMuIRDbsY7jLHe9VaHctQpycEkTpVbQz/V7QrGZunmQCBi5vqZdZvEx2wTl42R53j/NPLtKIWg
kljxBgtbios5o8xmjBkC7OUR7kxSEDrlwV1jgW4sCuAQEPOSX2GFJ12zmgQubJ2FZxyGXcEBj8Re
MJeWShO0WhreZX/1A4at70CSccjc5HY4YZjCfwxAWBtjMnhz/eTOJ+IiEkLi9H84O6/eyIFkS/8i
AvTmlWQZuSpJ3a02L0Rbeu/56+9H7e5dFYsoYuZhBoMR0FGZzIwMc+KcWWcD4JAIVdayA+CPSaSU
nRGcoYMfFHdGHag1eiC2Fj4Wxr7sN6KVDXvvLvijYxinrG9y7ElhhpTlj0BObGE8W/UbCohuld1X
0fPtFV59x1nEleIe67M04OqLq9lKjZ/3nuqfuzrZlZl6rPpDEr+UlvrFE9zbtq4+4mwL3BCoqJkN
bDmdlJbF/7UFCguozKGEdqwxhMMmZmTL0MKhm0Pa+lFs+ufWey57BZ5LlIpT2S63CAlWDZFucSBn
HPKSONqkQlWRMfjnoVPciBkhU32OJusul3/d3rprhzLvHVdA5X1C5k+bL/yHk5FEItS7fRCcIWiq
emQno9GlyOGqaX4/KOFDkoBtg4uAUR7OiJj/2Fzr2tn8+AsWmzqzAOTtEAdn8BeDF98J3X2tIwao
pm5coz2YpK7k/7297LX9nVUnJVJMuhfLxpGhFHWiWGlwFkkuYZVQe8ijvLvN3ua6HQNyfQB73IX5
7x92t6sZutaGIjiryVH0/87EK5BXBP8x9S8fkfT8f80svFhUMiqrN5jp/HFXhKjpxTCjxbVTl/Cw
bB3O64BtNjfDjYEqUMpe3reiRBOaLAxzzehI+LDvUdjbXnDyzW6nfRmFb3Ekbdzxa5jcbBQVPXIH
UtgrBGk2jmWTjHhq2MIOwrF/iR6Du6A+KQd9q7U2+6aldzZ1kxL9LAxChfzyq5VF0w2B1AewDTOk
8uhzEZ688IsgH4Ktg2jNOc+VrflswHEyQ3IXn84XNLMbmy44P3z7Ydj17nyW7LNl/9nvz3d7Zr/O
+7P9untFgsF+fY3c/d/PEB06hJPu57+7588/nk9f/0JJaD/CqHN/cr6fds+Tcwp2f/69vFl3Lw+j
czTs1r6H//b78dPLH1jmX5xPL87ufuMDrTn8uY7y/xaycPhJzuCfMS/EP6nPjV0dVXvaKpjMG39r
s2ZX8uE6xcoUKl0+YMOPiH30VifQ87eCgvcg6toMTzNxOwDx5QgvFIl6FUNHepa0yNbzn50a2kEM
+m78jTr0pIaOnA6HrthRlyv7YzNVDgyijhh/rvTXDAGeXsgZCFNcMF+H245rdoa3ftriaDICA95K
qHBc90gn/dyAYqzuL9ydpMsqnnFZ7tOFIQkjaQrOMYR9ccJ0/0bEvmaAsVVEZecAjxf78gO2fax2
fW5xsxIN117iqoKxKt3bm7TidWfJTyIBRHeIURdJq57HwNs9k6Du1X7WHHkjCF87Hxf//rIe44XU
85r532fqdApSaP6lndGcaRjYxvFvYXw2JVcP34Q0gerbHlS3GO24uBOlf0GSEDX8F1BROmYflyxf
bmzXtFppjmxs16Xq2Sw06U7x+o1p8zXHTw+CTgTrgyPAWlgJuqwLaXLxVMcBw0NQBB4Rj42UFwSy
Y5usa2ua/hqiPK/rg8VFyag3FCORPCxOv4Ej259N9/Ov83PsxE7tfBOYgSXNs5v7r4/fd4Oz+2M6
9/bPozJs3Lrr2cvFz1hcO4hMmjhQvOCsxI+iiVYFI5gThcy531QmOtjwJ3WM3MRobaM1HyQlOAxI
WUgPgvmnkXJHG38V8vfA/9wPDGoeushtNai6gtDBS+CBNoLvlQfsYtcW1yxK+77zdYEDWsI9KLoR
UMIWtg4r+ZonJTPk+e72jVtx/hcGF3FOnPq1mKrsDy2+58Dy3Fp8sLzAFfKNI7gSLGIIPXI6TjBj
LFntlL6Ww6CNkYoTv5cdkMzMVST45Go3VZBC075r07fbS3vvVy5c7hxxMJlDysvo08KbqHqVRVWe
hGel+iaZeHapQQ87kA+yAFG4Z91BT7azhOFOD7+oguC0zfMkAwzqt7iZVpwnY14Sg15zUwjg0eUd
r8NKrHOftQ+GFEAjOUIZmRb/McPLfNQ/WFmcnSYTx6xB2urcRT/UQ6Qd2uCtyXZQZt/e17UvCZUE
1phjgbZmES+ELTlJ047RuZmY8jrl/r3XZRBndr+yNLAt5k0d8p7bNtfuxUebi/jB071QSAVsWsSP
DL3u1J3fPuWB5iDK8J+bAmHLbB6CgIxCzzfmQ6iil2NIhphHZ6lxullzfAdSs1SfveZJ2CwLrbpJ
TaaOAYsWXVl9sbCu6ySIChqspeJOQMKxi+beYP9ZKA6eLz2FHdqrKOnqL0KwL8FYVExGWeHnIWLL
+/5Udn97Qfmd/lIf69qphp8o/Jbh15ZG40DwE9V3gX404L1p7iL5R6Ru0e+s+Q9AguwXUTepw8J/
hPrUTkJURudwag40wgCy6eljKsFVudXBX7tFUOpIHDnm6EEeXX4YrwnjRLCS6CyHfygwR1tl+rVz
rdOyBSH4XiZb/Pt1GY6aFfMpLAJToZvuoumpTB7RHrLBJPYNEhTNf6w9yS2inMSwPf1pAp7FuxwZ
NexeyDudM52RIaWzo+iewujG7VnduQ9WFm+xSkZET6hn5/TIstPG/EOlfkvsb3X7PhhZODk2LdMl
q43OYv5vSJ80y5WyN9E8Bnpsm/n3aGv6ei1WhPr4Hc4B7P89P/twT6VeGQnn2DrJd4P4MREj21Bh
Psq2OGnXjvhHQ4uFNYNWIzSJIdn4JGr1TjJ4/8+hUe8z1b3te1ZN0YYibppLqEusIlPCQyhMNbep
qVy5e7VaGr2CY1VvkfD3tqm1tBw+MMB7yqwpTvn78jqJkPih2EmuJPvaczpmR7MS7VkLyIvHXexN
rqJBbOyYwpcw3MJxr3w7bBvkaMQEM0XopW01UftEkLHdKa9FccwQGsClbymEr+zmhZWFb9L9QbCo
5Afn1pRyuwB5qkePCoLVw6S/xurdxobOP3oRbkBkA6qfXjbDaUuRslEO1YTKenhuI1l88OKkdMXE
gOS+yNqdLybJTuv76TBIJWS6heE9GHUYPQW64e0Zrcpoc+b529iTeTZGG26crJXbiUgSxX989Jxf
LRwN8m6SRyhM+GX5hxqiC8rqfxo1tYeUUXDFc6W6+YGc+s/bm7K2J+9UTTzeM4x8+QkE9MzVgce0
H4rPcZx+yiCEU5StKHYtv4EIfWacm6FdyrJMrsm130RGnJwh5xkPUOuXdjtFaI76JwEQgdz4BHy5
jepRS+RZbCnfriwT2UPu0P+h2lq+gp0iK2mZdsm5gus+Hhz9+4Rg9e2tvO4i67O24v83snif4skw
hMZqk3M/2uUIzbsq2HCOlnb0M3fhDtsHu9sWV+4PBpmwZdYSesZlNSUSs9DzmIc5V5UZ7zgs4lNt
ShaQuSz4Zkh1+eyr6Ra36NIo5UnQhzPVNuATHseFWwp00UtDaC/OvdyB4z0Y/kkDhFbqxiFSNqom
VzX02RjjKxA2MUw/Q0sv/ZAiBPrUKBjzxe9FC/e1JNhygaI97Dbm2TLcTvreIlCVirZnSE6sbzTl
ludmtq+h/KFDCqTKFG8u7Q+6Zw1Z5SVnxUtsqtkDMJFY+2+MzOwrfEbI5JfgjZTmhxWDGD9XWm3r
2tehamxhU3B1dSkfrCxeSX9CzkKMw/Q80r/p2b985u6AuPv2mbxK6uYt4z9Az+fkg8+32DK1r6O+
kZJzHEv72kRsMMi+MOCkekfp3pAOopbdSam5V4UGpZAaxjukqLeu4jIdef8RsB6CK5wZRJdocEmq
hK412VIQjKbbeC4sW07jgH63hftPf/78S889yI7bS1+7GbOSAuHpTDmx7CDTVvVTM+Gw5E3wCtMc
hU7Op7eXkl0ubiF+Vq/GrJ5D3kzxnufscp+NWA5EpZqXOKHUUbgd4RVFv7lJnlCUqOPhLrQGuyQn
mZBYKIJ/KTzH/8WKZdLmmbkEqNbiNyDG4pUVmjhnkTfEMXueVZ/waDcazB57Re3ZST6Ex9tGr6aE
+LioaZD4UdVnsnjZJIEJYvJ6E6sabCyC9yOfjvKQf09kx+rh9oD1v3dh9FSsX6KWuvbYoJpBi1vR
NiomV997bqMDfpolIU1yrPnvHwJcsc29JACr+mIqgrgTPdHRUQx1pnHyKVBpEGHmaX24vfj5ln6M
YSBzJiQDvcprTanmfc72g01BC4QhVqzwJW/GwK0DWQJXL08bD8v14ZrNwL3He6lA+7GE8ajVTMil
Ygbilqb/2xSlo4zSPmvCvV5AU9B/LZuHIOxgxzyF5alJmg2feFUJfl/oh1+w9Lwg2rS+McMXPYGp
JnGF8aGLHzW1+E43rO0km/ZiMqToDf0eGGpgrve+LSA70+1GfhK8I+M1ytZvmtOwi81/Lzvw0hKf
GaCzF8e9mCCYT1s+eJ9K+V2YR/0hTiTpXvEY0C79SrGnqJYAtUoNvN6a/hQXeeM2dSjvRZRRn9XA
nGd1m6a/nxppsq3YSxyhQBRT5PF2i7R5CzT1l9CiDl9aYbQLAophtw/QMrKfCWr4/fQXcRqavPyy
iMGWyagnzVMree0uU0Xd7XiBDtEQIRuBhuzdbXtXt/XdIIAw3DCjSJyby1uiTUEgCE3ZPAW0r7L0
1WxeZaKjrnrtqsE2uh9VL90JWX/wvtZ3ffDQar9wX1NgbDxM73Whj19v/iHwgEDGIdFLw3dc/hDf
6jKzz+vmCWmPO1+6b/qvyP6g/F0Gju+HO7WE0s97sDq0uQX0VbpnP9h5z0n7y9e6feE/Zap+zKvv
zB4G/B8+czxdfR7fdEE69FuEn1cD8++/Fu1PfgyZClxCl792CKnZNcnQPFHSuR9y22pVqJMNe0wQ
WWw++3GLtu5fnaETysP3Sjbt6kZz0d5I9bu+uE+rmWT9FNSak8Eqq1mftHGYOU034C/vGe9yV5lV
eAdoEdgvNXDEqmpgfE3ap8RIi8mueq14yaRZlFeeghYMlS+GqptUemLZrW8ED/KYhJ5dDoi6iyGd
bpORWWgL1UoOP5cFMGpbb1XzPiq9Idu1aSWdorhlxrP0ogxUlGCmv6fIB75e+G30uyy13ocnuyqe
BhKKH0FciRRv5SoaXDVrzGmfKbECQmBKt8jYljHG/IVU6l289szkMEN5+YVUNYR2SqPqWMNeWnih
q3X/MulHE4yQiTyaW5MSy9fm3RxcKiozmszlvrvsD55fmsZW9w3MAdfySk6qu7f51rdv69Wa4Djn
IWQ8D1QvjmIRJOrSABV1kAtPfug9pYnH6avuDW16iIUnNW7InTzp622TVw4Jk3QUJaJPaCEQyrrc
xmDylYqOrvCkR/f0eu/65mkgRQzVL7ftLF9O3mqFDzKvzADpsBTTk1q/62JOzil2bHPDt1yvgXoQ
M2HEYzhVMvjLNbSDVRr6SCYkTJWdmNWxKu/Rhdp1xbgR/Cyj+PlZ/mhp0SBNiz6r6kT3T5M5ObIw
ibbQN3+Extzoc12dtoWdhftJ6rLz6RRhR20fCTTdIvMfND9lFDj6nVRb7YP55bzwIjg4gsiZ7I/o
Draqyw0cCzU2/IINLB4JZp4Gz4VbRftCbtBJ+9vn4PqIX5qa//7hHnVKrrRBi6kg8e77V6Xcee1T
nP4gwiN62DjcW8YWEYMg5YZK25JtzMJ7E7ERuPDtItUYqgYLVk82JKa3l7fy4T7u5LJCqfvtBBkb
FtX0UxjTITE9d4L+gOHbwP9329bKsb+wtTiMnd4KalxY/kkEmBH2jto9ZmQao76RWK0c+gs7i8M4
hLXRqQl2pvw76ACYr+W9VGyci6vyDVfrwsrCERFLD3AqYKUXvoa6+bXz0rfMkx/kz8lLqbqCH77K
GTNw2tSigLgxl37tnS6NLxzvlBeWUkkep9L4YvV/x/Q/zFXeFzcDfxntI3J9p2z8cOr13PP6dBL8
U2JB3TBIWvip1eXe8aWq2HdlkZ/KdtiqIq99N0gFQDUAt4S3dOEWu1SYxj5sglOfiL0dgWy/T40x
40kWt0ytORDKJ3NwRwWFbtflrdb1KiQpqINTo5aRsIObgmg2r1NwvyRTz0md+hX8kmU+HMqpbHee
6HdbHIIr12HOlhBwZvBNZfT+8jekCa7FH8P45Pd9+E0JLfD6rdfvpKERnLGo6o1G6FVRlY+KPK8F
fI+pH3oPi0XnRmJNg9XEp6FDdk/24H6ktIk+ol/1u3iKD5HnOa0enmRI125f/XXbgOqY8iBSAHV0
udiyHlVt0qT4BL9x8hZZuXgYlRL1N0uJnQH0N1wRkrArLeFbI/W9W5a5v/EWrjhXwniqkVTNUTJZ
9uYao4hkYVDiU251Zbofpkn7VHcVOCDTCvJyH+iqmDhKVmah64VxsDXBs2afZxINEX4Gk5WL790Y
Xibo2RSdxFFBsy0qk4PW1t0XUfYZQiE/fxADoTkYeipvjdmsHDWGX+jpzhE3hFqLm1VO4ijFbZvC
ES/55xwGt4PVVJ6b5ea+q0r1cPtrr5kj6+VywW0AAfnioI1RK9dGVWYnf8pgIyOdzdPWKXHFzBdt
6bNeVRA51sxQokXK95nHKed9/+Crsk40qz6Y8pPcmK7ht3af6HdeGB5j+Sn1JwdaoV4w7VbSnVQS
ziq95jpVHlpj60lY+cBIZzBdNEuckCMtdjmugyZQ9bI4lVSYCgNSgSA/WLF5X1RD60RR+yoL4e72
Vl+1/Vj9O4sF7C8zxfuyihjNlYFabstTlZvHzv8plC9l+tXwzhayviAGtKg5huMnX95i4V/x1uDh
DerdMl8aFtTLbTfHnLFzKStPkpr9awx/F2k9k6VRsvHQrtkBSTF3LGBqAnBzaaePvbjzTKs4xTEe
Uk1S3dbfvETTN+zM/84ipqTaMHOCcEUURnMv7UQ0nNGazcvTWIe7tGKSnLqc1od7NfmsaBvx8sr7
bVLhYNYZTWEAA/MN+nBm/bD1BOapKYX5af4iCVl28GHA3AiE1pZE+c+abz4TkcscJgfl7hlWWJ0K
xYGB+WiO0qGM/Keu/tKLWwjBlXvICZxltnlO52d8sSYOqmD1FrJ56LC3tS0wFn8/tuSAzVk7pDu9
+OFNjxnSr6nxI7K2juP1WskGIUGgxTRfheX4hCj2+agrUXFKOmao/R+i4lODvOMxcK1QsW/fuuvP
d2ls8Zq1cS6McREXp6xB+aUC4r9FPHQ118dA0syFyosJCS9fcGFCqMImNTozPiEPt8/vpQd4lv5q
x9rJgVyCPO9slLfLrW7d/I0uL8FslX6EygQdue/Cc8em3iNogVVJTHYDFFIxQ19R7T2mRvFyew+v
7/WlqUX83CJqOSsRxpDn1VHomsZrnGyhmbZsLMJkoYqECkrRhGHIjJn6rggTOP1T09Xzpnm7vZ6V
A3ixdYsPRiunTwvRik+pX9pTflcmHEDzQVRyZzI3OLC2bC2uGuV2LQsNPpP4kut7bXhrfiG26yTp
1kDlSpZz+ZXmX/LBUWlAK4ooxRKTjfnkDPC5WAn1xVEJPgVB5RbCpzR67Gli+0DUemkraFpdKa8q
EFPAloqy+IJW47UBzQcOZJ85mV99jep+L46Bnfgk/fmX29/wOi2gnMVrxrmjvMCQ6OVqG2Oc9EGM
k1NSov/51BYHNXYb7SjET179oop/bptb3d2P9hb5vpHI+Zhq2IPm1BZ3mXt+/V3Y0y6FcWnD1Jxc
L2/2B1PqIjiRpzqxqpghssbfiflDGvwbGuRcRweSa2ajGelsbIvycDF0G6bXPiFFQnBx8wdkuu1y
U+NqNJVJAYFfDYIb2r56Mk1qntnveGv2f9VpfjS1uBdBXBpqlWNqmL5OTARIqPHK3d7L0YY/5vF4
UAzXn3oYjQuYeUon9PZ6Pdg1as23t/tKxXB23x9/yeLeBJ46tZqe43nuylO/61woHhu337Wv2RmI
1nf/qX9udvCKI+cXF7aTDQ4o/ts/YvU0f9j4xWlG3qf0UfBNTqr/jfdj+gbDG3RT7ef0t5htFCS2
bC1OspcQnfVmkZwM/5AFBcMkwFn2ZWmnf+CY1botNpPrPtG8wfNYEEgPZsOW7GEztYonGW1ymoT9
tK+ZPxB+pWAF0+koTa9C+0e576anUEfnN3Wnaje2e32rDLmS1eKRyCUBQ2lzUXpR0aoRkh8jnR1O
S3hrDsND+o0h1JR+xZ9psP2tmv66PdwTylN4KW7T5VWqBCFOjSZJkaeoFMkm2R98O4uQkXD8qJPm
QpNRNnTJ2vxfStcDBS5RBMVbVkb5Xzx3TJ4QNs4p9dVAZR0NQyOWHHBNrfdiepS502PykObnIRk2
DvLaM/7R1uIylWJEKwNvd6JZ5NdfEuFZsDYaU/NdWLpHag2gA+aog096ubOxohdtW+OJrbh30R6n
/OAGJlRpMLMN381oqwC1Zg+yVPYPCj5oLBeBlt6I6pR1ZXLypid/lt38q+t3fvcw6j9663jbD6w+
M8h9GFCrK0DTl4lpGIRmPooCxuq3MbJTtLyhL4u6AVpryRaBnfm6I5TaTp5+j1ulyrWVQrKo0POD
z5uy+OXO5kqVhUEXpydBhPw8DZ4Ef58ayEm2sSOYO5S0b692zd6cLAJ5IGzQllieyleUcJAGhqhD
8V4THsD2OJ736quukcE708Lac9vgmuuDfWi+B2wt+iOXC1STTizbVE15xAs9shvv5e8Y8L/f/Pqz
r2xhaNaWZ87CHJwd8sflSOxgtBN8KVaK3/NsH8Ie3YfmI3O0kEpH9ikPvI1U9Qpawbej/on2PByV
jGIuh/iMxAcfVQvZaZqAV1CgbHPlNJZflPahUT53Vv+SmN5Tr9iFpuyYWXHkR59mOOjCYuoYfNbc
KfwthPft19v7/g5ZWtxZ5jmYPwIBO3M4LO6s5ReT53tJfjKz6C7stIeqKX8pVvFHA/wMqWTPgdOY
ZVdr8VAKslORiAa2HxC+Smq+9yrdEavpWYgO1Lg3fttK0KMaYK0oBMGBxUW/PBSKXvWKPgj5ydD/
Dt54nuTINtGnyCfXF14z6FiqF32K3bYL7ME7qmbrCFSfhe5u8hD8oP59+wfN9pZ7hbISXVMNJCb7
dfl7orRSPaH305Nneo6mMhqrGtlT2EeyW/ifbttaXfsHWwt3XXWZqHuTOscCrtAeaIQ6JRtfJ25q
bPFab61rcflSP0xMypk8DUqwUxgElj8JYrPP+o1sde3p5fgz8AY8kCLqcrAnomZk5hZurOqR34nV
AiBFjt4lvDqx6LSx6AaJsp8YtTPSrTn/lfcP2yiAApCkXbDsFMCeMEZpF6Ynv62cPDTu4rH6Ym2y
gl3BuOabbop0panfWHBoLVy1FHeCUXt1elIAslf1sBPD/rH1P7XGr8S33Ea3J111ey88+nX/U1W/
JJvSgvOdXZ5TmOPEGfvNWLKxSBbKtlKmyctwb7qaOLKZo3ho6X9vH9C1B5HG8cwgDbZHB45yeRsA
ysSBVrHQMPtnJv5dGqQ7bdD/jNlwr4F1NULD0fzsUeu1J1N063Zwb/+CtWPLg8ijCBxQvaKilYtO
U8ukTJm2w1oDVgeBJZ+ZodofN/z32uHhzELXMA8L02q6XKucKXysvpnBPaJkm60lwLFsyTvJG7dK
8aum3l8J9KMpHy3DYaZTdIZCZ1PZbvBRnx3r+jGkaLDhXtcNzV8QSWFYZhdrIpMtm9Do+X6KClPy
l7AHmxxv9MvWjDC0A2CTAXyoMBcZs8L0XppbBBICnKO7zpD/9FUu2nqjb6G31g493WSZMjcYaNDr
l5/IS/NCLDwiiEroKRa95OGwsWErMYo232oG8UW00JZSxlrXmdZQ5tmpmrrcu0+Hhj6MR/PmUAhj
490FgkKuLHijFbkCHcQDD5WY7m4f+pUNpRJNuwKhq7kJuLh1sFiPVdB0GQitV9WkqtnaFlLFt42s
RQUQQdK2lsDuWZSOLjczzZPA1GkfnsLU/WrtOvsvJNrO8+nL1x2z//Zba0MlsfG6rtW+PxpdVles
wkzVKMVoXFcufPhokAzoI415vauiu8Zyhg4usp2nHov4rQrvBQiLb697JS6EkkUmCwVeLIvLze3y
hEkmJc5OINr0vREG3q5iVAfSZyaxTKXYVzrSbZNSbBXe114NAFIMcc4DQcCsF5cxDYdcDvivEy9X
8bMUm/5OzwfVQRehvwsbcz5RUnQoxnBgTLrUnd4CSRBKUfrChKHgJEpW7//zzaDPanDK8Hz8sMsz
MKDamBQoi5xKITYfqtySdjVx0b1clOK9X1r+ruqL0dXUQHy9bXntjDM0pMzKRfSZ5fnvH+qlYjB2
sFBnxUnQpr1XdMcscsZSPNy2shJh0TWaMVdsONnjwjWJVjANzZTnp9bbleVPuTt+7bV/m+XQNTNM
CoAixNFSZFl8Wbq2Q52LFdtYxHzFJCJ0HMS7flLOeTdpLkWIraH3FUdFD4koZ05vcBWL2zulwZBm
cV6gh6TcSxlj1BB7JcZTrkiulhy7g4imz+3NXLu8H20ukZlZoTQQDdG3bfpPpv8Uij8687VNxLuU
qlyinFVEpGv5eQKYmmafKz8/FFt19pUXYG6dzXND8KfzBFweG0vyhIq54YK8anKE4Uedb8WvMv/C
IrBCJARCARrUxBvLN0YEUhNnZU9zOj5K0U4ElV+QNO667q1P3qSxtf3kcxLvtrRAVyIdoOPEAlSt
8P3LKcpu1AfPU8ge20Sud6na/FSQSXFiIxTttDAL9/bHXDs/sNrMI2dUmol6LjdSFOK8TccxJ7Bq
p9LWQ7GwfTh7X6SO/k9n3ZWxjq5RF5UIIgviRqy14oQJWonrwMHDFL6cP8spbBtRKNCEtACH14GD
blKc7Cvl2AvZ7Io3RgxWjg2TzMRBTJSgN7rEdSjeGHdKUdGHbL9KbWNHW8paKwuiuirNU/oMdwAE
u9zOKAGM0oE2O0WKWh39EYL1XBvG51pJ4pOVy6CmBNmHkdw3NlpcK450rlQhhGjSibyaA+iVoa/N
aipOUOVRr7Kax64dj9H0X7Ry8TVMYYJXAXO2HHAATd9K/RjT9p8GJ/B121d2t4/kWrYBTAK4Ki2l
uTu9eI0g00hz2QKi4WfCvYmT6abGKQ3X9Crb7/LXwKhh7TE6ty9N22uSfZNuCdWvHRSZ7A4lcAnk
0XJud9RVH4lswBpeHNJG+1y3f28vcsvAIufvanNiBispT3X2MIhfh9zb8tLzUVs4MADfM8SHfSTI
WSSnWiEESurxobJknyFAewe5jerm9VHeM7Yllba51T9Zef4MQinCKQpgIKcWFrOgTKNw9MtTOpNV
B+KTAVu7ussViGw3Apa17WNsah7S4qCQdVzes3QqRLPI6/KUG5W0y+tJdPwk3OjRrK2H2EQCVKCS
3i8PgS7Gcl4XanlSi8ppJ9kVEarQ68iGoOqFjHgj51jx/KTwwM9V2QDutkS5w2E5mGOXV4hA0/zy
h3ujVQ8KHtoONha25ivYOxKnucx81YahqCyS1cTVKY7Mcqda5bmP2/yYhRuHfG0DZ7WxGbUzjwbN
b+yH4G5CJGCoW7UiuEv2vRCcpOLA7CJt/uJ1k8h85UigekQKA8IKYIG0uFF6UQVxpCc10nj522QN
ThaVG02PNRNEWUB24FSiVr4ItuK0H3t6hGDH6g66EsOLdl2bbLU6Vs6BSVjDKigsEXks3J/l4f8S
CWCVXJkPnRHZwgRFk566XXi47YRWLBGsgpZh3O692XH5fQT6rYnCDN0JShRXDf80+ZsIPeEmmej1
voFFm5VAgIpRplpCxWQhLTK1AwStT6J5HjSz/+GXlDdvr+Y6lMEK7U3wOBTl8AuXqxFDOeoln1Am
C7pHtc8yGETQllT8xrrzIhgQhsEsUAmuhZ3ZjNbutvXrvcTVEpMCUMZhAMq+tM5QeZHzYuanui+Q
kEki7UX1jMT18oEa2WAEG6tdATLOvp3yKkgPKprLQHGQIUcP1KI4Kb0PHHgSGumxFiPTTiTBeBzq
LDpPNaGAWaXAlPXa07/pXYGEU8YM2f724q8vOh8Xj88v4iDxGS4XH+ppH+geWVwojW/wJz4q4ne0
mtq6dAxjyy2vJNBYg6kIgmG6GITJl9aaOg56dG1mhKOcp25dF+V3PIzW22qXyC9DnlPbFrISCp5M
CNVv0Fyp8mPP/HTg9HEFw6XSCSVqYZNRbLy6a6dgnlgG1ooLp/x8+dNqq0uNsBSLE6Q/o//SRC9V
6FT9Rqy3tt2InwE7A59NNrvY7qjytahLPWK9utaPo597B80LpV0SR5oreOEnGKnkDZurK6MeyhUG
em8uk75uFLNIjQgnmirYi4KQzmqJ90YZFU6p1z9vn6frMHouvtKxJ/4iUFcWX1hKGy3PZIzV+WjP
/RALgkakYkcvttvY2lHx3nh815wH4TrsKWReON7Fh8sJn4kBcLp1/EkWfxTSLjDuFR+Gxlr9E+lb
Pv76BWaBH8wtvmDf1pYI8xVQl6h5RirpOOjfQRVtSZqtHRRIp2ZqW5OpiWUtW438ojQy8h3+fOgT
f18P49PQkR/ICbD6aOP0r5rjvZ+pjpluXNbU2kEI22Lk9JuxdAgDsOST1f6dFPOXOP4O4BW5fUpW
XSDpFl4AZAu18kXAORMOVqoqFafqMY7/ta68r0w3/l23qFo50pcvt82tfTOaunObhaYuAOvLux3H
rVB3tVqA9WSwugYdD7GGNW6R+K5dNAjYoNTiFePTLc5+4HulZbQjqQfKklktFu6o+d+HSf0kqPrb
7SWtoIIYLmZgnREHxmoY7blck1QbXiDEMsaow6KKdQz6fD/IDoOPoeJMGilesZfHN8P6JMYqUmUE
b/1ZNJ7GcH/7p6ydHbwKI9mzwORVsTtrhlxJSrM8leNO1k91+FBXnw3/qIkbhlafj4+WFqcm1hIv
9wKjpPJr64bT7nI7+a2FNuPPdzls4Mhn1u60xaK20hBlq6GzoNZJXoaKwuVWh80UF4QP5WlCCVai
6Auj411S9Xeip9mJJdELHb5ERfJlKraqEis4v5l7nGBybuBR/Vi4myqFmy6JpvLUAfAjuWBipyqf
mup7aqh2Hj0l0qsm/xQZMG+8hziH5DUVnlH42sg7Vr7xPK1GfEbhm2Bh8TPkMCnpEbHzKTOM0j51
5J6bqrgbodHKRcWJgySYGQVnDMblTqPDMSWBJ5SnVjZODYDBUH5Ar/Xz7QM7f6/L/Bon98HKwh2M
eTnJIWNvpyhJ7nXdgTHUpvaya7KNA7u6HMoQbBgtbQKey+X0fh5qWlhWJ7Nrd6KZQMQh3zXK8Of2
elbNGLqoM3YPR+sy7RBavxy8ifUkgmIxqisDZi+T5hBQW9hw3CuP7ZwH/K+p+Zx8yAsFEZ1a6GCr
U9BxAOInLfKdIBI+hQ0ktaUV2XEJf5K31dRbXyHdSQMqKGpki40MO8OrFC2qThZBanIMf3tbgNrV
MwHekA4KZKAAHy4Xpnk5YXcZzAlvZDNhscuJftXI2sX5xlVas0QfF804Mnic5rzWD1vY/g9n59Xj
OJJs4V9EgN68khSlMlRVe/NCdE/30HvPX38/1j7cFiWI6AEWu7MYoFKZTBNx4sQ5ddvOc9I05xBm
RZzprpI+0gTt1d3v+9vi1r2FaQH5BY0x2JRsQ1qrxYp7CsfmLJVS/y4t58aTqnn5WWhyd2yqEpMZ
SX0aYmPxFlF+7OJyz0Hh1rWx0jffCA7Qg9a1+GOuCRqrDT2OzRmBO1fP8VmePoaCFwuqV/f/4bD9
OdZma+pCHvR5N3DYjoP+23wxhp/31/PWh6PehfUeWSr9hZvnXShRPgzSpTkX6acww+nlO9zMQPp0
f5T18tleTm+PDG2bBNDbJrAw06qxVaTmjCptWR0V5dv9v38jQKc3FsaWjOQMytKbm1y3WkHvUoIU
JOTyl4h5fsuF8lFM+H+1GZuHrMtEG/fUv+9Vp0RJeQR+AX10zO1yL4RDK0z6SCNY1h8q65sWvTPb
naLErdvpzyE2R6sZsr6INJH4IKPqUaBtJVKNLeb3qtUdRPE1Ew9yfby/nre2+ArFkcsZgPhb8Kpv
Qdz5d/WZEzRogzuo32vLXobeUZtwR8Lg5olGh5sglnQHOsjmPIlDGEuDqTfnppJ/CLEoeYNhhk6j
arVLR5PkSQrKBmUeFm4bQnjrs9H68ffzxfMYAgd5MoXnzU+w8iFEEAlksGsfq9h6JoH5EMbxUQql
l07fge3WD7Y9DHRegnfiE8TW2Ry5hGJJM8Rxh7lvhkGWhppVFkg7b9qtc/3nIJurP2wLiLNy1J07
zNfH5LhYr8JoV8t/uPcxnqf0SXUJhspmGIHOzijoKwJ2axJ9WcqdfDYe28RS3ahUEvf+Z7o1KQvm
rL569GB0v7kNg66g6wMb5zPboEaaBN36TmpGN9PqU6B33c5wNz4UVc+1LvfGd9mi+mJiUMvOgvbc
dB17Tzdrh1JQCoMu2nPeupUFUKS36IFmU+C8vc18lCC1oqbvzkZUVTRe/FskELvjUFXceVqsc0dn
k2cugnrKelHxWjkvXsbIKLwoj0x4sNWw82VvTJ5CAwI3q34OrOjNtVPH5twaU9LyykE7C01bGXpX
V3YumluHnwIN3d8rskImsgE6LHmq+6iJ+rN+tOrHwDzE9VNntBTWHsqy9GQj5uQ//PU2Ykw0qsnT
yby2CpytYSQ0Cmf9GeExkxrzOSt//P3WAVcUSWMxdSTN2lwoRZBPXDPt8BZS9tr7SlLspBedv5/I
n6NszkObhbXSLM1wHhe7mj/3nVtKryOV8vvD3NgKGvHjSi0lK+crXT5y8pQEWVfE41kvf43RYyQ5
SvfP/SFunOw3OV2k92Hsmds7ES2UUqS2MJ7zxU/iTxW06iCVDxZSzfcHejtIm9sXOBz2DdD8mpBt
ou52Fifk19vx3CfQ7+eoem7qLwDj6CsqY053JE03wNSKdSpz6X1jIHHxbQidXsaQ6Oeof1/0l7JI
7JoP2qjgFK9Z8aIPn/RYd+IRlliXnvSkfnf/V99aHmh/lJEwAcQ8Y/Oj4xxFjCWQxrMRJ25huVjU
2K32KdbjnX17eyA2LcrNK5K7CaTmOasy3ejHc1vlR9Rwhlp5H8bl6xxm6c5Q6665+hCkw8hOguCi
1H25q6ZFnKY0VcbzfAyTh1HXjqCoiT7azW6/93V4iCcf51BDnYSC5jaciYdsmsQEDQJ9gCfDe9E9
JW4c/VNL/1bCv/c/lXo1LQQkMF9YPxWV522oq+CwvlD7IQ/XJnviDp/2xAeujyM+uPCrTKBNYNTt
ZmiWWg/bfEWjs0Z2AdHsUcW+VFL/1uySvUaHHvZSKDlCr9g+t0m76AR/CfhIpne2GLXQj82jGKOL
mObOkonn8WVIs5148MYCggppa9GC3kDiwst9EUxG1i4zSauk1j5Kgt8lq9i5BG4gtdA5VntUZV3F
Ky2XSWxNPY0JOXtkZNxskQynNPIXvYsy16pRkMWprHHThkqVHJmtOy25EyCZsXMEbk31jVBLGwxP
oLU51n2VVWYpAqXggn5IheKgBj/v78b1L1weMuq29MQBgrP3YQFeLiaFk2CIWiCuqqrsPFZy6hUD
QFcT+JUqdW5oqv8GMpxOsd55m66PN6E8hbF1YoAbW5MdYdA0cD6jOcdhdtIAVvTID1fyWho+K+qH
+9O8vrbg3qHZguYo5U4AlctpyiqMaFplh/MMufGhUnCCkM0ocaOumx8MpRR3PtyNybGcUBzhOBK6
aJtoDauEUsqHkvHK7gRn7EsVIPoj4Cxkq/PwqKaqd3+C1zcYE/xjwM1OadI5Dyu5Hs6FZZxkerai
2jVgVy3s0DSQj3STHe+PuFlSHns4cCS0JNRIWFxlKZIaKuNktqVfJxI6pPpUPGhjZjqqlCxPWaft
Faw3t9rbeCDB9MdIPP/0dVx+QmwiTS0Qy8o36PBTKZ7GAPy18f3+rLZkrrdhUO+kd3OFfOH6XQ5j
qK2ZUThkmITeFGwYtUeUcVF7T6rKWYxR+aebs/T9MKJNKc2z8RRI6uTKxTg+znGQ76SCm320/hrI
QrAqMRsi6tlCw1ZFvTKW5dYX1Ln1pCX+VBjJR11DfMUKc/VBCJD2ur8CN9aZ5xZWABUx1nmLWBR5
G2L+qLS+wg6m+ViIkMaNRsKcJdrZQlsu/9v0eAFBiTEQ4B3ZLLZa5goqzTJOTZGUGh5+PgHc254G
ViuNBYL8WE/RNm2b5ktUpoN5ECTMOexSEcJ/AqxXv/btILxL+7kx7bxfGsRisbRWUD7PyubQoP1F
l3ZRiJFNh3G1g7tsi1Fvvx7vLGV1g+W9vYpJR94NozZbv5GyarTTMKlPobHkblkauBG2wyhQnwgL
r+318pgKk/gDymMn21FfC55QJ0jfiUL/mMTYQ6sBctVDFTQ7n3ObQL39yrWOsqqigdhsv2eaLtEc
FUbrG+h6IHyRNO9aIYQcNmWLE5pZ7QltnzmaHlmUeXSs/jBZ3PnQb6fmj2eGH7EmyeAZb120pFaX
p6qcA9Q8AcP8JUixbMzlQAtdeVrWBuHAmMizyrj9zPkOei+CbNh7DdzQzi7mKfw5DoECwWzsaiIz
aahfzHzWnEbTkkdEWYqQeok5V+SgEzLAZhTpxc94nobOKRCkJ08YQuUjOrqEWqISLMshm/qgRS9s
Ej/+7dGR4A2hwaeAYK705MtZNvEy6+k4d34pS+WhaFqJtmRSh0GzdmHuNdDerijvCvExNzDVj82K
9vWapIoiY6FC7gZhJuNo0CY4AVqB6ZZhEHyajBIKpRDNp0bpOQjy8g0v5mRng60DbX8ItwUCLquA
ODJUl5MOyyauBI39VRqThWVO/DHQs/RUjDFQT4J3bNL+3eP6tpkApOl1Xa2R8UW+HNFoVa1J1aXz
9aVCCdsg7OoWFVV/FJEP7LPxCBWue7j/bTeB0v8GhedIcqCjBLHFIeIhxPUzkTofZ87mHWXDGFmj
onSNup8PRIPtsZci9RjNc+QEi178l+EJtznHa3/qlhkhIqGU9z2fW69wYVa1fPyG2YKEZYb6K83b
/EFXhdZJh0Z2wGb32Cbbguw6e8opxGq8iCsbfZP2aSLlbjMQBl8X2/hDprdYIqkierXmpB9jFBUP
yhTPh6kveyckevfarhYcwpz3CsQfp6vl2i2LMfxiDN1edW4T+rz9NjJ1WKhQ9mTw2cvtIPYTrVnS
WPlhCPJgdnRxDKrhkJ1Idg1w986kkPZaZZayE8Fev5S8kQDCtNXS93alXEctqRooDTb+gLnfZDdh
S7OnJei9eAxUDv7OFrgOuOgHQlgSIAxQm09xOc/F6KMxoY/ELyFAvMtUer5UvZ0dU6vo7kgrLf5y
f8uvf3Bzsmmz4GZ8s9dAUPRywDhMomSJrcYX5GTxhHXjgX3vVctuTmsFj8BawG23zc8UbUZoaGHr
91Og504nDUqTOsBWlfAaB9lCpCcEyrjsZJE3hqUYjlz7KjyFmsxmNfV4gQO4Tk6ev0saNDTI37mA
jk/Y7aRYN/YnYZS27k7ohlcmyUYlWQ3ZZOvXmMR1meYYenfQMbHt4WtVRnlsiz01gBtRLEEJCANF
GJrUAE8uP101NkU69P3gczNZX0It+zLpWXmoslxzIw3DOGtSMmcgbLVTfMwc8DAKo7GqYUM5BHvS
izc2En4oNCmTSnNfb7snp6SsghYZap92XvV9NIWLlw3tHhp/44YGGkSbE8dkGJLbpu+KAkMdx/Lg
p2r+0luBlxqiOwuoEy0PZYOkmKF8HNVoJ0K/sY9AjehUhuHJam8v5klaisIYm8Fvwn6wIwg5Upd/
F9voVKun++fxRrhMa8SqW4YvFG/tVgMxL8nC20AbfFHq4g9KIPT6KReSwXKSLkhe9KQv3qeBWVl2
pHBPu2LVwhvtmjr/pYRq6o1iadgpz9hLWMXTK+D3tzptpRMxbvvQpIL0OihYtN7/1bcWCI9OIFXM
edb2hMutGMIP66cqHP2OrphRswZYJ8MPZaorp2qy4/3Bbpw1kM7VH4OYfIXzLger9FHJm2J9p6Zm
cOZmMewsy351ofw9Gjq3rSBlqt1e3HdrVCSiaEelj0Qj478cNen13uirePQbXfvQ5s9L/c+QHdOA
OKQ7aJha3J/kjY3OnbVCbm8df9uk0ByTSpi6cvTbQT9NoYG06OcCXdYqPVhKcSx+BTjO3R9yW35a
H1kKFW/vHUVYYL/LKZozHT+pmI2+sZho3+Sz+TBkOrYniOUeO1UcjojRlqcwnlM318yvxJndQQLr
tHMrOmqzudcHfmNbrY8g19z6nyv2vIT3RZjk7ehj/ZQ8oY/aHWeQ6aPMxfAgZMteB8+t8RB0hdTB
+eNNXPfAH6SOpZ8koeeZ9yV1cUtY8jYn70eolF+JRbu/PzOwG4lmgORW4tlmQ+Wd1enYIU5+Hybf
aiAca/m30uZPoV7v0KTfhKg2jzzYG5xUilBk/FsBxoRHKBGtuPdnXZ4/oqf5qW+Tb2I9VK6YLMtT
KGeWGzWK8ZE+ldLJxrZ5wdQrPRhiHGMfHWtJbs9V8Vvv9bmmZ8GqPrRMzAtAcO0oCWQ7KdPpiHqK
7I2gDjsnfluvYWfyxlGkWzsLyEK28UNbCobZtOnoJ6qRoDgg9NkDqYP5IQwVLx2G5BTmXfMui83w
FBkINEsyrPNRL8h049zwqkiZkLvUFbejanJs6sTyekvrTuVQzPinSR3edHpgi5n5PsoTwY2snjyH
TjYn5xZy0yp7jIcB9unQ7elg3Pg6eJBTazGJvuBbbDm8E/1cVpN3o1+neLpBLIo/JEMbfoypuR3G
cWhyO2qVT7QWz063KKNXGPN0kOcmcYd+XA79DD10aofuEQnt4NHkgnIaClxHSwv1YzFrgV2IMYZ0
Si0ekr5Udzby9cvP71+Fu1eRDe6sNYT+49Q0opz2gaaNfrBUAe2rQoVKE5ai92+n67PJKASQPPpc
i6jgX45i0lMupgV3gdoJnVuk0vIcyuXoZYY4uMbUyzuzur7vgeMhuKwYIeHMtj9I0lulXZZo8vV8
kJ3UNMZnBKwWW42U4WCkZeR2nVlic6DtyTDeGhm1KVAUaOTwyzZxXTqgkRxU3ELtVAXHWA4/JQuS
reOgoQAtyvNz1ynHqp328OzrJ4eCi7I2CIPdyDR8X66wnve6YI7N4g/dkQjMRSFoeqfp7aMkHOfK
afdU0FbQ4PJWWsdDn+QNiNTM9d//sW8MikpzkcSLP1bjUY5jW5Gw7Avf1ZLqLMWevMfN2VEBwUaJ
EIVX7nK0uV8XXOsXH3WH3m2sGh6HJSicdM2ypdk4CxAo3bleUSddX3Z2043dC5BOI9KaXQMjbuY6
gc1ARmRtR9mbp4ck8ofmu/mfBiHLotUbgaktja+rlKwsZhQzG6n73kq5G2ffR/13hLvZ/bN448sx
GwsJMgTy4TVsAgUa1wxpFNvFp90nal7E5Kz1n8R0dlAIuz/SjSRn5XkyGVZ/5efKl58tmgJBFzNr
9sOG3EWBb3yIIzdJnRYQQnW6L12X2Y0MMVJzd4Zez9lmf66231DC2TVrn+Dl0EFQDp0cLotPpXVw
gOm60eENMj12i/ZkTVFtC1oMOKdFuTsbCCRF9RDvpB7bKuX69KGPBBSmswbE1pt7L1P7ZmoNfkUh
u8qX4CPIh6vbsmvaDgzl+1O+9V3/HGsTWYdtH5m1ylh9vLhqZi+gOtKjlkUOb8zOl71xy5EmAxOB
bXIethKPizTJ01Sqog/u8kwBwByJ6zT+V0H0r/sqV81ORH2N5ICrcLetFG+WdEuuAnufyrSeJT/W
sgeBrOEjxtOxXRXCHlnzehkZCYsZTFqha/DpLjeOXkVV246B5LdI2crvzPrXoD+KHdWsOdxZxVuT
4rIGMySqo5SziVjlRmkMK4tlH5/D7qlozAjzG0Hx+qoTvt3fHNfPPG4z/3sKKTNc+TJ3tdQYoTYr
fjIU1YFqT+9Mi7k3oeuLEp4Z2DoB33rot10hk1EUuTiKst8P6gcZ7w2xsewYz/sm23M4WT/D5flm
KK4U+rTIsqADX34mMgtdn2ND9lFRe1VEVxKfMVnxwlk8IrRwbEBt6HbfgaSuP9hKWSS1A1SEVWtu
niF0n8bU6gYFCfsASVOKGQL2FAM6mDs740Y2x0irGi4PAaHwllpTNEuYJTnTq/RO8rWh+z50NPP1
hV55eRm+SiqurrWAeNNg4JyUSvVic/1E9rLUL3Xc/aVAGhcZRQzoN9Q4iWxAAi+XG6hvGJVAVPwq
Lewm/60En+9v0BsA9luZZI2hWeIrGxVTCxtzaSUFd0YxSWypV1pUTQJUw9WZ+0ts5eZzXMdj4ZJn
kNcoWpPBJIZB1zltLPTTYey7SXAiWSsjJxMjdJ+svst3DtKNah3StuQzq28V7TrbPgmrnqIqmXTF
N6pWtbM0M4592gxPZWjV7kwjh6Mt7HpFCTD8rM2fvdDPO9vwxjFDZIwtSHlpLelsrqhRS41+bHrV
T8wfSr/KaZ0KK/fyQN65dW8cMvSQ8DTlUCMesIWz5gB7rKRvVXT4Z6gtAw6qmSHodlNl5VETq+RQ
1VPmCVkXHYdJ2VX3vr61yBaAZdGhWeOurcpWKFRJIw2T6tOw9KSWsZ2IyevctadJjJ/CFAED5UGN
f8RSTB0BBW5NwpP3dcDv7f7mvHHuoZ0RlhHO0OqzJacYgTb1IA+qz3VNh4iU25i6PNFI/vH+OLc+
7OpDtiYPK19zEy9ZYto1iVxpvoUAttUuxxkTkHEI0ajfGenmjP4YaXN9ynFjlqFZan7aNJDpvsR5
/NiKP+5P5/opJZ+k4ZoKDDUYItvLS6OpKorI3aT5KJTjtjpOo4NT6CeEdtAU6Olwm6W++Q+fCgkX
aM8a5OArpqtaBC3viKn50wi8O84G1A8zU72qq/d8kW58LWovVBpJbGnC3JbcskjRW/5L9cOqetUt
+HSR+Kw1v2q0te8v5HW4pa4xAgIhwPNrw/DlQs5VHFklzrk+pkuPgvFYKbEbiajKSz+V5nche/eH
uwFqMB6gExqQ1EkZ+nI8KHdD1Xez5ufaIvbuQOQgs+Wl+Sj1y9Q4Ux1ZTyFivF/NvEDIvKMoeTSE
gtb9Wa1RBBqlWTvXkhWL9qDj4upkmrIaOtEOiAqX1kW/VDmP4OEb2VjaQriIz7NhVLqtJEb88/5s
bmQhzIYInCkRgwM+b2YTSDoe4LLm47gk17FtBLOdCemxognaFJ1EwkRFfOkhyc/jZDPzna93IwtY
72rwQkbnH7ZgoaoQfa3Ajm+EiaOWwfsxo8et/aJEybn7YoiPeT/aXedlkbzH4bv1XIGI8h2JmbnB
t8X/qU4h3KEM5cvTj3jRHHiD39P2FWFeSoV0nSuJo8tTRfv58f6y33g7yKoAgCGcE09v2WB5uvYe
aLXuBwNUm2AKh0OUd8KpGCwMImSxPJiNKWG7Uk3op1PtOtwf/8YNpwOZEhquhGuoLZdfvUbFmPhq
IBZF0dgNpzJzNQjETh0r7U7m9TaXTTDK24AcJBITNJNtAYIgWjRljojWkiU5IFvrJta3Og5eUiib
geLMUUu/JrZ44eDpzcdQXWXGT3NxqrRzFf7O5qMVxbaE7HgLiIJ6KmCKZ3RoVCgP9xfl1nZYUQxw
SmjUKDatV/YfsE1ggB4peqb4qvQtqGO3bq1fVCJdU35eMYe+GrxmUk5tuicIeoOLtVYY3xqOsQRg
qTYjL6VgJgRORLThSVbCYxCc+GpfzWpyggxa2LNYZyc11Y6G0rlBf4ri7hQUk9do0SmL9Pf3V+L6
bVp/DpEmrzo/6i0c/WMhYrpT8yibdXoVDqPpCuezPH8p96wQbo7CWQL/oNh1ja4a6aJFyMH6ODOX
TrUgwp8mjXogeSVXgfULEmL+9dO+KiZDwlwt57jDN0nKrCRmFQQxip3tMh6DNqjcRJZzOx/m5HR/
Ea/P+KpbRawuIptGCruJIhqx0vWmU3WiCMupMgVtmtYZ8/K8TIpnhj15n0500b3eH/b64WVYhYaA
NfrlhG+OdhVpEUw2XfeF4uPcvEbTP1kI3rr36t6c3R/DbN4NWSiyWQxN3VeS0gPn/y3BV1GK/iUZ
aRshEkWs0B2Fna6tvcltTigHt8h7QgCfdzU9TYZvPJp7JfEb25IFRM2emJU2h21JaYj6pjZ0RF3r
ZgVuIj18iqaqfsiyIndNoeoOZoV25v2vdn0hr1/t/wfdfLUuWnQjSpGpHOhGdCkTAccP5dewDrrD
/ZFu3HIMResGeTMY4BVcXHTBrI0p+7KwfsRYjxjWiZvJkTPxVMhPafM4RKeo2tsvNyf4x6jy5Q1X
V4MGiZ1RucwhDRPrDna4x4pZr8nLp2ad2tqvzJfjDt+sYiXpQhTmmk5lw5WW065l1e1J/P/f32x6
vVJhLA38fVI8O+s+htJnPdiT9dkbZLPH5axpC6FfT9YkuY2h20GiPVfqX6cCLBV8PGq0EhT4LZIX
WomOIJ3F5WuF4aEFPXT6vPgF+jd49zfczY9CtEGAybYjZb388uFQTbUsRIafaBArdSmpnQqyxn8Y
BW3FtdoI+EAT/uUoZi026aok5I+FVD6Yo0QB2CR+uz+X61wDKVsK9kT+K41R2WywVF8gGged6Rdi
jnZ6XotOZmUm7l5W+4jUzmKPZf0zQ+5mJ0y+NTCUUaqo64NsbVENnEnmWRAn0w/GBe8yPdc9egpz
DIXj5TAlRnaSOrk9amlRHu5PeesVB7q1dpchRUZIQGi0FS1SlBEGujCavlZ9XMTPuAh7eTyelhxN
xvj7BCM3lU6qJhwG7XFYcR0KpLS724k621ZbnmgwejQRxIrF+NFoV1Ljbp15fbU35x4Pm7eQDWwV
ZbzLjx/mWVIZscC577LkNxIu1cdeEAMCt6B+UQW1dMxaSV1gFPVY6QtgKEYhiHFGDpKFgmtGSu/V
0qi9UAcVnSZRzU+JNepwQfXa7SXh55Qv6ftYFMadXXvjFaUnBP1Mkh/SoK3pd9VXqpnN3IrGIjnJ
rLli4ZbDl0h8WMp/uvpV0r7d/5o3DiMRCSEQxTqaM7Y84DmerWoOChSlNKE/SJnxPegg1d0f5Aap
gVyco756TXNOtpLCRj2UqMUGup/NtV9ah9x4Asjv8DGx08UOrchb5p968LtIIjuPXkIajYLuKdTP
CmU3qRi92ByfWtKhxk7HQ2N+7M1TLT+XLc2hhzSioDrozU7c9GaEtdlELAosEqiHdAVuRc4FldJG
wK3oi4tUsrezJvgg6Y31Me70LnemVBGPcm8MOQZsKgdclSMrhBtczP/2akznZU2db/GQK4uhNUR1
+S1orDi0DTkQkfo2sgKW84gcVGSkcufKOZJJkZZ3/0yLtmByNqax4krpov6TQOCIXFmJC9FpicNb
tEiDgYa9suuzg6ChjOpWUdLn8EyT1dqnmK3vWt0apq0Jee2vftQphN4AFQE509Du6Cp5ySgIz+0j
MWPwHitE6asapQEQRCuDX5RaKvXcZYFg2H0mpYmDLKp1zMxR/RIuSjPa1qQ1n7ooFxO7GdriS4Yv
TGeHbRmStGhWjxBmWKUu3E0IHYEshI5gxTyObT63vTuP6OE96oNBftk0gLQHrS/1+Iiik149tF3b
fxcHQZIPAoo26lHX5vp7CRb+TQ+HvPBYoiB0jL5YxhNWsoZiZ4usVQf0VIsPYk+paOe+feuZ/XM3
0LALKkcZGJY+5YwtS40qmiIIXCzYgiZLZ+tp2GR20MJWdmQ5kSY77UFSFSSUJlsQKNGqkZW9GgLu
xHa0WPNTWdPvKy6m7CkDlDdbGqTxl9Vk4ec8L9udWuo2ZqVxAxMYFBZ40dcewU1gEreG1S2tALAX
i9WxlNBglaopca1yCJ7iUe4OQST+baD8v0EhxgIe4QBtbBIcsZFisRxi3Z/TU//ZLFV3KQ9S63Xx
38IV60hIGvO48xTRB7SZXiNGdNQpFTmNpdhBpH+26v4BXOgvswuq4VyN5E30zq791JsYIo8rtRJz
EThI4MBqrhygMzYeFWWvBeQK9FpH4orhOSEXpRN4Ew1nRRUsw9Bp/pz8mtr2RUnq4zg8x0Vud4P2
MpnKUSzedan1Ix33VCq3bw5jQzmDZLruFWa6GVurrUVYAiK/YF7lxhKPSqtdFNqjkTS2RIunhFBf
vxM4rV/o8jhdDrrZKwp8rTSjUdBXoh9R9knA+i7+2xxqnRi7n2VFO5R/2IyRWXqbQgbU/b5O7KhL
3IaekhCTmZ3XbRttMA4yT9BJgUHAELbEjb6PAkluJNOXysI8Zq1JozjscYe2NMmT+052w0wPHaQ/
Wugw5vK11dvKMwfra2rI/dOcj5I/B0RKWYM08Kx1ii/oWDMKXZo8qAPq+oFW6F4gRXsqxluzRLow
0cGiIoy6HToL7L3LQCleMEdU2yTw4yy0lXQp7EjIPw2h6InBc2Aea/XJagxHXBVKAuF5nJtDUc2Q
7Hqnyl1N+GCM4aEJJbuBE5KYe7/vCo0G/gUmRJeRnwZnSd78vq5JQxE8PfAl6XfER0xqT2rfpQe1
Dt1CXPDFAQxTeNuk9rls9r7sNjhaR4fshxHQCtxoWwq+3GH4o7RZ4Oe0vNllLIh2FOg7EdjNOSK6
Se1gPYNXTgGCFBkVksLEGWP9r2JAOEjkU/BbCBxF8OOg/aiFo6eFkofoML65e2zvbXrJJLEfUbAm
A5lCjHyTwkSlTPGHUNY31cIOxdwTaSRv6Vm5f0r2htlc2YoeRKE5zIIvx7PdaUeh+iVhW3d/kCss
Y53M2ruACwLZLEHn5X5uM5wj0sAS/MZMj/I42Ijt6iP0A+1bMyAMnrWBY1adk83Zzot71c2wDr06
KZEI0hZAz/Xl0HnSCTSgJOE5kNDlM1xBNU6MrumvgdQhndzYi6L9zJThg9B3rziw/jOib9yphGjT
o1zoANivceaY8/v7a3IVfL/9MGhdAPgsDjXiyx8WAZGnep2H56E9ID+Ce4ejIAJUl16mPRj0utMm
FBbvc0zG8Qno0H+Uy/eriRAubK6UnyRYuX3yKSkPlvW+bzw5KQ7VdEqSARy6ceLq0WzVHTO76zeJ
dIEkk1eRtbxSMIGOliiBXPGbBW+Gz81IlL76GEnHxHBMkaWrTBqpaJS+v1rX79I68CqXQ1hB+Xq7
WFGianRwh2crls+jMdozYhKYMh7SPHr426He6ryIsMlA/BBvL79LJhmhlGE1fK4D03Q7I/FaVVoO
YfGdRg/vr8diRlB8abhckeBNjTIDuZBydcmwxoKWQH3vFBbBI7W+tfdyZ8NdfztUVP4YawOpG3JW
1TQ1YXU+Z2sHezC65Ty7FlIEXhGZXxNBXbxITOOHUEza03+YqEWwBp+Y8sw28K0DthPIRXYWkmcx
9PTyOWti1+r3qlg3IjYYvStYJtG0Aatvc5+BZje5lSf5mdzM6UN0fJtPlfovwMNhodKbDfYYHetC
cLXS2AlLr58lDc+It3aZNafe6nwr5pQFVoc5Lr+s+4Cor/SUa6ny7v5KbhEmEh5U9Ml56JRBNHjb
BVQjtWEaEw6y2hDEjxMVOgd6bQWhaJJjJicqn3JwRJzsmybY2a63xl71kjl/+P9QkdwcDdSxiknA
8DRALHDE/kutUycS0KlBsiqVlXeVUn39++lCJgbWYu+sBlKXQ9ZSLwtWr2Bai7tyvLBnlaORfGWd
vbTtaEX+fH+86wwNzgoVVxp4OP+I7F+OZ8pzWSiTlp+LgcZ3YI8xCgW3KqexeG2mMpGPVmouzQm2
UWr+uj/2rQ20yl1hJcvuBUG8HLuby6xu2wXX2pw+wmXuqJ4qauH+/SgrCZUWIy4EWiYuR5HxNoOT
JGI03hU5d5sovViVNO/AkTfCJ7grEGvpVYR0zltxOUyYj2KedkF+prJoG1rkdCOtU8NJpIcgiiZP
0MJDp9tRbn4Qgt7PzL3I5kYQTe8P5F6C1FV3eLtbRYMSg6XN2LvSpmGLetJ5tZGfRSP/IWt94CG6
FNlpaXAdTV3gFOryw6i7U9KIsxdgIXEsuuwj4mC5k5KM2StH0Qk7uT8YSq56MaXXv395YMcAwZOo
w/be9jDWCx73KRI7584SPIShXiZe+LZ5bXYVmW+9BQjcc4xpaYOaudkDtWilVq2uS9N4uvTYHsND
PD4mdPUd8Ka9v9/WG/cypdTosDDX/mD0ZeAxXG4EeqnkXhSH/Cz3QfoZ5+DAxWV0eh0zS2XnafLO
zrt1gsmWOcNIB8moK16OZ/SKVeg5p0jMfltWasP9yXnMx8ci3HMqfnMAvZob9F3SNXLZK70EHeVL
2OoC64hd37t0QMBGDiXxpIVW/hzRr+8OHe1sYi40BysXuKVR0XXhmyXHRG9KT1Fy65lIP3EgHCuO
McaDm4WN8C4PQ5rtpdY8zVZnuG0baU+hVqdHyrcvYV0JBzUpquOYKOGjqIzQ8bt6+K2a0Ux6WmYO
fps1MqtK8zDLLYluaZgeqF5A62Ta7bztt14FIDi627lPCGU3H3jI4LMCKeLNKCy/Cf4/RmJgS1Lq
cYYctQ2dWYTT+x82FaXftY8Gxc4tPp4LZiA3U1OcUQp4aqQZo59nNSp84/84O8/duLGmW18RAebw
l+yo0HJLcpD/EB4H5px59d9DHbxn1GyiCc9EAQZU3Kl27apVa9Vvtw1d7yY8GP6YtybNqezfy90U
1XUgIA2ExDZBE5LwiRRvapxHNBpPSTu+3rZ2fS651KF6pUeIlA+sP5fW3JE3paXn6UnRf7bGYeoQ
Skq77P6oXnwPVv0ZtfTbFt8x5pdbGJPwhwF+ACOLjM2lSa+vg06UEEPRfNTPgCwPdWZHQmD9qiFD
Gu2M9loeaopVZg45B3oIOpTYnhS/z76KUaZ9liEnGmyjzcfGNjJdaexcjJTjWKfyW9a4+Yvla8UP
DxRJuxGTxKMNUsu17xWKnjsVAOfKgJYWjNYAUDfveJX59dZ6aQEurktPQk0PVy7a5MPBqQ2vkdk5
WhOusZIuLRmvOGp9TCF/zdxN73tVxNMrA0yhHwd6sx+9dNjF6Mv6rniwlIg2zzWt2esTh9MEFwoV
G5oRnLnLNRtaHS3xwUtPOpRhubVL9e+Fmd0BS6h8f2vxmL69SRaiagxOXef0rkzgzVlUbSZyYIDQ
RpJdFGpqEfADfEsA6N95Xe5+pt/FbJ1EicwXH7S5TowWkw7t2wx6OF/rwTzf/p7F8UPmwQGh9Yv2
gsvxj2NskecvUq6UKHLUkCqhn7YIKrZRSgnRys6eCrsXcrjWiuXJl81PCzlZXitIOk5x8KXlhiqJ
KEYcULNXN60uOFG0V3zxr5/ZTDOBPoUopo575dKKK/UoBLpDeuqkA2wKdhw+t5R6umx0DLGjLyTa
ktZYAeRfR5+TUZgzoDsCCjVPOMlW1MbiMOJ7OnhK1CdexyuR59LkQVU49T/S2U5u83JYRepZrmdN
8vGQRGTEftFjvFr6Xzr/yoTWBmAANHD+pPYNV1KI2dKThwZyRI9FITz37osLEskbn2/vw+vQZmJI
gLNoaqLgCT+LcWuvL5ShV5gyJd6OrUqA2zhKOm7ltlpjDJzWfL7zwIPBwsXzcTqHs8kLhrL2J0H6
SMjuXe9FzD+Lqq166LgQ2vwYzO+VtcbqtrQlQKexCekBRFZjZpO24wo0JALhVDLdXWVo4yaEHGR3
exYXsoMkBiFD5EhBe0DMfjm0oaW9UJGr7CT5OeoqVI0/+WnhuMNrekAMfpObmh2tRRBLm5G+To4w
zSdctzOX1ip1ZIwy/dOqcZ8nr7F2V4pr2YglP/XRxuxuII+Ttn6LgHwVDhDXHsecZng4xaGPU2ho
XNmNSzv/o7Xpaz6gQaHJLQ2l9JA10+JtE8lOauS2kn8Jq/qgKWtSK0t7A3gNYCFY4rkbZodZ7Jow
FFred5oGWCSsifOgZ1+rwC2cMPrjIA+2CFKA083GFPdSUY9plJ88PU231WgoBdD3Rt4PfRIcUuip
ViZxYViMidcxDYb0rsxb8kYrjPM0bvITkiT+zqPubcP285dy0dR3qEcBH57eDSYohtnB6k0zCAcT
PRW1l92ntoGqycwFY7NysBZ2xNRLTxM/zDhYmpkRALVHKBVMqipkZbvXvPcfIvFVLTseuPmnmMpz
rQzH6f9wcG0V2E185GtQoLCzpN2Ryt+4vrqSJnsHkl14MrKMZHPI9/FRtMLP1pR3Z6tVjPnUGk3/
Fg9REDp5SKfzphvU7FAXSiA6DWWBcKMEkbBpQ03fqwotdBupSQrNRgre+BGBjfhRDy7KIF5Ryza7
sKycIRzUM3RiJT0KpeVvXeSGjK1a+13vFCVdzASfRU2DBKTBv4RGVr2dQDO57lD47H6Hjdn3u1h3
u+Y5S/W6O5R5GSl2AX9RZRudJQdbz2inzGXqRvzoDTp4ihzS3ZWVm1ze1RyRYiPdzaa/EuuSIyvv
rNzXiWIL5agn+dEVE7LeVSceU1CNjjHWxmAHvl/JdlXCQdJa4iQs2AUPJqICK/wt1wEgt/bUjQTk
BmAdaZNL34J6E29RUDcnlqm2s1g5Zkm9Uay9FCvQ13p3kFfvRpq9vCg8j527EhBdOet38yS7eF6C
iJ0THQdpLJmNEeunrvJ2aaFLvFMCx3ezYCXSvfLYkyGyBpOeJ5W3Oa9AUYRN2I65fsrMFDAMnDNx
yQsiscuapvv6oXNXzuiKQWN2RK3CUoB5ZfqJTg+7gc/TghO4yjeSptpG9FuwvqzsrCkmme0sLnQQ
2EDOuWznZafANPy6Ezl9AMPbLZ4qu1cC9c/Y0NdBMwHijUE2qq9VQcdCmyrZLu86fS9Myj+3v2Rp
TUFts6j4QuzMthRy22qLbhZgslLaNNZelbYk61bWc9kI0BcWlaB2HloQoCU6pJL6qQbYWFHhpCaO
3185rmtWZq+CxCJl47kpVqq7mqSmke5VbSUAvN4obH0S4RQKyXfw4+UJhOAVbodMVU4uLaP0AsrS
wY2OcJs5SvxFCsyVfflekbncJ5w02kuookynYZ748EUUe0otVE+EUIkDDniEmXrQxG0SnOXo06C+
ifIXkRS1qKZOTd6qbIcdStaPnkr7ULx2Yy4N/8PnzJ9Ete71ilfxOYryoLrQfOoPtfWllnd9eN+l
KzWW64gUmBJBBzCCSe6C2b6cbPZ+FBqaYCABLuoPfZQatpcDh3SJ5nagTcuTnHjcBVwp51bLB6dA
9Xx3+3xcRSJ8AxpMcJxQBYTQbpaYkRU/AhlqGKeY+5FK1yZKvv29BSoA3MFg0aAAm+b8Q8BoTlRW
1liZp1wUVCfisG/EOF9Th1lYOVIUwEvJx8DRNHepVVY1GWK3uNSm2wnKbwDAD0LwqB4RvtzwTP9r
t0JGhAoKwA2gbsqc06cNEG5thYhpM8U7TSaFnqLXqmb6miLt9aGnysfDhf+CnAVDezl7CDHnkoyo
AYrB7X1a1QH1+eAsudbKSbwKgcH+f7QzP/hyRaFCxE7UjbYJE0oUfAGMvM3X9LMXLvnJEpATig/8
9F7S+bAfAra42U5ERClOYWc2lWKLnhfbDVjkjRu7wrGtR/cAKTHMZm4v7Jom1XA/qbm9vTGveBR4
TqvI6PG+0JQpCJ/diiJEk4LhuQjeDoLdIbuWJF98eZsm6qtLu2mxN8ZNkfdPoZa+5H3/Sn1wArzG
UbHyJVfZvakzjMtyCj1wgvOmCN0rQMRWsnXijUI9WUqrYxEb3WFQ0mhL4N3SfOpKu6L2jKM7yNLx
9kQsmacRHOZfVkQhzXC5x3y9yEMrxbzQWVCqetUmNwgD09BAS946jpCN6ynatdrKsK8eDu+4Klwg
ic0JgTbzf1WZiVoIa8mp+VFENggU975X7WQl47Q4Oub0f1Zm12bA4Q+8yYp4Fp32U/O5DR3qJL+L
tTrNdBRndxkwsX8NTa72w8aG6KdWkxFDSmaTKvwS/769TNfTRXGAZzAJDCC2UPtc/v6Qi5l2D605
qcOTG3zTSEoG428zPbrayuPpespU8nNQ2wB9g4xpDrxzByGCQazsT6MFna7QoKPSO4L7lRRr0ank
PgUH7uyV8ObaA2F0Qm6hd4cI/LypZegUv9M8uT9J2jN4MaIPWP4/pfqwEqwtTCNv4ckWmkVwNE5/
/mGZqkZEFss3+lNB9yVsP3ZjprTpA82XXqSgWAmo3p3I5a5QyW2R6CThSX16Xm6HPsuNKFUMp3aD
N30zC7s38eFOodqNake6Ay+NvX/7/NJ8LffCXfwdFH69D3Z+b+e/+9/5Ob9LnbWX3/VW5aPYSNCi
kOe7SqvknthUbhcOJxqUHjoQHbmAMFW6RrW+NNXkLunnUamUXL3nejMsBUqTw6mq6F7vPvk+2P3U
ruHe/nvqgOm9/9HY7AZrTBowEG4ZTsbosz0dMSs3lug9KnHyJ1V/lNVDK+QPWX4IhJUdtTSbBB0T
h8YE/5u3EYuCqLZuVA8nXz8GhnBMI1sHgfTXpx8sxb9GZqd/TDN6iMViOJG93RtqYMfdcN88eP52
FNbWbeEogr7mH/JhU9/3LGTr6Wu0jKgcT0oI6DV4UyrZEcV/DGUl6FiIgOHNIApAcwS0FjCRy7NY
Gpy7VG/Gk1DSHmHszW9iTT/bJiPGh158m8Yrcds1YARC7Y8WZ3dd1MkRHCFYNJpxZ6rZc/NphIzN
IR+FdnKfPfRmfkh7W25XLL8/AmeOYGLXB+sP9e71I5FenCYQ5W48ffv2GNi7x/N9Zn9/Cuwny07s
wg7sx35DiG/7TuF422O0jaYfbH/3zz+FXdmSTa/U9tPz14fX7Jtj2u32zbU/+/Zgy3a55wG997fk
te1gI9vnA8dtY2xetvbz/uHh7s/53rf//Ppze0e+9zfeGtHsZi0tszeqjhFpdmY/7e7v2528HbYA
iB1rhzzKPTCXJ2vrPugb63v1ANum5gRP9dk5dPYd0Hf7oNgrl/3y+n6Y5dklHEZlr+ve9E1Pbpps
y3yfkMrakdvXox/lGVheNT6vhRjTL51NBMpG6tTUCo/AVfwG63w3FBIScWFITjwQtlEerVzJ72du
bgM2CvqYgeXRJjIbGG2mYuRqmXiS7Mz5B1Eh/kbXz4ntr59/+LZon9TnlfVdcAN0Bv5rcvJ7H27K
JFDbsbMwqSpvuhMd4o3g1HbivH6bNux3eDjsapd8U5jik/PHPClH8Hq2vm2gbRR38HPomc3dIu/e
ujVO1YUI5eLTZs5eGsIoMCQ+TYyVrSbkPPtQfQ/KuiJOCbbVEJyUCt4UVVxxw4tzAiwZpSeFto85
ekqi6i8NSimejLb51GaHNDlW5j+R2rzdnvzrAb6LONILOrlHdAAu5x7YZTmUoSedYP2t6gcrb+0k
R/F7M8itk0rK1qh+3ba44IzpZVYUJGHwkbRXzY5zMqpxLUW6dIKdTR0TO6wkRw7/dDEcXum93txF
bXeEZvrTit1pKJc7e+qhpkeHLPREkTnb2YrWmLybNemUPgjmYVQlEvLIrww/YdenA7ZOXwo93UrG
9rbd6+BkMkv8A2CM4ty8NBfGDb66MaVTWPHyiO4j4XuNxnLwFAgrGZDr3MSlpVnE2eZyLYW9wVrW
od38EL1XWfySFtHGv3Nh5rw9rOVlBAtHNARqiQ62y50jtkYNjznjqobt+GQRKcAZ42pIjYYSLKAu
VFi/PK7Z22aXxsh8UaCmdKzyrL60Glhwr2lqKp9Mg55Oa+fXnwykc12nCX4I4sqELo2RLUrtfVIE
gSNn5plKMYjG0MzkU0IHZtdtgspWaaoszG3CTVo8Cm1kx8ho3R7j9dmf+v0n1iISowpX+OUY89rX
hzGM5VMhPoIzbaJqmw6vXtOtxJMLc4mdaXhERFSNZ86tcGMlKPRSPvV55ZjZDx9NwjDIQd/h8C3t
DtmV2wO7kjQjA3JhcbZ6cdq3o2ZUrF4W2VGM9Edmp+03gDWC4hR9sW+FjVpZ6IMaNpk+W/AtekU2
GT/W/c9KK+5da18ndleg28Q2qwJjn3r6PpYNR1NocvF3t794cQeA8sRdTMSS7LrLtcjCRG70ppBP
ubALXbIHYblJdwDSpQJm08J2Ddr817h8F3JXsMAQqpIjwVUCjbq06g9SDqqlZd/52i90ypzeCrai
ssl5I4u/eLyiIVDajQFFfWIdbg95+t0zN8mVwG6nPEaDw7wfVdLKbmzKRiYoNzUohKpsN7pxtDKx
C/cOkm8EqHCgwXdjze6drixGM/FddkKYvrj9eCpGxcmCZiPoKdQIIsupkA2vVpzx0sxODNSk5IBA
spyz9dT9sisFMuWnrP0JNWmHhUFA695WiIpNO0ht5XclyJvbc7poduKbej9mIIbk2YK2hZxXpUD9
gR7todxVwrDp9cQ2+6Mufcuj/LMu7OTgAbrJlUh1aTk/Wp7dthktFJERedop64uS/v+OyKVGhez2
AJeWk2sAphBU3tDGnU2rEgdKGrq+dgpdKvARjfv1n6E4CogjeG277c5FaOxvm1w6msBdJvZAixgN
VM/lnIqjRpWYI3vyKlvc1sOLDO9sEe677LMYG7tujGxpJYa4nkwejwRzUzp+4pudTeYAC4KAlst4
iuVQ2TZNoB8rwSiPt0e2ZAUsCqHRRPZ4dQIHXx2VzM/HkzwS3w8B0nCQxv+twBTxCNcoKROKC/R3
zCO/0kX+ISqK8aQLY7IzA8i6zF4JVrzJ9V12aWW28bPE0gG78E5q0Qt/MNBH2yL5SnQvm8LRctVu
Ze4W7HFvknICJUKv5Bww21ujHLtRJJ3cUNG/Z5o17KTWJDzQXL+0QRWFK0d7CgEu3SVx7Duz6f+L
aGeObJIALXmWEXQBk6HJwq19Gi7hcRSyom5Xjtl0jC6NwdhvIjlNSzXHbF4O8tMepCjalacyEW1j
4NXe8y4PnzXv92jeK+HKEbuezEtzs1PdF0KXWGDDgTiGjhYPDgfOqbTP5d8DMi4NTe7lwwtQpvKk
1p5oAF/LfsZ5/OAH4Wg3si0bvi0Y94KgTdTRzZPqvnWIsN0+b1PUcTWrUz0EKgueWnMiH8PMdSsi
zj0l9M//Gryj/pbHvyNII2/buT7XZNam5i/ar+nFmu/NuAr8QkDL9TSW3j8J/TFcdG6ycsNd70eM
0OoJFoLXOxnoy6mUUBTtzSwxT1acBA7AXsZErZnWoLr7L+P5YGoWzelJauo5RFSUj83UNtQ83QY9
XNT/YdY+WJltws4bwzYbGJDpJru6HpG9XaOJW9oAH+dstv2g+a/S1mNhEmOTCnnqJCABGuPV1GN4
mcLPtwe0dKo+WJuXAyc6oEx3mTZJi6ud1bjNxhvrl8HyHqJyGFf2w0JhgA1BzRqeCtKCV3Sz6liV
QasU5mkY0o0MP6JbV4+VJW3F0NyM7Z1VN3s0UI+q3DjiXTTEdtBIeylrvluh+y1/jlrjtxW5tjLu
FYnHD6VCP5KeEkW3B3djQHnGLtgPNONkqt1GLSHp8+0Ju16eaR/LpKMILLgRZ3fIWAbwzYOmg8Oy
H8HOcrfLm7rfqO4xVc01H7uQ2jMN7kRqlMSlPNhn21rt49zSaPog+P4aWgc60JMMeS7B9kvIcYNm
cNy+/qMIn/xEtptE+GtCCLqKJ3JgghpCDQo6lye4EibIuZArpxa22Q01csVWQ3ENG7YQPtFxYWKL
2GFiz5/FMl4hCPToBfqpUHI7rRA93vLmM76gQ1u+dk+pX6642et9Tx0MNjkTFhPo1N/bzz44eSuj
48tzSyBSLdIQgll8zROSTmL0JhRW+5dhL2iTSc6QSHtaRephl5MoUWEOqjb2zkMGOT1n4E80emsE
AnOHjhEGAuaTrlCqfMbs7jcLErKCZfrnp+1K2LT2m2d7QBQsqS9dfrNgS87K1FyBoeafPVt5o26y
BPVJ/zwEX8ErHDX1SfhG5RU1MMeKx52iHrXoNfdPqQc9d/noyeJ9rzulae1uH+z5jpg+hA5ROJbo
NqCDYnbSRCmpUN+uwnOthpALx9G2LGskLhUjteEl+8v9hzWqkfwzpVYgqpgNW4B0L05VOTwX7Yiq
i2xLPj1c1LXiFZe7MCyYOUCakUEnVJvvPTSv8qgp3fBsmsL9CHmYlYz/hLQEG96aqtoVYxiDAsc6
aVSBCgRJN33Lh0OlJbFqBlEfnoPQ/9Tnb8m4F9uXJt63/T9atUlE3Q6lJxn+U/qM+Lfei0JglySU
w9+6EK+8j94fQB9DqffPwXdSObBwLnNgGzy50lCJbXQeyDiDUQxTxbasLrfzzr+zQH8891OCUrY8
DZb3zNz2WuQfkWLr7plKH72IKtnf3mRL30SnPWIZYD8gbTCmiOnDFBkgjwepV6Oz28WvvAieIrPZ
DmJry69ZiQRctkccDdZdpzVpkYc53I71la135WyZF16OvI0nthEeybMgZugRfarjMj5n+j0pslMY
nWl/9dVjZhwrmW0oxAddjOzbQ59GNlsNqIQBH0EaSkZnfnFGcemZectq6J1qB2ZpG/mfxl9j1F7w
VVON4p3U3SRvORtb63tiqRVBfA4kE1w6tE121prCSrC5tNNBJeHPFTIMIOFmziIPDdXVzC4+u3JC
ghAScmISvz6m2l4RUjvPBidufQdyAxul301p3rfxL5hNN2Uj2KrwmIBxvz29V5ECqzpJCCBkwBVD
WX42ct2n9dOt5fgc+/GL5SLvmpU/NXiUUusn3MPw8bi2MACv+k2sX0fDivtcmnhqKFOlDs+mz9HW
gtClOl2JyTntB3Mr9cMwMTit6RUseDOYDzjMQFkMeFlnN2kYqmknJXVyTlrQuUVwHMbXMQlfhOQ/
jYfYBpowcjo8ki4PaisESeurOtOZZmTIjnSkrWyipQMBQIQO64kngJv70kIgjZ2CMmJyLjOPl2yn
/3T7Jty6QrqKOJ6mZX72TCo+YFFp3COAvTQVxWORNUWenoe9COlcp++i4dDrZzd4buRPwvBarFET
LAwO2RMSxwyPpIs+mz4QwGOSFCxU1MoacWorIOyqHEX58+1tP72GZiPjukFwamJ/RG9utiFyK/OG
jIb9s6q81keoNUWAIdbnunkIy+dSXiMhns71LXOzIMstQ2OMhzQ9i1oW7YxBaTdNXv8Ohp7aS2uV
d4rprSFtFvY8Q6RMCEySZ/QcaaO3leROIuXnUPo9NvFOU3M0pM5BuoblmzzEfHDwR3OuCBYgypg7
NddNBDWu0rMXODUiujCX9J/JfqcUOUQlXrkP1KUtQmaMzUG+hSbF2UPXTUFJ+6gBnMN49B7olAi2
bh21n+Qq7TfQhlb7zhP7DdLfEpAGBImLUpYd9KWGTepF/U5txdbJNDmH5VCpEIkXFVsvVMvpw1w/
Fn0v0qNkwSLb0ZUQ+mF2D2O1dLDcLnXo5QO9rNfNrsRf7QKrB6eWD9GxDPPwoSoCzW79QP4cS6Ph
uEyKXYodTtzzEWgH9bAvE1KUdFp96YSi3niC7N9FZZzfybEvPlVjCReu0TQr0cPSAoEhfoeWkfqd
V2JKmduGP8zOA/jOPejYdEfM3zuaEYZOn8TSri2N8rMVN2v7/qpmwO3C+4+GTgJk4ql5dAyfq1Il
qpidQSzbquS0krw3x2MXnHttH6FWXIjTdZfv2qQ53j7iS/uftxphMnYtKKIvnVcumKNZ1GF27kzz
JbO+tEF+NiafvBIXLbmSj3ZmFyjENXJGYjY7u8VOiT6nT6Iq0BE5aRjRcP9PbaygKpZ8yUd7s/1f
F4U60aFlqGJ8N9vnjn5j6y6CVj9n99yewqWjBlKHNheDE8dL/nIKM2ouQW1a6bmQA/XYmgG8JSZJ
mC6uf9+2tDiJQJGgHtIteC/mDrJNMkQiGJTaPmS95pgVdIQo4tbNT9jvvmbxU2WtPCHfWVDmfovG
K8DkGjEQRYrL0QkW/EFKK+Ag/Y2Ug9ZASar8EaivHd2DWhxuveRgatHOzJwMjG1HwB3a2oHHNGwc
d8iQEGXLwaa2HtBTg6G5txsNZpk14ZX3Av31dxqE/6wFTRuzual90/JDC4eXb6YqkSPrUKg5BNre
VjxW36rcRgSIwoBoNy9/vyqwrP9/y7P7H9ifGbhalJ3T2kRmRt9V8FSPVbRHE3qXu8VWLPwvVDJW
TtTSDqeJgyZZYjaoLWY73CwSyVfCPDub0PVUcHn66Z/A+qnHr6H1fHuES67xg6l5+NnkWVqWMnOr
weXL1RA4qhR3j6be544yyuXW0GLSizEQ/9uGV8Y4T7v0VqUgMpvhk/v0ZdQbe5Ae8iLf9MG3OPp1
29bS4SJbRcc2rzZqZbP5jBCXGfW2zM6+C3q5eMrG8xg9iWa4la0AtfJHsVw5W1ccn5Pfp54JBxEo
dYpYM8/BS0vO9SbKz6NkVHZRF4dUm/g/lEJ1Ygo+91arUauLRmHv92N/qH0/2xUWvfidMsJarge/
gNM1mwoBxoMptfEhdfP2IHPFw+6brITUS1cFEBUK22D4uSdnUScVIVc2e24pt7egTYmT5GjGow5J
kwBrn1+u8Sss+dXpuQVsGFw5ciKXnqc1xzyGoyo/97tj76yhH6dTOfcXH3/77NSOcUwJ1OW3K2a1
k7qXKHmDv9R1n7TwCba8JvvRmh4UDnvTON/eaFeKZdOyg4EGuU+q2+TBfjmwJk+tgUOUn+sx34IT
I2/xUiuWowbmtpCblyb6lSsbvb/ry+cibmzr0xjfDxpkrtCrBk1374t7ITrUcXfXxrHj5ndeaCfC
Gvvt1amnH41mKrqWafmfBMsuP1McQz3zQ/jBdGO4l6rC6d1Hs32oRPFQZOEr0Pk1fqClZzZjMKc0
K69Ckl2XJn21r8Ch9cxM67V7v+x59McS0hVyOjphKcd3PveejQB2cag1bTjJ4ZDsA6WxNk1KS/3t
hVqMyybaVlibaWOC3PDyc9SmkJpIyPOzmnvbQjpUoIC8Y2rcpYIzPivGsBHcU/TzttUr/r/37TEB
0Wjdov9wzpJEhmyoRzPNz2Ig7YTWzirpzvsV+7ltetrvMu8TAFTm9yjdRcDKBdN77LrO6fKR21/4
5o3+RGd9yIU/FUzWZrvWVbPkJ40p+iCvP3V7zA5Orgn0Z/dNfu7y7juRquUIcP7YqpnUR5nuf3i/
zfjgtoK6FZpsVcrualdyeCYOUZ41IKb4kMs1qc0mFcy0yM9IWQyghvuEnGOI3tmbxXvnoSt0lByU
ckzhAgrMQ9sWMLRbrVId6xB5Vwh4vfxehN7ta542HaWerG8felnNYdnSIm0rwAf1dntFF/cRAT5n
iThqoke6/GY9FL0iV0X2kTzcZRpIoMK1w5SwF7rz5EXR733XGUvVoRtrJUpYykfyuCD5TgRId+kc
1ibFSGhEvcx8fYvuY9vkb8UJCYP+0xj/tTO7Puuoj+jKxY6e/DHcR9/UHVd4jvO3sTSdoYLeS7cl
s6IteyXSv74mOCUToTrvp0mve+ZNi7gqUiPhuASmE3eubfi/klUisTUjs7sIilz0SSJuC/nsjZnd
vlbuo9fRM1Ei8Bcekviz8mZokJSQqQjR2CEI/VueK2SHaOZEf2BChICJnfnGQitctR46rkM13ilJ
+9qK8XFlEa9TWbwEIXQmBwga/QonSu1QbHtkp87SQL+uWtgxlV7gRccAWkgvdwSDfhLxS+auRELX
cd6l3enPPyTuRT/qcknBrq7fj+VdL+1Vaw8zt/K34mfTJE66wYRcCsgucea8kkwxhRSqvXOlWbyd
/MZ1BE0pgAF46t+fPGxxzeMOSflctQWWvdC4sl4W59QrH4JafcxryFhoYhA8rqsiP+ShcC+72ZFi
yaeVhZzu5svoBtvcXEQ4vEnJEl5OaOGOQ9EHQ3Gmg63e9DmBhiH6ut0lIUo7Kt2JQ7ap9BAYcFXR
FdUHJVTxXXXMqjI/5nW2luO4dtvTBxHtUh6xNPJglx/k4u20AQ6us5LKL4IePuttyvwbPzNtoLYP
YVa/Nv/TWs7nYMroYRRUL4fn0qQmt25c0454bqtwa/iIeiMFNHRn0uhyMWxoDbUpxDgRYkkpyG7m
bMUnLjkNau5TmpaYBsa1yw9QmjoJqD6x2fSGyDKGOS6Gem8ceKytrPd1bG5h419Ts1sxrJNsjKSO
sWbj974PCRX+eF38x8ulu9EonVLpHgLdgvRisGGZu69a4Jo+qgKuuB+0Q5+vsTUvjZ1C0dSCR+XF
nPNRNVFhoX4cF+dyREE9hntxtCfFhNvjXho2HVJT9hZZnSuMb6TGUd+Q6znrbruvciiFROt3ruYH
qVjFEy/4RnJ0gDSnWVbVeTexWohK0DdWeTZdYVuIuSO25jmuodlJyM6NrfCaZQjC0IXxqK+B06ed
MtvKU0cj7FtTOxgsVJc7iapDZoxWWp4t9zXTfw7GSoSyMI/keAC+QZ2CPMncXeQy/OgiWPCzSEeW
HNvW+CjHj96aAvLCprgwM3MCvto0uSZhpvymbNRPzevt3bD466FdA8lAKo5y+eUsldWgNCNd5udY
6Rwx3g5RSwyy+Q9GJuJUTjR0RHNYeSUaAYIEfXke1dIp/MAJKcF38uG2lYUFp4j7r5VZNFU0nikN
DVbKjWr//aH5+LvnVR0xaGudlSjPIVxpRiw4ovKnkH+Y/n/ZVP+OYQ78Nz0xKOIOO2N9NF2Pa6+0
rXCfQ857e7IW6v5cKRPPK+p6+Pp56l5Im7ALM5mjGYN+8Mkwt9QPEjsQdirP5+EJsrE43RN9+p/b
1tzfNr94eD5Yn227OEijroixPoy9oyikGPWBd5cA1m+tzD8t+8wPQCzCvQ50lZTR/PGT9mrgZlVc
sfl0cacUQrwX5LY/qMBN4g7MXhnI4iYiN/ioS16/vT3QpfMFtSu0uGg7ATOYJuJDlJYbRiZlclqd
h/LZpbUhbkN7HNYEQReSACg0ICsCkhEylysSIwGykkbW8+pcBFJIJq7dZYq8Q1fpXpObneUJD3ly
GPziaOnNJhyVnaYJK8dvATg1fQO1dhPJJsois2BbNlKhlkxYklLNe8vRJnVRrRLE7WBNaun3DQmX
fBLj6GRbNqrULqTiQRiVg196u1Z7RYNp5YZfnHseOISsExfRXJYAnSgz672mOgdgezSoRmMfHcCV
hMdCkPb+ivqfEflygT3At4ogtdVZEMb9oNPFPsBy9sP0niXxKK2Bp9aGNMWwH7aT6YeyEIPZOws1
fJ9dE9mDfk5k+sVub9ul8zm9Df83qsnXfrCjxKIQEotX59q11fTVMke7lr+lq25our2uDif1f0pB
4M/giLy004q56jeDyHhgOKwbeev5Rzrv7EpSt8Ma083yoP41NtugQZJpieZhLNX/WNabZ36maq2Q
PL49d0sOZypWq9BQwBEz33Z9kRE09EN9LngfienPVvvWAhXs+r0YvcrefZR9u23w+vRPAMspUQKP
IV3D8+d8oLQob3pCRtReODD0b+gFtAsLXRFuD/EQPYRNgQ5xYGsgbZqVd+jVlpyMw8wNRhH0mDzv
xYabHJ2BjNxWbH0moAvL2q5a+W/nlLwq/Wh0whFOKvI8yenVsNGNuk7Connuj96x0XeGu5eEeyVu
N/4acnVhSBfWZpFEHAlNNIhaDk4Pkq/G6WjfLeRxxT1dl9+mQfECscyJUAjJgcvNb6SWG7qWmZ8L
gTyM0emFExvFXe+BpuYNpn7qlFDd0tYSHGghyPayIAtbk47pXTnU99yWhU2Kp9v4U7X99pZanIGJ
B5pXP3i8ecRmFWYV+a2bn31HjX6V46u+1qp8dfKnwX+wMJvjIQ7pBQmxUAW8J/N0R7PnkU7DrhIf
FW9lONfZxEtr8/itKTSvhGyHTZpDFBuJRzWsEUu0nCgzH1FMtUuyizXSx3iHwpAOt2fzKjKdWZ8t
tFB3Y1yPRn7WBDezfX10ncDI1+ACVzcRVoBuUfzB9UxkR5fbySTIMVuXMZrJfswPoXZoBRQcjgml
v1Ut3umTLxz3ZIyX6lRWf29VvTSm5AOKyH1UnLVBvyv94pdRvhSdtM0jJ/Q2pSFtqwG+CWpu2yKU
z7fn8zpBO1mH0ZRbA2FRYBiX1tMBXY2kZEJ91YfG6Y/aqJtMrV99LTv3ofDYGuqd33nP+v+R9mW7
kevKsl8kQPPwSk012pZt2W6/CO5e3ZqoedbX35DPPXtXsYQSeh30Qxsw4BTJJJnMjIyYt7rCb+6Q
b8uoMuChju5AlYnn5qLIBCUNK6+teLfNG4f7qhvD7cV4f3+MaztwoZyA7C10AxW2/TyJ6onONRIh
PK3RAlPpkFLSa8AkUE3c2B237om9hX5qbdF9QL8DE8L03dRDnEOoPDrT2Ry1Cr0raitvDGjLinS9
ZkXOKX0bq5U3ilbAkaqy7k/Yyh5HehI1N6gM4cBCmeXaAEepivtNq7zotekSUoDha6BubDxOYGBX
A2esHD17oNzbfbs34o4LfSL4O/GARm0SAq7MSTa2oNYUmhhvmRraU2WEsFcZETDFfMm5KRVEVKPV
xKRpOliDqmuk4PRph8YIRAc99QHchdJ4WJfPkhyNdp3zr3Oe1Lup7Apz4IfMgSq5UwU8oiKZfy7k
MDqnkwbuEbwU7SGQeyeudbABaNxWT8ry5debfBkZNjgKrotmDHNuzXPV6xKNkEKRajupIxs9v07R
Wv0T8n9dO6Dhv+vt+9N5e4pd2lQVZmtLwWDA8cPa494zP/003joCldstkMSaM6IgD6kwUKEiHFu+
4iK+VdDkkOpZibTHbADazs+p2c58tfE2+M7YsRO48ASCR0Ja3kXLZ1yY4fK6oMBi1J4ISaeIvo8T
+stzIgBtg+SR25aJpUK3JNEGiw8LMwznh2hOSDtwph7/ktACX0CcPivMEtnelD6Wwx5dBS5XVh/3
Z/32WEPVGhEIwkfAYm5Qq6mUlSjtZ7WXpS/zeAz9QHqiwuN9I7dXPowsbJMA20Kvk21JB1xhnA0d
GTkxeALV/ymJe7MD5zwyzpYRbXTN3p6fMCaiAg+KQYgJskiIPDDyeUxrpOc0AJvSascnAUKrLTKK
VTMoE4IZZyn+sMWRqMUGFRu+9toYgghzocco+Ej8Tpxo6v6L6VukBBaaf2isMcd0LQU1yhBC7TXi
ITZ4a8x3EbSXafgethuTt7bxUfGBCsiiHIe2hWu/jeOqCpNJqz3QaP2TARoW4uU8EL4GtENAppwv
3/lqC0y6avSbCXFpBEbH2LXRAp2raHFATkjr3CAYj0kPvZNXoTAlxDCZ5qbdP/cn9BZLhJMbNyuQ
RItF9PldW+RnvhC5XIVDusKecta7ZMrO5EDJjUC4zhzNmrR27UovuhlsHHNre+HSNHO0BoPaltnM
YTG5gHtRjAr8Mq1V1hVonrIht7NQ0jcKXKsmoTKNLBGOIoSK16OtNbD8JUt+pkr3sk1xhLcCejLc
MNtiLlyJzxAbLqqW2IEL5SbjPzKU2lA2RFJkGj9jBNtmAhLzVAXT/T7SFafin416iz7nWx6UPWwX
zRzEfjhfENJcj68MG2Q846jxFMEqPiu/8Cc/eQz2nKnZozl9iCDj6/f3XWjtHgF4Eq9fBN6Les61
TT0SW0koqsYD6gJgmxaqFT/uW1jbFVBoQmPokjoHHuLaQlaHRS4LY4NQ9znJP8dmR9EbAbkLIZfs
KMxNOdpKMq1dweDPA4oJVhd29GuTOpcm8lRLyJuFaHn9SIrOFZ6pUVtaKL3hybgRfm6ZY+7iJqSd
FgRy44ESlgSDREAH44B+46uWzoJ4BBf7RjJh1SBKqyj/oUnjBjFFoZDIdSVE7PVAmZ1Qh2BKCYFu
N83zbGcMY2sXLepiQRrOG+fq2m2BCHFJ1KC2ekMEo9dS0oBeFDPbQFdwrKLGCbUks4qwpdZ9v1nz
zKXpCmS+CEDAWHq9iH1UjVMdxK1Hp6Ky20EEB0GIW+O+lbW44dLK8hUXAY4kzELKG0nrqZBMjBPF
lqPnMPTlqt5Ys1VDuGQXbJeGk2X5/YUhte0Vow261qv5yhS5yJJ6PxbeW2PL0Mq8QaIbMrJoGIX7
s9F8XBp12mpR74kZZHL4tMsftCBM/zppBjoNoBhBIQ1EFni3r4fT0wBawz1tIf4p+cAAeXMUO7wS
bYQMK/6GpNzSBCeKqICwPWMZzY1aKrXW60HdhLI6waxJIDK/7wQrFwswwOi0XTQKEOeyg+HlYDLi
rPMiNRJNrsuh8TM0f3rAK50MTYinclC35LZWR4bEGaK3JT3FKr+mYB4TKi6CzfhnGz2CFJ6L3+4P
a8XlcImgtgsKXnUB8l+v0VSqDWho885reBTC6KCIFlcCP9qlmmI1gKRtTOOK50kAeSxMOKDTg/LO
tT3Ah4xJjJTOyxujcqZWnfd8WfytZC5eq8seUoD7WvqQWX5JJZi1QE2HDlmi2RSC+lTM4PV/FirQ
s9L8+f4Urr3J0SSGIw0bCalh9ippyp6PwlgZPCMTxoeozRTL4GrRQzemsuPwnjWjyhhsteJEh/Ix
BJ5EtXfqtNjiGFvzUdSk0OGM4AdbgjkOKzlBnVtLBk9oVSi2cMDF18JoqW3+Kqrp4wT33rjWVrLy
gNghF4dWb/SUQWbsej2NpmwaQ+Z6T4VGlaUBoWrVQhw7Rpm2qHWWxUPX5ryF2IJ7wH1THrPQQMqC
R9MIr3FbEtkrccTV1zC3LIdk0tgPau+NLWT2pCJo7V41ODPKjNwaUyk+dKWEPr6u6Q5CH24hi1bu
XKCKEEwAq4xmLTaBb1RtXGRZNng5Llqt1j+15txmqjm3f+Zq3kE/dYvWenXAFxaX31/cGGjENEId
SFe0Hzdu0f+o/DSod0snlURG7TRF7/d9feW4QNoV3dfICqLSy1640M/l8kAtRm82voTcG4yRQCUC
5cCNK3fl5IOgE7KPaNlZ6bmTtF5R6sQYIX1WOV1FCapyh1z4uD+aFSso5ULvEpBy5AbZd60O3F1N
xWHyagX6Exx6jUOZ2lzbGPZ9QyunHm7bRaEKYlygOWcudn5owznvu9lLILF6mAqtsapSrDYCr1sr
C9ABBHw4AcCWxJ5DlQpqaKNTeo+LIbFa1ETegpPdThgsoBKMpyRaU5DLuHa3Kgq5MAzgbs1U2UaF
zghNS0yu2pLYWTlSF0OIgQArQGzHM4ZShKW9MLaDx09nTopOFTQ71Tl5Xgp9InTAf+TR72D41UGV
9/5K3To4qlTLOwSclEicse9HOaaiHNBm9MZfsWH3QD11lrCl/bQ2jUs3ETSIl7BFYXatFPaRgLba
0aunysr0Fk3Mhdnqf+4PZcUdAMRHkQQMK1A8YcmOm54TtTBsZo8PH8sSdMDzz/sGbo87uAI6VfDX
IUyEZ8a1Nwh9n9RqHvJerRWDXSaQb+Whi/AEdJ+VZ2CTLkVgA0aIjW/cuGuGIU5t4PUG1B0unmvD
WqMINJ1jHlB/ndRQ6RqJOnPmyJtxD2wCbTe278p6of6LlUI/LDKdbAdYrAfpIPfR7FUjyFeHnZr2
ZJzc+7N5e3kjGQU4KBp98dbGCXs9qBQpKpwJ2ewV0y5rfkYSFKz4xyWlrxQbplacHESkGAkSh3By
hcnLTGU+DpJRz+jU0J2R9s/zoFpDq7gaN+/vj2rFCRcaW6SfMYFga2ZCEuSDaz3me97rM2qYWsdH
Vl1X5UYYsrJAqM+hTRp7Fo96NocfaBQyc8bIe2E2mDn15rAytS0qxMWdr1MvCwIefMzweVVDLZtZ
oLjmoOIk8V6V2dP8yKW6GYOXN5JdSerNNgtskf+6P3srC6UARY/Nu+CekNm5NgksOIgsFY73ulGJ
nKTJUpNLoJqVqtW+hZraxmKtuCBKqhAs1oBAwPHL7KtAqGS5UivByx5qJTcrTXMC4agDzwSxE+f+
0NZsgYwHpNrLcwCU7NdDKzrRKJtAFTxk4uN4tJoxNuM0eizF4/By39QtbwwIP0B2ANI02UAxl2V3
lCahS2raiF7JyW4wniMutOlQE7Wmbsn/nBoShiEIYgRHzosz7QObj3J7Hsp9FwkPJYQk+cB4v/9R
K2fY5TfJjDd1Cppni7EUvbSM7Tm2xsDh1EMru5nud3K7sUFWkpVLeg3ZNSQNsbpsj+YY6TPKuinv
ceqOhhkJpNe4ptZUOVoGBW4fRV50am6s8crmx/UgyIBY4FmC6Od6jeOilodWywWvzSboNWj9iJbZ
QHLvz+SKJ11ZWTbRRQysZXKvzU0ieMu4CgWdW0JL8no2Q3EiUrIhrrJmDQl1zKOIlw96zq6tZUh5
RWnVC14jQES1NMXgjLbgsbWyZsNDVjb/8q6SlmfVQurCzJ6opCUfhLLgxbVmKwl45qMq6SHlBAhr
TrfS2Sv+uLRJ4bSBZo1001RbKUM+KFMgeMbQWIEaPoCvI1Fehf5T4MIzN3j3F23l4Yj4ES03yoKu
QOKYmceh1lKaU6AmRCTUqv51Lv5IeQu9iWmvKPZYcI4e/OyK9GSkxqkPxg2nWSmLLPErErm4bBEx
s1dGorVU1cMK+y/7Z0rC90nUnSrj91yrHkpNIhNgSGktuYicnETgv5pxMkO131eFp2mcD9WsU/mM
jvP703Lb44ljF3OysGlBKhDrf+1eHe2zqtKQPCja2pLAtxvKT7XuCYND9R9JEtlI/esoVKW/O4OE
aJ2oAdOmfl/OpOF/x4N8StBjFhhbH7Z2gODDUEACtBBawux6USAbQkDGMF94vEx1SJJwshapAE3r
7LDTyQTZ1JpObtPJG2u1coxAsAO9fIj5EJazWEOhGqjc6oPodZ1ikJ7rKyDTua0qx9p2Q0MWSKFA
9rI0kV7P/DAoQg74kujJ1ds4JJbSzEhlSE6Qb7GlrRwhy98HLB3YsNuzuEliKdKlTPTyWYIIamgB
7QKqHwgVg3yn3NKeXLeGKFkXETLjsXs9rgw6s+A7wcJlia45lYJnTYhWWGccOZ2MSFn84YYo//tI
QoOEKCoPYBddkPfXRmNVBUerNokAVbwpuWYBHm133HkA0ayab2V9VjCGuF3wJEX4vLx3WCoSuY66
FuKaoidws11MoI0Gh4waSvbMTxaIFMxALXdq/BDGX0aZHLrhn1LYDRIoSKYtQuQ1L0JiBNQEeH+j
+ZSZ7VEdhGoWZ9HTp73RvA/9a6K9TPnu/jGxakVGykJDEz5uHGZ6hR6iaWPLiR6f0CehH89SnRWu
orc/A0PdAqvcYt5xJi2dTaDcQ13ipmVrUpOsSHFieRnE2bjaNVIHiHBHadLDyDcvYfyc979Kw26h
MjgbvC3S1qKZhp81S6u2OjVXxo4dCiFBNC4jNSAxF8ecD2Oe5FT2isw1xgEkQRlRxlfwWN2f49vm
EeDELg0xkxwGipTTMYUh+cgNQKiEqTV1XIs+yRPUUl8m/Rm8JrWwh56pDfDjW9Zwf9vCvEDVkMOW
cS/jdcM+PBMN0u2LEqE350Fox23R74Kk5s1CRjvB/eGuHLKXpljwqFCnMV8lo+xlBZh5R/qagkXx
vom1lVt6U4D3A3wT707mUJDBigqlL9nj81Z5bkSUeLOh4PbjOA2OvF0FWLOHJUQmCa9C9Jcy9vKM
csqA3eP1U27XSmupml8qshX+rcDGgii8NLR8yEUEKnR8muA8wNxVYIjJYzLoG+HS8qnM2xPJeVAF
IDmFbch2jOpdTftRbBQPxaAqejI0wKY3gEtr2/zKBjNd09SUGp/VCgyM9lSaUbM3uPQoBI0z8ftS
BJZ4LsEpb3Xjk6H0h65+LDt/4J0aTS9/7ymXw2UmlJ/0Ps6AnsANSe1CbMxlUmOjtI2tW391YnFJ
IZCXkcFiU/aT0kx4M2JiKQUXWA4iKF9MNvKya7EuEtmI6lCpXrgpmCPLUKsKBACa4gVZSylJhQZx
ZqkgtanVvVUEUngShf65lzONAu0e76UALSlFp5UnXY622gzWtgWqfdiE8Fr8x7w8FQO66HkfKN7Y
uXl37JuT4m867JYR5h4Ec10wVaA79ApRJtp8DKInGkDA4V+t38VgmJRF3AFjx/eG4tVpSbLkUwZj
Ys9tRDOrTnJhhEliIZOWxWmNGVMzVxx3cfTcpxvPyrXj93JRlt9fHCFFF+ZhVGMcmKtG/jVATeHv
txRWHJpJ4IpGtzJzmwUGIDa8UateZPyqhRlw0B+z1OHV+uev7aCQ8n28gzgTqeHrgQQgy+pjOYed
CNRVTZ4XtmYEtV2kcXVG69jWuNaSO0u2FLUotHoCycd4gFY2bQ1ufNUb+B8ixH8h4qEN0K/PH2gU
mirIcNNJfYpVN1FJpmg7vd33vryw+Nv5FsnzitdDDe9/ggbQ9rMpwk4u5iQH55sX4PWWFc9cDXmE
GopPW70eK+5yZYjZXl3d6SWibriLGhJUXkHn/fehBxwFSRtgiJBpZ0voKQr4/Bws6wipsTJBWh2Y
s+D5XzjLhRHG65UFTxqFlerV4mnSTlp2BHXK8Nfd5SATBqYGGVtUxYFIYayAIbnVg7JTl+2LMj3B
/gV3+cb+WitZAQSAVwiPigsg3cs77GIH99DsUybkOryKJtNpUAKfA3+Z1VcAe2k058Ghb4BmEK+l
ci/0uu6mcwqycWCytoTVVo4rvCsh9wE0zCLux2xBCWjdqeip5gmGrykzkVSn2iyUrRpBMhwQSH4h
MFp+fzHcKR7GodJaDSn3PfieJPEYNE9/7x1oOPiPCXYcXVimQgEThoQMWyR8deVHR9H7ImxA2Ne2
7aUhZukiIRrRTFNpnlT/SKNFEsUPO6/vtsrAW3bYOIAL0NXRdbDT7OdBecnC6aGM4989/9fIq4Ul
/b8zxxz2Sq7Tvg4KDR6P1taRNJFOoujP/eXZ8AA2joiHgQZCUWpewqPUjPbjPj5kgXXfyDIl14Ev
cp8oAOMBhBIO3PnazbSuDVQ6GUhLagpv49wTTTWdJLsuZsOM0bURxWG0i/R2Kx96I5qDWBAVAzww
UY9DkpCtXNEKrbRjG8y+8jh3JAhs/QCCJ/pCT/1u/uAqt3nT90D7HjPdVM/NOZHdcbQ0BUxwIBQ4
tKBYK+23yMlAg+x1u7+blu+PA5JggTiDiI4NW8Ni5DUa97wfQL3THHpU1AoI6pKyjDgijkFJ0rnj
CbSYKvu+5e9kyuWKLKYXfBXmG9S2yO1fr4gxVynY4AfejxIierP+PIJE4Wv6qR3q1DUEJwaJ0J8R
iSxTisz2IX6N4o1YiXW87y8AwgYJQTCS3KjIyGJVp9Bk5n2q0AGbNYMAWiVoZhn00Ubkd4O3Xmzh
IEXiEShGHKnM3cErVReNTcH7FiTUoUT90dmfzUdJDqV7f15vOqxYS4ynN9AHxjWc8X5GekshKYTO
l586G6iUneoaBJ1UZkUky4l7csjJk+JC0bd7nayNfb26wpdjXo6xi6M9pho4uhV8yUfx/RFngezd
JzKbjXU6JGa+qUazHEesS10aZM7fsg2rNpf+x2BracTqe2JV5jK+3g5N00RP2dZ1veZElzaZszhp
QmiidVjY4xmy98aDewgtkycvu42j+CaNxK4rcxbHg9Z1S7u8D816az6Wjrw3M6s/WxspglVXRUkR
EMSlt0lhyf+VJCv1HrVWvyCgkv+Mart+n5/TgqgBMScSddY/ye/7TsuezsvYFr5SHAOoUSMdee0p
NAlArtKMvO8onCk8c7N58MQtFpctI8xKqWKPXUhhhO4NMp5Az9aDcYAYGzfNzUOCHQyzUFTjmhHP
cN6vZKd4pz/kvf4G0HL0CJoBzaZHCBVrsQli61a3IU4s/xtHgZQp+pq1pX+FveqGAjDmbBoE38oI
nv+pTCqZTNTRPx58M90KipeDi91z4ArUUMYEGBeFgeulQ0pC19FXOflcIYDc7ShkvHPfOW4YwpcJ
vTTBnGiVpmbKzEmTP79ANvkt/fp0BOLs62NP5meAnohxBgtPTh7s3Q4gJfLPhv3lJro3ROYcK1IO
HbTo8vDBgVHbGbE+X2O7cHUrdtPhoMIyDpcdh7MlsJV/ttjftyaY2Ru8MA4Z1ZXJL+n4oKvFruOa
LTWHZQT3RshsDRCbqSIqqZMvhk7UtDbP7/Wycpqger0/l6uGvvsZAYICNoTZG0odKVCkTWZfiPwE
ek7tn2J25K3u6W8GW3Y8qDSA/WJpaJRYnGRM4zEr9GDy3ySCe0D4mMyP+sP6eBTI60gyE6Lbz8OP
2LTtkpgRmY4vfvNkbh3Za1fD5VcwKwd6uiypE27yl9575cypx2GLemJtPi9NMAtHYyGrshwLB3EH
koI8UxomUnenWdySPLt5ly67cGHlheKHrC58h9cbvY0lsRjzePaTvfKR7YQjuEuSn9k+KwmFJNTP
+46yGjZfmGMZ6ZRq0KM0xeT1HenM43mMrNFycmtfmK5mnuzBsv0fweP7LwRstv314oGHa8NZb2rV
zJBZdvghi8NMnqPZF6dzpfUkKj1eBx35TIZOIErzhdwPl27KKa4sKugacP3iODWWbrnrmQbFbwjZ
YX32swf1DQg0wekOWn0snGTeByR6SAgHdT0ofBLI9t6f9hvqcAwZCmdQ5AE5FogAWdyqRkEMkFQd
7/fh1yi+FPQdxKLYp0Sev7K4defhKUK9Lkrllzbu9wkXuNWi2PrRKaTJWnRi76rAytqvKiosJfyj
zDPhPzc+cuVARpiAghXyj0sfIeOK86xSMUV/tC+fzx8CAuoj7oXx1+jgvUIRqxS1lT9ArJaYL6Hl
vd23vuYVl9a/f38R1k4huFiafJr9sTl0z4NGMu2d55xRQqOahd3HbazJTdp/WRNcrih0LYrCGPe1
P+SF3ve9oM5+MIJdGloxoWEHcQD6wQeQ3/RyBKEE9cC/ZqItSlsETTdF8W/rAirwiAihCMWSsiUq
H3dRy81+d2jsj9GxismlnA2KZ/PF6geyRc/2/fBjDm9VujDIHJvzhF50HdRT/lgppAScoR3Moi9A
DGGNPzuwaumQ0s3Bj9b/CkPgah444ZFb6OytUHUH2a1j2+iQrTBAQLoBf1tM33zakpZFUwzARhIT
iajg5Wi5rMWnCeRTB1PbV5Nu5EtXTQC7u6y5hswrY6Jug8Soe2zAjIDsYN4Z/vhG/fsuvPZGVHH5
/scI41EpcBytKsKIQmpLNAsTGRcXB6tqWs7slKd8r5ycQQXyzYJDtS6OgOolOvDH/Bw7WzmIdf9G
OxzS7wAVomPx2r8loezFUCt5P9TkX0kX22Kzr4fU5ugfOXhVByfhfnexowkDyRXr/lSsPauQagWL
PKISAGnYfjytyMdEmiveH0aOjN1HTPiON6F1mdJDN0Ldkw4kygWngMwMV77RZCM5ufZcQBPEQnoI
gC7wSYy7d3QGX1WEtQiSl079KEtPdbs3PTSjyJFf5RcJuuxyw4Pi3G1AUgb1v+4RPSYbh8xyZLKe
jV73RaEMx+oNNQMOgVKNqcr7kLWR+KfqrTaseN9Ellxb9bSRJ10JjABDRr4J/Ivo6/12z4sTVNOb
WR5oKPiCjvoJ9pEkk67ZeAet3aKXRphLYqoqcUx6GDEad1TfkpqAGTvrPzb8Z7mMbyfuP2NhL8y0
rxpR5jj4z6SZmvGj7d+y5BhFnq6c6Wj3Q0GE/X2bq9MHMAJo6RFCozf2er8Uowb52TkSfEm0jYc+
3PjzN9Juy4m/gB3+/99nh9QCljp2fCH6UhiCabTh5dgDIrgUnZBXaU5iNCFNBOCZ+UsY6gxs28h/
krAH7bmV4Kk4EtnocTPJYRwbzjCV1E6UYKRkMPD+tvMOSMxRKhrcYOACAn1E2+FFA4kaaA3yegWd
1zJooTKRDVz6D4TRus8IRVUgdOoZNwJSSmB8RrOa/tVO06yBDmhKE2DeBiF3BaUfWhPgDKRYZw4P
YTMvM+WR7xGb2JlE5bdCyHXZmgBcb1DGAxTGLacZmHh1VigJlIr7qId6HJ37S7YaNFzOKXPGNX2R
GRlQ4L7VAg5BtF3mZshKzSYAzbl739jag/lqAZf46WJ/8YM0VVyfCH59EiynMXuL7mcn3um/HdFs
H+dnkbQP00l3eCs6dq8JoRtIhRv4KetCTKW7Aw24qlSLi/JPOmdzoOduHhXpVFG7nJ9C3h7LnQ6l
TFo7fPWBHkGrV3OosHtT5KRtb+f6k0G3eDqXx9DNVr3w6+WlfTEtEdQGq0LFiUAbGwcPP5s0eBdJ
tbs//Ws3+OVSMzf41EB1ZyphJpxIIp20yO4NV0KmKWs2dupqtI4+M3CFIxwGJREzzQb0pCBfg4VW
iNKbMbK6x/it33duhgM1IdWJP8k7kL7t6CHxhp+lSasl47yZBF2893Zm//sdzMymZZQXfJAJPlTY
26cW+llH/ZTPxDb1+v3+7K7GowvwAB6O0B/A9utV5CM6dlORCz4/2aob0p0AHUnBMrzw4xD8ah7L
2cxeNpZ0NUS5NMqsaTBX2TSpheBHe0RlIKRSlykGermx9Mfer0sHiuP3B7p6fwFRjjaLpZHGYGI0
MYygUdyWArJe4qEAFWlji39L7vG9TS9sMLFHGJZNVgqwwUkm76m5zed+YRUAYU8bYe3qnQWsHm4r
vNfQHHS9alizXGnQzu/r1A3oT0U98sVGVLFcezdOCNowHj1paIlkJ6wtoMg74rnoF4WNTl+UlZLw
VKqEf4IgTqxs7L0ta8zUTVHYUamAtTpwR42Ij8GSBklb82WrKW31PLkY13KsXRxb/NymodjDkk6t
FiFw9FQldt//BJbivsetnY9oSFuIc0C0igbja0NiPYVRi7DJj/+kIXHUNiZC8qPgoYKt/pv78NIW
M6gCmbEh72rRnx95BBNGTDjhlwTldAMyj4/1odzKqqw54KXBZT0vZlHtYkWbDBhM5R7SSDtJ+aC/
78/fmktcmGBTVvos9AV4x0S/M+XMnk+f/TF/0wUr2sh/rJ5Gl4aYYKIcxn4CR6voK9W850IdEphv
gQgM8deMNavCh1F+6V6qqCNjrG74/Wokc2mcCS70sQAXS5GLfmQc5gDKJgBnwUFI7uVmXG7s6c2h
MjdcYIwNCJIx1AZ08K1Z0H1YPnHNoTzFxfPMjyZtnbjbNVu9FavXDKooUKVe2qbQdXrtL3IjV5mI
Xj8/g/bGkt2xdA1t/bu6fBxfIeOc78c2tPXSAsmJ6sxb+P+1Khy6oYEzksDkDEVWZoOITcEF2KNI
xLVm3b7kpTlZ0Aq2peIgJC6vnhp5P8qW8WTEGw+ntez5lWlmq3DiVLctHqy+8stJd4oz77E96xNH
Zos6DmcGaOkEC7EZ7DVP3hURoQfxKPJExD/O5Vz5NIOqEGmD+9tr7UL874wALXS9IonSZAOS07yP
ugFB+tXTNnIBa/t3AapBZx2dCoAFXBsIuaocg6EWfLR0Tm4JrdkScCEzfEXSdSNAXk07QDYJ/RDI
wqCBjFneqVBaGsojYlFL+BlYD615QAXJC8wtZbG1QeHyQHUO1CrQ02M2EHitaBoOguADeTKkwP0b
hQUEuD306dJBTeL2iZabdC7LVLF3MdDlIAICkhIq4UzwUgYa30+ljsf3LoNgBpCLdvOkvAUke7LT
l2Nx3Irt18oT0CwD3SMiJgMVH8Zij97peUoNwU/JsT6dB5dqpHLM0JKf77vh6smAcqQCtRwMDp2H
124CaZY0iqpA8OPpc+B+c9p+CP9Rm31ul26dmCIYaXi7rs34RzIcK2Hjkl5dzwvrzDg5uZmMoFis
q8eucOWvKnxP9X0dPirICm+p7q29MLSlgRChGx7x4Fe+HuwYN/jVFIv+BJyhKQLOb5Bq/pByG1zv
pEmRJ7Lrc57usl9NZb+A9qRAwqwod8peQLt3+CcPAfSYf9xfgxX3AmQHLUuL3iF4oJgLsJkhvlbo
wuRD15zMFWiCoGJ638TaDr2ywdxz3ZT1qog2Uh/MS87AZY7MySe18YduN9bnJDyPnBVBerAsBqeo
HoX6//wFzNbN60ns5hR172Ky46Z3a7Dd0ka2R0RnYPNvg/DYVxIBOxFphtGRjWxfNRsYqdWZFkRk
ogEowFuEcTc0ZTdjN/KTP0n95wi2Zi5JNhbzhvgXrxAdGdj/2GDiTl0D+K+aMdOTO7nJKdpH+8b+
fAwJ/rktGZ+RXNrLjyr5cXiBJLh1f6HX6g0wDx0xgBe+9/W1iyedIox0RIH94/z5MySFyZmZ2+5S
00Vh38e9SwbS7CLX2xLYXuaOOSQvDbN1vqkFTgNaQ5PfzW6jPmjd15B/UHXj5bVlhdkrOqhih76G
F0EsDhJ1VffUZPpuTpBy4zvO+VeTaSCjDeAoDmJm15TR/05mZ7bW+fyYO40LXgLyTDCbP3TS7Svn
xftnq614zU3x8AMqycD1faNVnoy8MkH/D7gC9ZCGz6K61R7wfdCxi3VhgQ3uBWlEw5wMCxkZJlM/
qy46bsjjK5yTkuTNOBvn0WzJr8wc4bcxyS3RHveR+Yqyyu93wh1aVzEFE9l1k5PIsJW//0763vs+
Zpk52iphHuP7ALZDfhFZP+okTuEW5+Ap2Gemaz/4iZ06tZs5UC4juTkQzslNBB33XWDtJsbr8T9r
wbJ/ZPpgAPYwzz7whrIJyPUn9ErP88OU/Btnu7TEHJCqVgtNZaAOnGHIzTLpGLK+j0BJDFDOjxA1
yhdEiejicKl5f5TfweC9+V488uI9meI0yQz12/bnK/jrSQWYZbQHIzF+wqKP5OlX55R2T9rd79M7
lLPIC1K9JlTvrOa4iRJava5QwAG6GYV79OYw3yPLjSQF0TxhLurXIt0Vnm4N9YMsvWSCYMVOjtb6
dDK1/f15WHsOgvXsv3aZaChXlU5vKeyKLoTlP5rfgUHMzNltnNKbdpZj7mK++3iQhhCKzIjvWoc/
WOhHMP2B/LMxnLXTEiQOoMJDHRLvLmY4fSDFIgjQeJhRfj0+vlbuHvKSiTW/FTnugV3wsPHaWt0u
lxaZgc0h6jDCAItV+ZQrLcB65kCRTtwrVn+KzobygH63jVGuFK1AVYEkNYqeS1Mrc+NyvKxCtRpQ
yHNvIfX3GaduCLUz0qXmFm3A6sJd2mJeOjHywrqYTni2deT8MejgCtfms2UrW/3l0nLEsVtyIb4C
5QVCQkQr1y6iR1NgVIMAjDWvm51baSfQCj4Jh2zvkme0NxGnccw/+VkPCXW9o/T6Jj+8GVbR4Cjc
WtVlu91+C/KQkAgAKQl7tyfNPOeCjFGfk4/Q00zhYLYuuGvIH2z+Daf9pvS6Z4w5+wcNDLlhvSzn
cXZ+fjqfnTu4+sGB6z4/G2ZP6PHp9bf9bn9V5nvtjj41d9Q2rPBl+715Q4iyRHNIwPJogkWrtMJi
JIZRT6nBoRbQ9nJ+/H+cfVlz4ziW9V+p6Hf2cF8mpjtiQFKkVsuWZTv9wpA3ggu4gfuv/w6zq7+y
aYU50VUvmWlLIEDg4i7nnjMkzKmsFIpNQO24HMj6DUT2qGONfX4jCiEuq2Awtkmm5w+RnolrDaU5
LxZH49DmUYqPFZ2njKpxw/Efmu1Ca8GCXfX/JrFNxMZQbsZjf902whjRYoROLfIKTuAZIlE7OxCd
2HdwN1rr2/zlQ3D8rbZuiGkvoV2mkzZ/dWBEB3/a5P9+A1uXWWHSLkcGno/uKL0o0v0grChBU+/C
mV8aaNqwn+ynGYNcOECy/9wa52e1KUBxd1tgQQtpYaCr7vznKc3WM9aVHFNCGsXIiPO0hT/SoPTr
Vr/QPKS5yKlo6Eo4mluofQvkzX9YsG3XTt7UOTrVTKDCPX+drGqtMGUYvqhCSITtNeVdjRPSRJGt
Ch8BdF9EwVbbEhVHwouNFLqJOt7//BBX9xTyA2ieQ9Ua4NmZUa+zIkjNpJbOWegl25FYl0e+8uqQ
HD3XDX8dNptb4xesDhQ1fx5ZunKBWdPZQwEbNNPYU7P3zATFGCuAB5tNQvZIu3TuOGC9KySYbpVj
QxbcvWuv20LSBWmXadG/sXP3iZmqEEORzluFQkeIPFYfGXo8CnIgKIVktuWU28xW1g++//NUp5nM
js7EoI1AA/A2sEHMzH3Zw/4olSyes25lZc9l+Fp3OwhBN8DXK7HTykv1kWnj/jTg7AhpcqaZPRJt
5/hVyveGVDm6uQT2u3JMEWijKRZKcqoOg/T19TFZFPS8xBis3Q+tO9rR6GT1EkXD0iiz7anqOS9o
hFFGboebm+g28UVXIdKrbIG/ztF93Ik+6x7Ewl3YLtfy2lMmASk6cBehlXZ2V0U6heBFC2trgooh
NE+WtMuZyxIXwJKyb5wKQn39uwFVLcFO+Tl/+XnTXIFbwThIvymTJq91Tj0bFarE2rGWgR2Vb43X
CYqRuJ5kHMQn8K/5QCFwN3DH48/DXgFEfB129l5HlQqZmWNYKProQ+jIGUB1e2tldn7VEhNdj4Wx
shw8AqMX7U5EnkNz1F37YCVOWS14J99tBB5GnigkQGWIlMfs5LRhxxPEsjLcv3VE6HapaDN9/utB
+fr9s4OCFLrSpc2IyYLlRjfWakRtpBZtbdxm1UmFRL3I91bslMM6H/d1u7THvh/Ur+PPFhtJCJD5
TPMDcV/+2B+5dh8kTsDukuAyXhL9xuhs4y0nAwF+9ecXfcXd/Tr27GgVxtAqpYa5p6mNmlXLCyLk
x/6x5H4FnLSr8qVSwuRAf1tt0OGA2B8NplBW+WoyGrkeEq1Erl1J6hRoTbEFZ5LRpGigNDpdPSWB
LJ4aHrUOhLzAX99lVFNIWiW6TiA6D2hhyzRlgMKGGW1HlhQFGWjXvyRjN1xykY1vuRGCq/Tnhfpu
grBOn556FhaMAxiSLR0IoQqqhCLXfQW47YRutZ5Da3JJpeXKjkDTwoTbnbCe3+RuJKkuzBzNUudI
e1TLtRnfs2b184S+X0doyp+0y4DlBBXBHJfSpGanZEM7YWAY0IypPZR8LdDEMYoHJXW6lNl5vpQC
+e7sIN0F8Cp4OLTfss1f371hNVbTgJn8PCZV7FGWXvqWLmllXvEpMAqk7SaOZsiJzCmFs05lYRBR
+axzwPvTDa9IpO4bMMokabBqW3Bz8Wp0zGYVsSdwoTbslmUl0eLXJWzVleILHkUBHwiuEOiOzLmi
Q540YE1m8jnYF/elXTqau442xZY7rklGN1OJsuDLXSlBY8gJ8Q0VNnRlzFMCAjWHRtRQqhtuc8KR
G2a26kiH3j4kjvYf+G/IQqMhGxVINKzjxX59owiaDCPqUoAIUtxEgDEWb+JFtpkd2aZEAkqaJx3/
eNc9LvESX4ncUI3EygJxJKNvcL620aBDXgvOx5nmBHWsgUR+sK63xqFG8nZbu5v3cg3Y/Rmh40IM
dsWEfR759+35KThBWyZLQ7lQzlILZuLCEzswegG66Y6pE9AFy7M0T3nmggjyCLYwAfMUPwqnPCjO
OtwwG92gwU3lqmgPC5BArL2EknKpnnb1KH1a49+Bw6eZ1uaosiDB2MWxrwmIk5xwq6Dnzhapa0OB
ttlifW32+B+kfL683Lm3XMODhxYLBjYKJ7modnqj9TvNFu/hYKTxgoNx7RZEXgnMhUgNollsLgyU
1UiumVYPhEq/7Vu7tchbqK0KywE2uqOXkS9BYq4Z+E8Dzhlz5FGyRtq2uHYB4B9ILxMZfuwOLe7a
pttdgsdNihhkKXpfGnW2k5Do7uuyx6g924mZzRuv0f+jmYE2YhJqnURZZgZB6OSmTmIFeBv5oRbU
NWSknFqKiSafS4WYwpqJ5rOUffBglcorOfaFwO+WFISuXG4auIMBNcUtCg7B6eeftm1Kk7wQo0w5
d3a/Tl+adbjCei75TjK+ZebJfB5l/hKLvE/Rf4hR1D0j6nPvQEvtuXzK1yjjLyXwr8StuO8RuE5t
7mDZnIfoQ41rJtV/T8lhvlrDJbf7O/P+tXs1X88ysSSib+X9eIOGX7pSCqLeZUvR3hW79+UZZq5b
z0ctyTU8Q4L2G/CQREdlA9Hr7oUuyRZfibu+Tne2jaJUjI1mmu7NSPQ3L/TII1E2H7lr+XypGHXl
WKCDBKCpaWmndOzX3SJUQxD301h7zX1b3CXXvx0xHERRAVT8DVn4tBcbWQ9zS8mVc7WCHpG9Yv5d
5HFHXLn5L2wT52e3TroSzGAyfw03Pc6n4arEgPKdOb0jUq34R+cBWI3rULxpdqfGb5coC6+5GzCa
E54b+BlQrE2H5NN4mimVRZI1yjlgMek2reLK5j5+iW5B4ULUY1vdieOOZ/nSPK/uRQvZahgaQCvU
2V5sYiTTuqSTz86TvBkRqsT2gZL+3J2QOLpdwutcAZlNOSrcAiDlAfGTOnm2n6ZZm0kz0LoAsIS5
hegklh00kZOKKXoYEzdMTScLUqzBrijAg1lACV65lQw4YLRz2+EspVs6btJctnnu1wCBFLtEdgx6
6iRbrWz9WaEILx2xfUtRR0m9hU1xbbEmJiEwWCOJAUr8r09PC6CmO62Rzw/OKJPWXyd264swjojw
SnSf3slbhxvIF4NQ5+ehr/TuYeE+DT07yHFXauB6xp0z3IJJF/17tRPcto5FtIgoj2Llur+Qe7PV
iPz65R3avZ8tNrZf3aMIBECmNGm7IzT4Ov0+RFOXJeN6V0iMLE5uBxKpbfSD3i7yu1877Z+Hmq20
HkTACY8Y6sFxntRNGZJEINJehIPm++oC2uU36e/8BgIzAWTYQD2ItpPZaMi+GWGV4GrVnvhFfDC2
vdPeK4fEvTdsbyeBQgZMa7fV+XRSzueKEPcx83cE+dzTbbhaOJFXsjQgvv7rWWYv2ugHJVMEE3Bs
NJqCkmmlqXjd6lLG4tpWhhI7OvuBnRO/Kd22Wmkkgzkq51q7iy3CMi90e7iGmRsl55/37jXPW/s8
1uxiGIReDoZchOl20BxjnVR7fInOgjusdtnFJJuNX9gf9sKo13JvX0adWdQW1Q4ed7JynkoAA5F2
wUbftPdEd47ublcReXUZR5v6ms3ffp7wtc0LPhtkBXRQsQDN+/WcREGdjU2iI9Iw7bYNSXeKu18/
D3Ftlyi/W1dlQF+03wHzJztajZEUyRyTSweAcqHwqTS7mG3ogkd/padsCltApjHpcCDLNNuNch2a
BhMwlQ7tZMND+IjW4SMHIUPrE8J2r9igCIlfW/IuuC8KJ3TwpIXV1K8t5+dnmHmhXFNpKEWmcs61
XEBbU8JTzcuU0Xq0Slqe6yQf7kNobrzroC9vnLwJ0C2uCtTY9+GIXkCrbGsGedchk9AhUg4K0RK4
GEQvEvFFZiqAOXmLohIpS4FD6DEUKI57HGTou5XiFHmqUMteU11l6UoPmOFWQvMyouXkMNCmaElX
jc0v4PGb9Sj1DSS5LEE7GzLX7/MiS49yXkFyoKzlorSzAVxOtpLpSuhyIJpC/JkOv+LcqJArlYrC
F1QGx6w2LADOaWzuE01J/SI1oP9X6OGbrKHmazeqlttpVmcSGVlbb8xMFtZpkRkRSaXCaO1CThvo
KWSp2LlZhTZMAioBQKczWl1EaNeIRO+6JrDRqJu8MCwVJ5Po5pLq6dUb469X9009vItaNHaC6v8c
35cQCLe1kzWAbi0nwppuA9cKVyFdSMhddXk/jzm3NqbOhwwl1zPd6TY93cROeCt5EnghUjf1tIWD
eKXmhxOCCjIaqHHav3UMmB0EZOMswO506c5pV/t94pcAJuXkSbsBA9olL2y1dPTUtoXccxZui+uz
1ZHbRE1lou+YHQ5NjYJB75l6VlunFW7H/DZ5UNEoVBFxjT1lKCAs4vumPwxL2Ljpm+eXJoTh/j3y
vF84zGVWjFqknq0nubATolSenO/y1uPt8fZna3fVAsC3AHc5bCrEPL4aVPSEQuO7z1QE3E/WsG9a
gAYWqhfXLd2nMdSvY7BikCNNxBjVar8FuQg4g6hz9x6swl1rE3fjnz58Y/1gLsa/VycHyKQqAVON
2Gn6+SdTLiijMEjhqJ63EYb5eeEmx+XbO/r03TOPrdHRY6hM3z2c3c2ZAgD48/dfP+CfBph5TobW
x7pVYAAz9gOPAlj4lLco6ako5xkFGZXbvNGJle+6esFp++1t/jS32dVUGgwbsMTQubvfP9+sgNYi
XQm8D9gGd7tyfThsZOKcjJiEztK1eM17mmCu/35ns1PXh3ERh1RUp7aD/fDxjHiEqC4ahNZ36dYr
Ph5/sfvD5gwEya2PHMJ/dOj/Gn6OShWkQlS6GFNvn6TdzRQABM6dYQ83pxroRy9e2EVXjQwCNvj9
CE8Bsp8tdT/mXJIimNQEaMf9YEOiuHaH+w14dt6CJT7Ha2v7ebDZ2kKUIw7HQUMaQXWTjWGnd770
a2HbTnfAfO/g3cGiTOTUYDv8euayNgmhlJ6qSFWsiq24sv3bN79Zitmu5RAQ0iNfAek40LzPPVCc
C1MzYCGjyg4+Vi8lycDLT16s7c36V+vSO7NyDraSkHN7TpzTz3O85iFO0vaQJIJEKJ7g6xRTo2FK
2crqOdZfyuEy5PdMuAxLUtlXALGIIT4NM5ujoEDlROcKrNfTZDWp3R5jIKZK8nIfEorzoBKyE27B
y72za5DvgrwyWg1EcCwH3F0NKg4/T/vq7gE2BOhUaVLQme2egsqlKA+GehafhZu08/RmDaFsdFDo
C7X96wNN+sIWwka83q/ra8ilZOUm1c61Y+or5UUM/Cxz28QvrI+fp6Rc3Ueoe4GSfdJxnKMKIZor
FIxhqNzlrkGE07gaFTtdP+9XEAw5oWn3PZySU1B/uE0/3Iwk96DSZEd0JUcOqP3OPz/PtWoG6s3g
QZp0xoDEmZ73040VMMGSQoqt5ew7ew95dIKyvl09plu20zZUtxt76cTK126yz2POrmdTC6hQQ10X
JkhB9gP0WxOhbn9aYZsR75Xs3Lq0XX+iYL11HhYmfO0FoOkI8BWgnQCfnZkLXqsT0wHsrXAqUmul
pE8mvVNAE9RnLnjP4r6wzdKD+yVgdy8l4a/esZ9Hn92xatSOuWoO09T3TnW0Hg1IwoMPK7Y/wH7n
L8z1O0gY5gLpwAknjPz4PEM3mkEvCZGunhnaYep16YWVnVHDSeIWfeGm08dOTV9/HvTqXf550JkP
1ERDxgu4t/DZH56CPaBcZH/Dyfq9Ox6Pj/lup9gH2/fthyVzcWVbgTMA+AD47+BZ02enOCnjINY5
087yB0hKOqR5HXDV9IL38wSv+HhfhpmdmFwN06TuCxgLbSy8MTaxpkIU20OACsTPQ13LtgDaDU8W
NIIg152H7KGeFNrYltoZuUgyMabeeUfPrgglJ+BZF47GdOy+XKS43DAazsVEso4M5VdTkIwi5PW0
sDuDMz50aIOJNR1t3IU5fTO20zAQ6YAE3XSdzvvROmTitSo023N/kxwkR/HZHmnxd9B1eZGt7R9r
V3W4Y7W3C9P7zUL/bX6fBp6dPS3S4gyMNt051A9BtRVO9Vph64iugGpt64shv7HBpra+Q9NNvkro
6sW6pKrLEJ5b0BPhBMqed6UT7cvz0KyT6BH8FKlspzvqVQHhLbozuMPhNrvhfX6Tp3a7s85S/Ggy
mzosJFV60xeeVto8Ah2YX5z08lhBoBTSoYNAYj+7lOBA4dYqlBHnqn6BNt9NBBBovGOS08kOsxPU
KEkGhJ9mup0COIpck+TQT937+1JjBI1BKLbXwiPYTJAXUF26V19ivtjaPh2ln5Zyesefbg0riFCM
No32rKGh/4GXtlKDDnkngcwPD2PcaoLLqWve/bx1ru8c1KQkFMIh1Tm/NxI6tMb0AqUVvTGQqwpC
skRltzTGzHq1OYr7VYExtqqH7rdiKy+d6W9G+ff+/2sWswuo74vBLEMcM5DVO9lNDajCQ4ItQspt
cPl5wb5jbWZjzbZ8N5SZ1krTWATNglruK6mr3R4CUhDJLlfdVrJPFltoV7y6hIDAIAaG8wbO/K+b
gw16yWsxwaA1b1ZNAJ2rQUp6N+/WFQPiqK/7h4yKS4xV33Gh02RRzJik6Cf1ldnCsjxmRtbi1cXx
sziiX01GN8whi6QJT8xFooBxsvf0t0jeFe/iTWU6kBUgarPgTE5e6bez8ekxZmsO3OSQiVncTdX+
bCWgDF5hyoEboZ5T3jBDWf38kn9XS38acHYYYy0f1b7GeqvlqqZEs6AYEMXrSnXq11yD5BYEBHJQ
vtn60Yxctk4MP3+V3tvOoQixXfFNAoowf/z5qRbfxsx55zRqciNKp62Xp37S3GmSTV/C4t6yWU7U
dfPURbsES5IRrjuJsI2GBXPxvc42XS9gZ4CrB+EOFFe/bsRMZrxhhdadub6NdOSIj9nRUuw6h8n9
pQUZ6X0tI+m61KCtgJaRmFh3UvTYK6vBhGV3ezS/aMjldtCO9pRur6trbRFnc82UTvfgRGAJJ3ye
/R9QHVPlTMdDQoV8E/d4gfptpq712gt7L402ifbMraOmnBZe0LXrHhQIE1OGYoiIfL6ujoKokgt6
3UO9YydFd3zs7RHKxkoZHWPluddFUPpsKnklBbErQFdKt56rZgH5Og8F0OQIfQITvXoSgi+Et7O9
mwiBwbUGTVZPqveEHWLGxPyFwNLLPSg0NTaQaoMPkVE0XQZ3QFY5+j4DlET7/f/PCzKZh0/H6Nuj
zNZDAKQMaP5RPIuAtStJRxLxADB3wBbmPI8B5gNJM/uogIKhTQQMVIHhMJLe+uBolgX0ymVXq7RV
zWy2VZoaZDnPQ5MtWIuZdfo2+MzJC6OxVXMuiuc6v88vATuN4iZq/UhypHqlCwvJtdlV8G20afN/
8hMkUTBrYcDrTVDM0e8hFATZHEjNVTcsWertWFzX2XEPUkvscw1tmNladEO+KkU/a+wehDsx2rqV
zIeY+CK9xu+3Nd82wFuAWEHSwZXyO+D/PMWoGgzI/IL6Flh004M8yyoGnTbUIoC+lF6WGG6uznKi
NIKpgPAOYJ5fl7SJRZCiAop/jlVXS22t9uO1pfjlcIQTSdMPbnkVblwpeP35eMy1YH6/S1yvItKG
YKMBfvfrwGNSGnEwoP1MaWjwoDdD5/UyKmp5FspEYXR4HqKWPQimEq8l0Rh8Jgxow0vzX2ysPhKJ
dR431Pw2BRbuZsxl4JZE7VIMce7//KTXDjIK4ehkUmRdhfjy1wftmUjzNMCDRnw1yYRTycsdxVyU
hZoZ0N8LMnkaQJDoE1Zq5o62bcA7lDNACFo5qBPZ8REsnUd2q7vxW+fVoLkXXM3dGatorXmdw9bi
qkSpDOSmt4ljrSFaAH89WglLDuZ0hOc78vNzzXdILsmBouC5DPldZ6nfrmoeuT3SOmH4bHQIY5TM
1v416n+99v8dvufHf30//+f/4O+veTFU0NKqZ3/95/82EFi8pNEl+4M01ful+SP/+ONUX+qI19Er
/5/py/7/h79+1T+9dzQs4Tcv6R/Opb784b5F9fwDXz6Pwf98uOn3v/zFzeqoHm6b92q4e+dNWv8e
C9OYfvP/+sM/3n9/y/1QvP/jb695k9XTt4VRnv3tzx+t3/7xt2lz/dfnr//zZ4cLw8dI1WTvESZU
NZxf0gubf/T9wut//A09PH9H8noCiEK5EsI9eGPd+79+ov5dNMCSY4AWC1RmJgxsllc1/cfftL+L
UL5GBhEEVBDdU6fzyvNm+hE+g9ZBCA9AzBZgz0kq7d+P+OVF/vVi/8gadsyjrOZ4mulg/7WfsL3B
UQwmEAV04zLUcef7fCwEkQJYxtZj1IP8IjwLVTK4YZD18AmGh041Qd4Q75J2XYgsWRtNG/kj9IEH
K15A0n492X8+CbSvZVzEAGXMSYMaThMWBBFkBpNuHQwwLsAIR780q1jiaLo6aazhJLgNGR4s9Vcj
UvJYESlr2LoWg0eqZi6wUrs+0BVfqai0KgIw+YOVKwV1PZJqYwSCH71K49Uoy5EvNXxJMPBfxefZ
a4DEmoLeFxnpPOySr08USRwimZol+HUJoZpoKO/iwDctKTu1LGndhI7bpKljp0L4nNgTT7oKHlBR
3Fp6V3oSOjy3QCyAzHrg4Z1FtUvIUf0p123KVxLnK7QXuYEVX4ZaBs12rlP+BtJUVXdMBi3VYtip
tQfQWO03pRyQQWdOKeiPzch0d2S1ozVsEwkG8kbnhleg0MiE/hCgjXdElmKv4pIahOhDkjvjqKpm
8yLLGRqd4kODft6VygXZacJxJ/bir7IMfoFd8r7pt9Q6hKLC3Dgu1oIZn8YMkH45jEwSpOMhb5u1
btTBSz4ixGzT9iRJfb1Vc6E8mszC9w+SfqRlFUNulia22II3gI5F6Yi0Gl7oOKaPeWS4GgRKIM8D
iIiaDzuhZPtSH/dZCAiGSQGVGdgTRDxlSCXAPUW1jnBD3+vU8qA86KaUyQf0t7qAlzTHwCjOnUJx
NQ/VkNqxAURhPEQJtZlMA2JwnjsZQ8Kk6qDKpdHetLPGCrZGNXXbmJaAIoAFmi6Wl7pttqm4atPx
OQ5CjZO2DDK/6wQNXQYd0M0y32SNiJaWWnrEdarZTSVuKrUQ9kKFji9M9mAERe6G1HozKrgnggY8
alYW0J+QcZLjQeo9lkW5Z3WDudFTqjplkGdg/BVCJKwSsFJGTLcLq5TXOQTnWa5UNzxt0XKR5V6f
1a+xVRwUhoMxaudhlDaZCHS7HCXuwNgzoo6HitZPqHioNh8BFjEHkKyJehf5GesUOxRLQHyERtqO
adqCjxDvlfJM9AcRuRGtZyNJ8ki0k8os90mdZACY8vuQlgZJNYHuAnmM73IllM91KlkvHQ2Fo8VY
BwBMjY5pLnTmxlAr+soDmd/EfWPsxQKsm8DiicozD2NrG5ZxusEfEO2YgQHeKgHbPh6F8FEq1eBO
yXhA7S7Xhpds4PJBiUV6Y4mV5gSirN0Bkp2gjKoLWDQjka2T1dJeI2kNgLHVSNI+KxTtxWIDBbNc
L2frNCvaI0ACPag6evSPammxqSVurmtIjoFSSOjuapWPzEGlpvRHHiWXLB7GjzIJ0RJQgIUHiMJX
uZH0R1FUq4vWpNkR3fLduhmpftf1YbdnXB33kVjBFUmEdt+wEGTrnVDkWw3yvjteGLk3jLWp2EWF
9M3BBFekXwwgCCvKSDnWDW33WjyIJ5i314TrJSOywbr3VFb2epPR01hIAkBQRqY4owTuZu7Snlh9
pQpE0Yr6tdTEt6Zuiksm1hetL24EEW2JkMCkLbRm4hIdpSVro9pWGwTU/DnrYLtsrriFBb7TkfVI
h6mBX0lN/2j00qZuZeM4Zo/69PsFRB7tpgltId0WacxgmfgZ7CvjphlMHyxgLhPUvSRoT2oIYR8y
gDSWAJ6VELntSsdUnwdjENG5W75hSRQnbQZXCMLGTdUafUumP6Bbg0Rd4mRJXa3knuF1btqyX3HQ
IKKPO2hHX5HQnG6l4CHAnsxHdAEJ94GIXCHzNAtE9mwLSZtWfUnBi2/XkmXnPHKkfiVZrEVqRt4A
iLcZE+mxUJxIAa14FD4aArWDDszfHVipQrCA95Dx0FT02hjOmK+64rFst/ow2KM52LqcEGrI6HiI
jKPWvDZdZpA2gbhPKdyXMCWStOpkPzEg+Zvi8dpmLxvCTRxvAM12wthwKlrZpXahpujmDfVDMaO+
rBe6z0uJlFSx0ReDLrksk9eUhz0ZGxAyl4UfKo0/Kie4S4CkCch6fwiJADCKXthhWRMBFrYVmy0Q
dHanpjZEbo6NWnlalVsepdWKGuB2GgW71GHJa4YnySKolIAcNWqpG1sMhA/QWwDQohRAVVdBl0q8
DWlHLKWQXH26acbRS4d7AwatiW/iQt2mIs5ce5/S6EUx3/Vc0ElaqqlXtFGB5rP4UPV7IRhOQg/1
Pt0SwEkiCUcqc2csRnPfc8iGIOcOGj72zhky+AXaCInWKYcqk7YwIPYnJ/BPD+uzR4VmgO8ulYkS
yxRKQTsV1CFf73JwYNJW0/JkHfUNAUsKXKfw0KlB6pQwHUWlPWRZUNnASLphsimoKru1aj7JA6ce
6z14jCve6pZrSXm4rsGUWUeDy1iWHGiOUqaayU4Rlo4EqK7TiUJ+h8Yg6dhkJXTYBfVFiyFlOLaI
3WLpKYCoi1OLeUhkyacU8IURiUQOnsRYMCOAXhucKVq1DrRn8Rqi4BdCofZW75BQtgzTjqWxBB+p
CZIjQBI6JcgfqloF5L9pM5RNhMPQxPlmUOi9ODTVSovbR6GFgmkUb5Io0uxKlk/SiF5FywzpPu/B
w9arHmcMUruIoVkInW6pTzYSqO5MqTP9GMpDpOhxM1UhnEAOjwN3V0DqnHVuzgLphL2yVcMsuekS
za2U2lwN09SNsUQytgeZjpatuta668qGk1KCPEvJU9iEFsA3mKJGoL/qVNhFqkSoBfl28EaQfrAO
ldK7ZlScIav9RJtOJ7JSklD0cv4K9T2w6wpR4MdVkq+bvCicUOSF33O05+SyD0f1qR3qmyiR35MY
kXGl6VAgHPqQBPlgd6XaENQ0VSSkG7/IcBXGnXIOcUVXIn8RUDInvMzxcOmzmYPfPSyBw6hLb+Qj
evIaEMujwzcllR6icN+ET2IdiF7LNQjCI+AmFU9jAm3jU1XVEsmi8sBDyLagj0QE0AE8yCIPjrI2
gjdXxS/k+oMhYYNYQ8NcMWLmQ93ooK8f4mc5F2XCAh3CwtngAdwKp3dUagcrn8ALMyDmmMvyBgJQ
ul2CDlEr2kuByP+cV+ylF6VyNTAtdWKF21nbuKYFjFlh9LAqihsVUH8XZa8TMlgbEUoj6Fc1yldV
4HaTDLepJLoChRNnoPZWU6o4Aq03AgslgstrS6UsJAaYf0azuwsE+ZaLDSTucmGTsPwggmVTzWvs
gVRAW0ktO5YEku86uhtjyR76qHPEPvWtVH6Qx+iuV/Q9wgNbaHFh9SjjZdWWSyfZytZh/wbMxC6V
e7voUy9t3aLRnBSA5jp7EdXR0dpqbQbVHv69W4SJHaFOp1O6NvJTiFgi71Q306FMJGgo/YuA1z0p
TeZ0nLlyGWwY5It4w22d7fLaBWEJsMtrIe1vk9J6MEW7KXAOw/wYZSslkzxVezeQN1R6Rxb2phYT
vfGABT7AN9gVienqIO8Ff09TeUPbIXxByn90xBq3V/8ccq+pYWuTZteUN0nRrvIKxr581szhotJL
0bwJA9a+G0Ebioait1oQ3VQ6QhujqktHAC2PKB8zkTt90duWUPg6SJfDtzir7Ip+9BB3CaNVUb9B
JB6hgTMysJ7K7cosNj27yxTuBJYEJmPSFtg80eCoen1gDPZHqp2+gk5eIkNGCRexoruChVP3nEJa
W0EUI1ebOuAOVtfi/V2v4ojCVYm6Q5EnCA+wwrVJKgCGTIsehNLJZXGr4t4MkoBYpbqJRMsR4H/F
cOiTELu2ZUiUQEgLjirTb5XyVWOjOygGqAA8YcT3hOrKZPRGbls7zkx3UBHZ6HZdNa6GKl7apU5V
97aMGgxjInCTCpG5j+Q+UOvA8cQreMp3WgnUfXiCE+a2punoBbQ8RNnpFfr/mPuyJblttMsXGnaA
O3hLJjMra99UKukGoRUEwQ0gQBB8+jmUe6atslsaz9Xf0eFw2C5lZSYJft9Zj0otx8kv1dxxiMte
+3CrLSKlirZ2uAI7xw52dRe+gBJARAepMZlH/iqLPi1cH1sRlLYg18tGL/mIm/6kiH7JWFfRATkp
rbwj4VKvCG5KybXv9Snw+spvErfVeJh1cAFcuN7aGprdx2RExXQKLRCUuQv1hyy7ypp0Pz1uBliU
suSujT5CRFj14KUzPzzEFoe2RvbpHR9cufEv6UiP0t2IdT4Ma3FIicDyxKqc3ZrOnqIeD+x507bq
8eFV2ka8VGkH4NIOsOgB+MRoOt1KPdVSxuTUS/EwaPrQGPksWItwizSej9xijyDoN8KfEvoybvxR
LsuNA9qI7HLMph5DEEpEX6A3/q56c+M4/GZgpJ7WhBdXLDTwCkCNfDkt+TFfnj2j3+NoASV/gDH6
FCQc9bABShsJxgNDT2TYcGVjVliC7hvbcNK0+CUNwgarDM67l3CG6oSl/el/zVkqtlzm8qyY1rcb
gituukgVrwoZuSfetvsu1gfQHiRdh5dW/NgbUZznTsb3MV3FRxkyeiVV2p7CLjO/AeXDtzr3eBeU
7MgoDFJ4VoI0/Xn8mNQa9H6I+HkygGwOLlfrI3ZDU05tSPEP7XTJ9v1ko4M/T5os913I0CgnNoHD
a99p2L7d9Puegzw4rDx0336GH4tQ+2MpCvb9iO2bUrLvTOO+PQGd95+THyvVpGTwGORz8z6c1vkr
DVpxxrMO0W2c6j2eYi6uRN8mH2e4KeCIQVbgDQ0bczckWfNFIr3uMkbKPRxzKda9UevgPm0l+8z3
XCBrgvZx6idxHXDsija0z5JgRZNTr1G02JMq23fLbd8ytyaZjww9NRwrTIgdf53QP2z8Fjx0hbNf
4EhZnoa4eJ/0UVCOCY7XKXnlRQSfleH30oTXa9rF5dAtn7asDaHsmNqrdVx1lS/sbuNYc/q29hui
tSKZnoidJ4ROY90VIcczLGpwihpUws35+7XTeC7Fy6sclgUXJ4cb4YxSLvvaeNRPVXrt8hqpe3DQ
9QhKv5yxciMnBhetrGlAOqwc0WzrJkoNDtNCFfNDj8vpad5XunFf7sZ9zcv3hW/8sfutP/ZAva+E
yb4cumYbr8yPjbHbl8dmXyMRWL3dLPtqiUqv7NHu62ayL57bvoKG+zI67Gvpgv102hfVfl9Z/b68
xvsa++vhGbDmWzQSdizMpAjYgk4p2//9n/iWvAhGXxDSndnoipqnBQIpe1HrKTk3mcsPPSJoMM5m
7379sjve9wZ9++ll39wyQSbj0CvfnZ0aIfhKMVeFco6rkNKHX7/S34Ccf36lt4JwG/qmkzrszk3j
PgdcnFi7LKXd8q+d+N27Cn9eRIDmAgeEZfDHZwmY820P639Oqka19qrbTxzc6vQq2U8hs59HQMmL
85I5fmz302proZmC3A1HmOdzeJL7uUZchKqoHx/DPyIUnsce/39LA/zEItyIL3qcx+9/IQt++q/A
LuyI/F8oiP+BjEK491f+d0rhVvBvWkAH9O0HPbFzED9+4t9MQvKvLM/DXQgPfRSCEUBP/MEkRPgX
aKsAJwDCv4D/GPDxv5mEMP4XJNYwPIXIO0Q9x66j+L9MQpQTZCuAgNgTAqFR+CdMAtLhfr6LfhAJ
YC3AY8A5joicN9RcjjaWpLXoWVpaMa0nT9YW1ZHYKIrz1hFPb6ccEdjlugAxvbEmN+CqTKfnc8sR
SlrpKRsygJeZfs7tgK5e8ADc3RVjip0gSIWKYGW2itDLyYQDrLAA1KMOSc6RxI4bztMGlVVPAnGU
Ua7bi9wnbVpNpB2zGzyXHCo6+RhAHiKITXG+w8yDTQicS7WsLcwnaxAiQxjVt8kKPdUogazMMr5J
0ib4iN0vS0tlHc5huM39TTIX/KNsBdhnDH6Y64YM4Z3lCGzLlYmT8ARLitLUiyQwDVRCEpNL1bKo
FagAR4PsAV4wLCtNmztTGtGo+Bgv2ZjVqPOdwC0qmfmLZEi61wLY423SJGNYG97xO72Z4lMT0vR1
5IZ+nVhU6Gr2qUVSnJ4XPBssDu1XFuEl3/NQmbRsE7f2Nz7qiv4SvSLdUg5jxPKDBbZBz0k3+PEp
3toM6Mu0uagGslTMVT7lFNvE0iDUqE0tfRnHOQ6f0rGxGzBEtJgXGaMrvkMM2midnC0M/4qpGVGw
DEd41CJ5upyAZl2B8kGazogWhNeBM+RQqQKxqgC914G9jE27oMGhCJr+AoCsjkueqTaulZjVZ+2H
Ed5JRfMvTTYAriWRT15cn5oPRJggrUPodU8WEgtVNdNAgQaPqJdunXAzChlk6ioS9mNSDjTF2E4p
11dtmiLJJwTJnR51m6GVXSZij9v32YK6Stgx8moN8Wud0jkDoKABJFwYRBJ9BcYp0HPphLgK2dw8
BiBHvyM74Z0RHCtOM4cEklFDEdHWtVQ8WTcOAh+QVMeuC1dEy28YZsoM9e/v0dYuw1Im+5yS+zR9
tMnSIqugtYRXoum2qVw64FklmqNmFEKu/fq6wo9KqlVZwMQGsp2KxiYEcpml24PqMmApKyb3HvvU
CJVCNyxYAZBFrr81Uc++MNcPd3ti52dBtrY7znxckWiUq2E5ZAtLJf4q3EeKO1+VxJJInxhhdiqF
R55HaVcUiiZBOt0tMTAImHA10Ci5jNQciGZpAT4FGEbZRAKQUGR0jPhaEo2iAr+BNYww51FCJLZw
e0XnDfvSOwx+p6kfo+EqpZZj9Ieia36C5CBpDjkrBBo4TSTvwzaNHqFOkNdhsGEZa7QkX7FQRduR
C0x7ACpb+tqmPHswmSlexzxHWuUyhbk4j11sxnODeLc71Y0EgH4XsQS3XN6iK8VQ/i2aPYbCVCtK
8C/dBouYor4v03iEg5eta/cO5ENT4ChrNvuuHTv+wbb791N0rUhKb2D5xKYEmy76vLoohIVlHVFw
F1OFQyrk6qZAvO87EuHVapa3/mXzoJHuln7WGa7DzMpHvSaaHWKCUeTA6IZkfsyOMMVEWWpqrrMV
0s7WaV9ZBY36IQ66HjeUymAQHrBoCMQ093wupYVqE8XUNp4OyRD2/WFa2oYcxcCBvvNR7u+uEMF4
CJJxQSR+t4gb0HNxUo7YJGQZbnRiB6pjlh19HiwfApJD45Eo4OZgp6alDFTE3cGsIt7KzlIPmbTl
BmxxPmd33Ty4zzM1+mqCpbsreZEOEDH7aZ0OM+rsH3HBrmHtWd8VJU8ShIWA68y6A7jPiBwm3HBD
GccbKsVZYqFk8BltXZ3n09TcsYY0Zy33ivEtyvmjANEA8IZt9jhECmcyUDYGGqqDLLPnau5v2JYN
+8gLKqFUvgURkOAZZEu5pW1/pKw3RQ2j+PBRUIWLwgp4VyujivxxZgEDhDNlTXZAdUNIcFmv4oMQ
aFuvNGgsCnwpFM9wKxikmzDUfrE+CudacoA0FU9QkYvQk42QEs8MC+BNRSkt93Zyjpu0A2TR8VFg
u2mj/kXMDRsOuSEp4Hn8xQO9IdNLJMYiwAYtcfEtAiA+rOR9+qExjYRmbmTioLMWRbwqnBpoftEd
/XUtBFG7Rbz9ACdORoZz4ubUuReGzSgCOdbo8Ksz/XBrt02ANwm3HDSN7JcTE5H83kL1c5uuGXwW
gdg+dDbSX5oAZ2HlxzH7Gs42AD08EvKyjm2BxXzW4/eEp80JaNB41YXb9lGEkb0pWKgQCsPGGHCu
avV4UKoTAMvUGD56s4XvsxTOzLLPR1mUDj/9ylQMAhs6he1RimD7LgOzXCLrCrEQWoCfdl272apZ
8uIuiXqB9lY4IdNy0ZGC9V81I1LhmiU8pzbHNWOdzHA04qaBzA+8C7Y4sWTPkgdEgnRkOZBimDrU
MWn5ZA/Jql1fLggcuGk6BVZxDSQF6DQBJEy7ztMHHm8hMkPhroxvZ2MmsFScOi8BHw490qgSuYj4
kyyIgeUAu1dor1zE+/V+23oQZWWUOUuveYEMveuMo/8XT5Z1Y8Nz1gkjD6CfE1wDMl/ZhZWBJjsM
2JPw7IO0Iw/aI0K0AuHZ9QfYL4rhgNyK6YaOinZXg2kyDQS8Db8gqsC5r6H3XF1DKAUwFCdwj5Op
K5Df451k8f6THuW6vok/8y5oXRUT388MR1HCDEgKwdhhW6GNOM/W2+Z9tiHYrJ6DeWifjV+QbdSx
lsBHLBzPABnhlA+rPvX4YAoTeXzt27ywjwi+BO9H3FCghc6O6BEqwastkGWPqgNqdtRpupBvSuIY
A7cEDenJZ23gNtBvaYIqzZT2Cb0uhGH+uylWIm9nHBD6aOKe6hshAYXdMCJbyK0KGW5p3WO2WN1h
IwPpjo2bbH7Fkc3Gq2TjI7+OlqTjn0cdoDy9MSvB19SmvalEwvCLRo1l7mJlNonXsl95nHy1q7Fg
kOXi5X2eFmgk1hing9MwK0MuGfA8VRGPa/eiU4HKIErcZAevxDbGVbxlInyZyRaJE4AKjMK4kNP1
HV0AL5bYMR36gNtIqfxDgf6315UhfeXUU8u+Ewvpz2mQbeZxSki/I/KEtGW04WI+mKWHfpSqJTcX
A2Ji/RmfubSVJwssbZlulblrcfAggamN7LcAY/QNRTXUx3zwJD+G1EtxDPU8R6eYLmh+c4MYomrL
QwY1R5rxFCRcLig+tGW8negcxLW3IZmqMUs5vw7wxkCyBViZd2QoXyG4ztVnnAnCHtNlprjUQ4J0
Wx67hd6Z3OI2DynaWOsEY4fCtGZ5jOd7pGydZZR8R562xARfiAHzt9xUXGc2UhHEh41kB5TKoZtc
+MV0JwwIENyrdMX9xooUp96E5+a7pBAF/jZO1POYYJo+Wp8bkE/OJQgEZeGa1VMuABtp33wfoqyV
VbdkFsqmNfFXZmK9KmeM1OA5hjxBx5Sed1eBylxR6qLP6GXYcHzEOifNe5i686myGZekMrFuewAG
FmT0oiRp7mOruT0P6ShWjLfejleJ6xDA6hvQddXmAnSbFmgUyCs5wBheLtbK4QaldRkIu46q6EoW
I8QlPNZgXhebL6Jqx9AFhwAMW1jmTQbaKxk32lQSf1h3IFY1rDKJlnPZTh6qWORHe9TqtI3zJZkL
92UJtg5T9NyM3/gkugJeyEG1n6duSrw+KB5guQCkM22HLQtn8FBqzBeQvDE3mYbBYDF2hZsgzacQ
HAI3BSiePOXIOCmHNQ5QFO9jE1VSDnl+R3HmMySUmVbf5roHuZKnbkWGyaDjNpwqjeE/ecbo2cYY
EPTUm+0PCvYfoQv/b9DB3fRteDL62zdz82l6C0X8T8QPdoXyf8cPACJ/Gr7+BB/sP/AHfBAACkCK
K4o5cRzHyAPZk3L/wA+CKPkXkuyg18fjFKt7uPdd/htAyPJ/hdgDYwBy+ClIb/8DIGTxv5ABDa0e
fgYtCrtq7R9IEXd44D8gHGIrEYqC/0GWBwAQUUlvJHCQVKXYNsalzsfmTo8jr32r1pOi4BkKv+Fc
JdP8Bw4FeOjv5Y8/w3H7ayJdPY0AjAAfoTCU4Hf6E95os7RhrJnmWuez+LS4dTiGLnwYKF3uFwci
40/fxt9pA/7yFjMkhSJKANplJIi8TbY1oG1HGau5HqB/PM0J9kQdIUOXtFP2h2T3v76znyHNP94Z
7BdhGEG9jrTCNz4EZCZMxALErHkYoCE6hyYQ5DMaeEoyJr/rQv/Zd/B/XixGvgByCcPw7cc493oM
+3Cca2jIoFKItT0J2cUfVSv7JxO47KC7CLxmlFkNQKVI6l9/rn/3NaYwm8IXDKQL7/fnr3EhBIxG
F+iaZ7S/muwM07XU+tpstj04hdyo/4/XQ7wNciBhc8VN8/PrFcxNUdTHut4YU490U+omW+PlijhK
r4rudzGkf/v28DIJ2jRR9vkjFe9PV6nqbeFSnmg8xKDBhMRFHcy0RyviUrtwBe0u/vnby9KUxKhX
hj4223+fP73e7CcxCOd17emaHQ3PwnviuuKmj7i6Q1Db70K1316rCclJipqrXWcP3oq++fo6LP9b
Ildd70/Eezk37XGG+eAAWEl8+PVb++Fz/vMp8/a13hgdishl7RArXdthmM9wrsBx1M272EsMJQIc
7C3n0T3gn/WBssDeTm5NrtnEsFb/+jf5uzeNC5b86JBG2PIbr45roWntO/wivuiHA3Zt7D5FI64W
q9znX78UTuifTla8Z6TBIBUBh36KY/bNewZcO/F0axQkqVjZhEAKXYoEtCfjx66oZuO+cPxgXzdc
seOvX/rtyQANe4pHDoWrJC6K7Idt+0+X0hTKQnnF0SDyIurgNokq+xqcrD9sT//whXDS4eGG95Ii
5Kt4q2PnicFmGtCmlg5724j7qDIMfuIqx6Ra9wXPz1Q2cR10y/w67UT1r1//L59xiK4SHAfQb6N9
HQL2n++ZBWshYBXN6wSQCqp2MnKxpXa9phgcK8WxdDeJOfNtyH9z9v3lEwbJC8E4ntGEAJrbCYY/
36y2A86j5qarl27QF3gRLILAmy7BZ5GDoBC8LWOwnNQyZIeYs98xdn99+QiDAYJV8EjDQ/St2E0V
6HRugYXWyErejhGW5DJm6MiLJ5OFddRlsP3FPh3LzBh6MWK8GH9zI/31k08QTIfII5ghcDflbz75
uRsEaYya6nWeYL+n7VeRYP9SWTOcQr0AeCiG4ojeOf2ba/vvXxgiexDtoNneNllNKDsLM0jBajDD
/bEoxqKWQQdincTDLW8tUtD88kgb6CN+fa3t7+inMwy46B4FChhnjx1/m7JGPAP05OlY5y2dD8Hq
pyOBjr8ifdQd1gHX/zRuv6s7/pt3i2hJ3MPwpeGhR9+eV1nQmkX7EaqtlYNLLlLICCNoG/sCcPkc
hY+OzvRpKFLxmyv8r6+88xB7ZF6+xwWl+yX4pzMkdi5fZ6jy6hgYw4HJYPzAiXyZfBJfUGzr5y2c
bzpO0t8El7197CJ3KqRAPVGSB0QFXOrPr+siFXQjHgl1qnRetY6G0Fal8RX18UPIi+D862/1TVoP
To/9YQvvH4J7Y4ScvA23FWMQFaqdgwPWpO3TImDbzCNkMJconCAXWOH1NUP+LUwEwHSv+VaImzwI
4s8GYR5gSzoJiYCHiNpN83OQaPg+o8L95rv4y6WHexzpBniMIFoYzqE3Y6X0QiNwM3XQNjUN1HMZ
Ctyxzl5kSYdk+7VZKpxF5vSbTyZ6E++xn6wReEr6Y+bClPnWz4yMbwX2K8wOLF+HviLQ4G0fQ6SM
d98TaXp1mxfjsF73qwjIFTcC/BECYza0AKdNDLEwaK32tDqA+U+zGDedQsiE6loszywSHy2zhNwW
Mb6iJ9bYvqgSPUPyFqsxjS/lOjTzBUsQt/BxAbw1QJgkN3nws9fBrkAknNQ9Sh63S9rE8ORZFNy4
ykfTbI5B23X9bexi+mlWsNO8Z2Zu+M2ULBry5TH2opJcLOgoDoz5TNbMR5cQQS7gCOaIVFOgka09
4FIXoL7U9sjjFS2gzRrjOugjKVE3HndJVLJ5ZPcqbjoOewmGw+NQhJ48W+qSbxLJ/RdDOvhXD4Ab
rJHXAwwlsBa8w4JERJX3Br2fy+RopVkRQPzRxM6iHUcVAOW7PltwvE/BtcIhwI+B6edPRbLE07FJ
tTv1BcaKs4LwHAW624KWhS1v/CugGsCWKlei1FvKPnrn1HLJdQDCZlk1Ij7oCisKxO1FX3qEuE8n
WbBJ40BrkEjYJDFoipF2Q1SSBf9tvQKgPunIixgobDR/GjRq7eokD8wLtXqOKmAxHhybQQTluZ3b
9dNKh+UWSQWZO0Jlx5a7ZVkVMGg7NejCEX0YVD6crAPjiKIG6KzTa+idTdngz1NVRNv8dtia8Xuc
EjOcIoB/6RktLND9432LCXBOA6qGURGdc6a34ToPSeMPtiGTumw4CWrSyyI4Aeg0/BgiPxIWnUj0
gJSNz5KDZkiryUHLJsDtjBKHKQvDti7oAkV246J8qFTT0OjosjWXlwJQNXIWoNk84qEfsxrgv+Kn
uO8BekJZMkoIfb27ggTONnWgWm7OyEwalsrC8ILIWYy19gxZeSaO8Kmzb0URuNsMhnFTtYXUrqZx
wIsK/O/yHAMsY+ifnDCI9w5sVClNwPoDy5bxfSeTSNQJ1MbDocFpNsDkFcvneOACX4M2jFd+ZuYY
b8KMj5Ftgw4W9Ii3D8TFUBqncu2viN8E2nqi1gAlBKC1oDtjnG+dYzG/Uhi3ntYsRgdlMxZjXhNP
GH2azKCvp20FRlg0+YhX0LA3HUy72LAKe8+RoIPmPH3SPnRQ9UGdfrJpwu4TCA1QI5FDDlB2UwtU
jahZYRDuJwI+HI89pLSsrcEDBlUM78K5YC94nrXopW0IZWVcsOLermwAh2IysFR918VxlU2RJSUE
M+PnjM94RmFCDZIyd4VHpzNp1XLfIGOBPERN16t69409JBHPglM8kumIOqOhrzuhR4OPg9ji3k+Z
Ku6x+BSqmmYBiN/l+fo0TlEoL4ue2GuhQ7jLAPkOX1YppKvMahd2SOnIzoNYww2KiIS0VSHCHP9Y
RhBgwmuGShLUkNmgYixe4VMrephj+rEDaYyNYwnKAYf519ZEZKv5RqOboINU9CC2orlYIMoqSrNR
cmd0W7F2FvfQ7aq4EixtDjhNsDw1fZKbinRDWlS2b0P9nkM1AdX0NA/LcZETpLNU5aa5s1MoRB3q
Zmqg3XYT3NSjw23ejHmRQ82/oN6QR51zxxSWdHLoerQsW6hf/Du5yGTBCMLxvbYGOa2PCUS3yyHp
iAFH5VP6rScLg8knw4pci0yxuMz0Chl2O8NcZOJpezIyoLLMBph2NjkH0Ba73EZHpR0oAYniUqSW
DMWGIJ28mQiEDG17N3hERB+6ruDxnSWJfckJ0GBYa6x7KArePDP43157MEFIChhmJNJgK2IXMuzA
nIJdh3y8WeWEHnQMhgKqTIDVdZavDoINEOvZYemDEKFHcLVseO4411eZF8M7EOWprwUb2ntA+wPi
ilXj4WjsTQ48QNH+aR13ttr7LHzKh4F/mYtlmioMiMDNMg0HtPSYJ89jNo/+DLJE8uPACy9PmzXL
fE4KSY9ubHI802dh8TiiUCnBIKh0BYep4CdlwvxdsYoGjiQXyhgHo2ewO/ZwS4H22awtp86f1tkM
l5llEIuRkZmnCQyhQB9E4K62OYnA7resm3EMgBk+eRahcG0Y8+BVz9v2fejjtYXLMsrCC7sxWs2z
jdJKDM206yH1GpQAkHoY6kWGY4nDHHizFRoaksix4FvYpOahn3o/nf3CphqhKAkeqeFEoL1pWxi2
GmhWL5MtRvqykDO8OKhjp+rIWoYbw81xuoJci/EkssMIOY9bQ3iZqNPpUjZZjDjQpF8CUOgCQwfu
Dx/BkdjN16SZi89pk0Lh0axDAevq0sEDMWmk761QA8FHUYjtMw+XAPzJROR64JnbRmTi5NmdAm2N
8tkxW9I6J5I2+Jd+Mthc3caqvpkvm3H8yhOMFXWcj/ktsnDmZ0hB5CfLu+ZyTpsBfggHSUCF6WT4
nC7d1GMsS/gNnoLzcgB1lX8eEwUFSQGamFarjRAWZIou2UqUP4O4XzcqybUwKp3r1uv5JgnF9szz
VX3ovCF2Z/OofvK5Y8VpojRTVc5D/jWwnEJJbaHcfQcjsLwbt7FzKJKMthl6rQ5qfIip5Rc/Jv4M
54rNapaxuD8tIy8gyE59gmYrAtG6mXfwZZNSg9Be5BfGWoj9p9BC+DXTTLrLcVn3OTfG6INaCCVL
hxHuyufWduc+Wefu6LZCXhITrh8cAqIvJipRx9YmkClUoJ1nCCH8MAT1ElL+jq/5cowSHC61a1j4
jRnifDUGZnIwDeD4XcHUNRdbvoQAoTpCIQgLGpJXCG733QETE70c0Z1Jqk0T/jAlHb6tmYYa11C4
6fAmCzN4rjs7QYWDYPuC1xGGCVslHTwspzBDjvthTWIYmYJwhkIIuS3RpzGVnar6FQwkFCR6SC5U
FMJPUuCGhm5mW3xzjKCS8SjZ6IoXcEgQfdDPmCaT+AbRQwKBMw1gKuixYDzcSFOBdX6/hKt4GRIB
myjXI5dADvO5ha4mWd8FxIKTWwR9HrYWtSiFYt5dNpi/vzoMogCEsiZ6HoKFP3s3oMglWLv+/TaN
DqV3AIJPRWK2+AiHBuRlA8vAcS6F46LaYJ6BjmWEafB63hBBZM2864ZSrS5bRpfpOOXDhFMsmGJ3
3qhr8xJG2v5iC/oM9nQJzAgywl005tMlGy71No4I78snIAuBUzOvJKQ2MBwyKCpu9QKV2pEGM+xd
LpsXWKycAuMO35dsLjyH1wpMfpL0iN6nW1/x3nUhnNuL+9DxlOXl2sCBcIWR1wg4vIoNrWRpSrdq
i6j5VPg+x+3PlgEGFKSvXEXYF+eT5LrHZEMZB7ltYvg45wkJg25t4ovAxSjN7VDjCq1JGMLhFdvw
y2Qg94YIkWWIFEh1fHB22FD/3iQ9r4Aqhc+kFZA1ZFsQoFzXNLhFNwIleYX7uVurNbf9MU+Vg+Gl
gMxo1RQXbF4osJRpsuHXa6KmwB9Ithmnj8SUC7+KpHCGwP6AvMxpah/ADuNMjFQ4XEQzHowX09rs
qp6owGsOPqJfjUhyj8vTr1+CJoFTCd8aTr48cUYcGkS6gB1v3YiJsxFKXBg+9lDXLAGBu62DnPHg
0JLMSp0jaCoeRPtpkQCDTjMIRhhdbDHciI4Vul5ByUIHv8Td+xYIC1TyEqbTWlCbSyBVLjrrKYZG
UiLommGcDBOk9eeZhXhL92CdE6pUcQxm6oYKFhioLIdiVQMGYRQpnCnU8yeQn9CJwi6Vmjt0qCCI
NZmMgCgTkQSYQhzcuE0qsMOC1pg8WMyApAdlRvl+wbMLniYNCb5N1gyKzHCCcwc5K8KWs8Scebl2
BK6aCKOeK+E0hcspluoesRL5M1/JfJmbVQcwyiBxEEfG6o7wF8BfZXFrazAhwhIMZ4FJDkGKdNq4
0N3FEMwR1OCBtS8SmAjk//lko6qdgmw5jYiuxheKjxUXZu7HpszXbQKzzaPlKwSPwXiZBMNMrlqh
5vgrpQYK0qUYbd12YvhM0aiRILBv7b+AGF5xp8CLiGfFkEMrJh2oP1Rx4El3gEAHRh24qruklLHZ
4AI0JqozfE5QPqDho6/WYW2hubJQl0wO8rrAZ912saCA5As+0wXCqXxoYVOasPvu5oni0o+rf8QW
a/EA31oMR0mGuywMorW9C7ZiOetoz3QIFd+uVEo9DKYqDtxFsOSbq7t2HR/lMsHWRl1aIEXN4vuA
s3p2SBjuk+1u1BJUP9Yv925pMSfgx5FQgl9psfchBo+XIOtSDb8rUFRI3SL2YBPC8mpQeGLWApoD
9HjzDaNvs6LUygI8iCtUp+WofiOo5sUhi+MP+K4tsceIqIy6DtvZittWw1QY7yIwB995DREqojsX
MmBiCekCE6FZMxh6DR45GiudPeRd1EHRlIrmKe3BhaNdWpB3He35AWahkdYWfpDtBE1Kgr9F08nl
DHVccaYCB+RIe6IgqFzFejQTrHOWr1NQktVE0MLGKzIsUhEDcgYT5+Dpi2H/qZJGbhdtn80K91WC
6q6mGMLPmV0bd1RNlD/ReRlgiDW+fyB9QxlMee2KCQ9mjP/N3pl0x4mk/f679PpSBwIIYHE3kJNm
Wx5kacOxPDATwRQMn/7+kOv0W1V9++1T+95UL9p2SplkxPP8xwUxR4ib0g0Kbj0XWCR7gI+SH70J
FSMe7gyJ9DAFHgebGKOYoYDiFWkBXNxYTY0YyENXY8cFBkoMvOvYG/CrUd/nUTDhP9IC8wFEG29d
gfiPR74VYXaDpCuYzhz6G9LqdlHeuSkJ5YjrLJJH3tE0/YDODrMfamm/SKaywenj6033D5O0huJH
jYvBr3hQOKsPE78VPI9wWbamZsWwBzNaRVdduRvN+64s14u/jX2RjKVnd0dEnP52ztBWNeBuOvwo
ezVtHzuT4otT4bRi1KxmcfKdlKgaZCp5bC0MdAnS4OVlE9q6LE7OiSSzkjsJSff0w6uG7Tazpo1j
xPOL+bbYqFfG4CxQvdQVwf2HYhcI3SrhNFMCUTCNR9sZIL5VyDF8QK6bWlc6RFd9dCvTvU/tZZgS
Mk2z4aG1uMGRrE5ucT9aQU5zOReZhecLpSRJaRmUKK6sCCEyszF6XxUFxWGjCtBOUuR/jGZe5p4M
mmgsS+7S/MRHG9xpxHjiRAgHH4ndexk3vunkQbJioenJQKjRiABS4np0h+cAOCw8hpXDRchX05D/
G42zuF6JmnkJt4AJbaFoXX5atgYJvo9g8nqZtgybORz1+2B1s/zDknvIXP0pKoKD4zljjXRbgTiT
qSG+qab30KmRDdEngAW4yNFSZm7C3+mX29Ev8Pouiss8jmYrEiduK7J5zZiWbBRI9j7ZTGAWyQem
zw8EJmm+LhVyVSxcc5if6R/IES034dhiwbZmsn8wFPS4DdM8OFY1OySrRS+yy1wh7z86jJ5Xlctf
PZTlPN2BJQQ0VS3pXBxaPFfLwdFtjzE5FI1I7KkgrROmr/i6iGG6zxlq+aIqV2IiBU7LYtCNomSR
7ustdtYt++w0Bbs6AqbltkcJhinUzoPbDVNBlZRSpz8pBa5fm1GGn3prWDwif1JEpYVnYFyQ8vYf
eEl/vd6iTn12VY7915V5+j1fe7URgL9a4pKzSXKjDD520lZ3wQMT4rZe0IKjXaQ3mnwIuEkc76XX
kE5RAYFw9mxhH3Auj8N9OZDgkDST6l8DpwgwjjKZ/bDWOni1x049eNswgVosaO9Zq+XYMFKDutwo
gJv86Oa+f1ti9HQuo8SZfdV12v7cc+U8eaaZyVEb5+rTEBQovgNnEfe6a4HITF6M7sH2+IuYS+bs
rHSXyRPSzfLioUyCtgYrIxhw875BGZ41141ITOZKejfKrjhPg8sOi9CLxRznx/ZOzqV3tZZr9d3t
clI92s5yXjk+pu6RGTonOyNdgxCZMwPEAZyh4nlnHcuPju0zjQANrSCLEFHfsZGmCz1SDvkhIGT2
Efk7iM0QoEZGVCetl4HVkIU5Cvkvhj1P3RRb3dmxZ5vJPUQzQxQpkno4cJFvLuspuQ7k5uT2UU+F
Lg+2W5M3srn9evKLBqwB7JGkFt0IKqXmajNjEhTB+KVx8fkllsttfDKOsV+nyOOGAMKEFvNRonwo
pVeFN2m/zCFpW6PG+FbWWFK8iEXyRvqhfcqwG8BEjBmCaDsLRnPo3f07u1q9ueZiaqoTzwLcntL1
EqetWz3U7oZvYlIjIZhlNoiUbCmrpUe5jCbCsD3JFmWAi1846qp2fx6y+6qKsh+BleUI1eyh1Edw
6JKPrAum+azhm1DnZ3wd6NTaVqiHbrUU/H3DF8YwYUxHGHV1rPgYEzVZTXdxOpd9ytVNWh8pFkMx
WPWTU7NiYx0Avgt6KuCNesbv5m30hZn5sQ0asyLO2RCkkqDgEPyTL8uVMzZkgGedbJoLnWZNxysM
nENVW+nPmQ33dRUZDv0PADZ9dGw2D+VxC4zpncw2+QNRFmMOUh2piuhxJ1+x/aGUtw+cFA7+V0+p
ACnoiJ1UplPH4tLqjOpGy9CMyUM3PtiKhdjBRc1qWBCyEAXbRrpxqs1wWLd8ALkNt72h1srwBQDw
Nve5ngjYMLm/fQbLgTwL7d2UsBGEdLARSH8ZvA6kQcj8iZJ64yd+KU2ejOwhxF64SAvjtR5WPm1Q
Y2T1Zhe76ky730sOLEClwFvPKY5BOgB8ShXmqu8+8e6g8MOdkN9oqKooDsw23gSKESgeROufORDY
ZMy8LVOimzpUh1BtFmapbtX5sda4gGJLyz6FbxGBujBZ2IwWWzdh93YwL6MibHs2mrAMlySnMUkk
ztY4QQIDaqbbsSrWB4I60ui01o4/nDjojbq10UCH53CTUXRZjN0w1WCeqg6LX/TjSTi6ewbPrdiA
8NKIQ2ba7rIGPC4J1aa1OWN6qD+O5YpFyfez4JIj/0GLyfr3XIHmeklq2cN76fa+usEind3x3o/L
oURC8pD6yh1RmqZ45HWV28wvWdmCPw+pd1usaSZiLOVsX8LrCNcC5aIzgvZjPoY9AzOKO8w7HpHv
ys2TIsuqR3ThuDmGOpy/5oVq/Lho08AiRMA1n5citJBxEhzCLQsbdNBj2H+xMsW6vYI7pMcMHrI9
hIHfDodyncna0NKvpwspMfVLv/YO65AZ2vZuLDeeQhVt4pswmsrjVWCwklUnPnpbJAmHAOslx0Us
iG/LTJDki6T8RzDsBmh0qN2T7F1CU7sQKDFKLQt+I2jWkguS2tBTkVNWgBWEqRUl0/wFbYN5XeYZ
nIRgIRwqw9zV56bbiGLgquN0ToFAXJoLa/b/KapreVStyisi8WG4zspqyFOWQeUnUYZj7NLginuM
2IxKzlECTgiLmyMHOGjI3gNwb49+NJT5UXu5Ks4rsQDijumPjaUGkEtvPFeZ9LGAnxgONZHm88/O
qqK656MMhuATdEtELMgKFXlWHd/XG2tdyvy9aILGvZ+WxawPIdF20aMSlBTfepUsxhe/iqgRqpwS
dBmWcnjn0BZLb7DnaDJX/nfa9F/4axhaNBGSKFlyHYO/Cio9mtIkSyMOPYT6V8voygd7EdGRQ849
CVJdfr3ef2W3/9hNs/9edRv/QCD/R9Ht/sd/aW4x33pUSpHW6YaRJEMDi/Yvya39G+SE5LxBcIub
wYfc/qfk1hG/Ib3jb6C/Ex7qVD7Z4Vf6p/xtl3DR6ovNFrmqH4R/R3L7qxDsf6Qk9GphGMYEjKgC
HUtILeKfNQ6wSKkhnyGedc5OCVveh2StOC740AmQW56GZZo7MKqNTK/YIQ40PJp0Vj/mN0l5NQ/L
N69xEJrj50R0DmuoYEeXtCKMKqyLNMFgAnEyt12UJ92GC+rYh6wIcds4C+aUNnQAtH25q0YRvGP5
ZeHRb0L4/k0UP78J5KvZQyzPCyOct99E9NuboN5/E9cHfj2rG1pHEd17bwJ85Lwif0ccHcJ8PSJD
TWC3EOwTxBbqZNh1/OJN0j+8yfuHeV7wKb3J/uex9zEck5bDhdMjqHH44eN0dwosQOok3r8ZCByw
up/d7iqYSn+VR/4JEAjiMyc/yRxOglO3+xEgajkdu92lkOZI7OP+zbzQ1T5GBkEUBplDpDqyPY9r
HXua2RHbmZq/Fl3fi7hjQHCPCzQhXX1EWoLseoNDlIlHMA0SfYwU/pupIrcaTx2XkgGKt2Bawgd4
39JLHD/FkDGnfjmdht2nEb1ZNtpqIGAD80hZE4w36c9j5zbEPr75PGrPZIRc7vaP1hOsTtj4ch/L
ID4CzAWUmCZBvabrUby5SKCDcJS4FvfKiWsueCkxSt+RhDf9AAcR9Y3/5knB+VUOcJN9PfEx+PV6
Rd8rHpbpzc/ivnlb2nT3udB+voq4nHJwSOeXF2a3xaxvDhmygJwvq0hH/z2hcs2L+uWkid5sNdru
AirRl6GqIdoCtziPgkUAvDUYq1NVDGmZkE7YU/fCdvHOX4K0PXKQl8887IOJuTwkPsDczFQrDKP7
olYdfC1JEPHPy+Z274hc2cH4EeF4XEbhNuMt0xn4Z1ip5tDgMLsNja+RdA8mA+4UFRdGGnob10ZX
qSAZLEzcsTsFbvrgT/74bRiy+oOdpfaHljco4N82+Se8ntOHybiKMSassgBjeYVdpV6W8HtpBu9p
B2C3RPTBHmKv1/zVJkHtvstMaicRmBDlW2gdRBIZp/1i8Bt/oUEJmAKfUmjfWXpxL6NTpD9naKQb
z9TZ97ZbxePoh+LraFzCvmZC6l5HpvafRa37ZzGZDiCq9z6lqWyfbXcduotbmj2cq8+z9aT8TpTH
PmqXa1sO1rpD2uBb7DTZTtATHcaDyReSEnaMj8+Bkqt1EnRY0V7Ri1yTwGTTHaH2SDoWzgYzKmQ9
yYPpsFf7hla4rbszfDIJ6jdNqltU6nOQMeOjCAV/L32nflf0rWsOs0tk+UE7Mn9VeWi+uGExfpo5
Wz7k4Apk2+Z4BvlY1umHfPusRySU99AC4h0fL+lkBFRdNbnuX6nkZWEVi9e/WmXHL9UX5czkN7gG
a9BsWVESDoH/I1tdcl7yXvENz/VCjBNuQOdldCH2RzF01SEHoKQOLMxAHX1Ak4hNwK+KBOp5+ljY
Y5MmAFduetsuPQZCxEImOjhlKfuEM4vmCJb+kZFiXNxmO+2LQ32cHK/MoQdYj4t3re+5Z6tU1cNg
gy7H5DGstMDkQ/+KvC6QcHJ6AG1WZdWftixr7ljGPHlLACT4jad7D/KE3RpfbaQcqHfH6LNUuTVd
ud3G8YiuyEFWhZO1K0mqU7S+eFD7iNExBpx6Awh/TJFEfmocrSJ+rNKR3SfU8Q326CDMSRYp8uWu
G0yUn4mDBXBpUubNJ20JZ/22UrvyjDLb1shGOd4uiHzVu4hq5h5SvhmCRCFA2ZIqr6cHOpaJe6gG
aFVuBUuucWuJjsLoiLKnLLNFe9z8jvRNpm70D1zgLM/ZXOlPBcaYlwze9zPi1PQdjzpflpRF9Occ
rPk9dy7uNtbXwLkVufldU/jfGekfwkGX+e+HpA/T969/HpL2P//7lBT+5iO09APU4nvk/h5Z9WtK
Es5vIYEnuxUBAgLp6f8MSUL8Jii+w0UTEEz9y7L0+5AU/cYYgkhQwjU7biiDv+VL8m3xJ70tdhIa
EQIEmUSxswUwVf95SIJoqsZtlF8Awyb5Me/AJLgTQY3t/jZsmyz4kdlzX5JM1EIC9i94V4mv2kPU
m/WyuoVjJxCY6QkWKKrIV24aOPOk9qJ8i3ABbdABqXZx0N27S7e24kQD18T9kvuk8iQNvqvhUjXd
hD2zmMv2YKWjHMq7CdpfHoZ0ccV9uRSSf3qyCgJ3YwzaKqhOABZOTtEMHPprRlTqClKjKPAbT3Po
+lVwCaqe0xKaFGCrlojWj2RqRV7SLhvmVDyVkU2KpZKKFI0S/3t2mvy13iPRM4QrFfl9ZcDKZWVT
fcSkK+Dvs64jDrfeP8trq9O+T1ogKNKd8nt/Oq3rWkDcpLnXFiea19ldSRwgxKCbFvIYQG4dbJ8l
QcrEdU+UswWqJytQ84SMSRbq8a5T7HYEeu/tV3EzlJX+6SrV0AGx+U2uYpujtXstSUzu7mWGQ7jd
udy2Tba1r4hwWWqDG7/FRUAURBfqDWITaPJqHMqw+olWoSUOtBBZNN3YQzNVR2vOSU8lPKUy7OOO
eiJbjgOTGG1zhWuffOAlsyGbYYa7d1NnQglL6E0f+Lj8aQcuR/ems7yqwq/eTu7dgsW3OHTVxlAp
uiW9KQHnCdOcEBScqmyb+fFEvZFEojAP9+ealN7v/hhEjMVhz6EPMyg00cb5nrFL6Gh73dhwA0fy
McX3LHXbICHo2w2TYC3RBLSVm03Xvpztp9A2CJy8UvA3C0who3sqtiZ4r4h4oalujhrAdiWrxST2
GPJmtvOy0nYybvzCTrfyWwYGyvrJqdF6saCPgQbudw0JvZslgLvbzMknRWhGxxXW1GnWxeRV1CRN
5AjlwgepK4r6EBBBMRyqRhXfQcny+RzIFjDgyjj+4n7lmO7cL7ZWGbCY6SydIWbbPCOuWjVstDUZ
SNX5sIAuUgJWI39hpNDunjFfuA87CZwe+y1UWeLAAS0H8vs1JIrno54SRUqy89pEej1XoeVTWJaX
+bsJqOg7mwOjGZ2P60hwRQgcvrqY6OJ5ZXOH7TDZO76xy2eeWt7G2R5ICSxW0mQSK5zHhz5n1ktE
Lvg/S5MCBCqzUvi3h3E8Ry6qBcKYgUJnyzQeMc39+NI20v4QpJv3stlz8Fl3fdOjjXXb27rPlHMJ
gzqbb6c8n4i51oLY2MG3I6q9Jrl4fENKHrZa1x5W+V5ww0fNCI/Z2SHlTqRJhETcz1JdeX6tlni0
F9wITdR/qX0NzcHUODuJRtFC5Fla8ajgLTbPnccRw+i11vNF296qbvvN2k7B7Nfhy5LbIyji4Lnp
8jASLjUmQmf5irVvbkhhqBcMJ9cjXDH6WgBZ91AqAus+4PsQNaH7o1rjCvkTCutMt75lIMJLQqOI
gkdTgNTAdYLtaUQzu4frRKSMAPTO6QJmLVYwQxITSPm4w5vfIoAYRJ9CaWIkJ8l4I/z9LKIhDxjP
TGXbiAJn2+mv8PlHxCAa5RZHJL+dvLEyCy9OxcQ63JFvEFo3fG/z4Hr2VBt2hznCjp1YgbJlYgm7
RwgyhqYl469G+5p9Y4DIzcsSpaDb/sz8nwwMTNZTi7VfrLttrWcPiIW1rOjTcqQFzmtE1t1WXbXs
Z6KR4Ks9+QnRXMrsE2i3/1Bkzb6UZCTpzjaz8m02IOs5C2n6/qzrabFl80V0hoMsMgzlK2pVBxzc
/rBTjCxMN4LYBoajqRqfyqGqrFszCT09EsDtaNLmYC/QQSqRf2hy45LfupElcljcAmM3awbpUUE+
TtEJNk3kR5hc233MoBaCJIzS8X1IQQWkNUJ5Wjkaq1zOEQLi9NBBtt+nphMhhJctvoZ2DSndpIQF
xYKODRIbPIniVm7EFGfR/kjahY93MQqGDrcOE2d953dz+UYLSDLGO5dlnRmvujcuYqoXb6AZAwll
5IuHcajT9YwtY68bwlH/LlUF2dBlBJd0pbzeVoktx+7HIKX+ItttW7HllMGdAV2+y7ib9kfDtq8h
Evw6ngsbicBWpSxnoBebfVXIgdtTce+KnXTL9CmwlKSYeaolwvpS7xqsbR3NV0s1+nsWkVtGH4Mg
+qGc4M7ilLKBIRE2a2JMrB70VZ0NKFCJHLKv51WV/QHANiRcoCJwg9AB10Jr0XUKGcAIEkHC2Rz6
Behs5twUbocOgrZpMpl8R6LU66O8PqWt7hH8VAHamJzNbV8qNMkq7MTVtRdkxJetG0N37PO4Xqox
GuZTVmr/ZdF5BtRTV8iojqhcRw1XSpvExR7qcXuUODdkErmuezZTIdU1D9Qy4Z5aJLkX/Sw/hHan
i2O52Pl3sme7MLGmcb0WddqGB92LUJ1crU1/PxFvfp256WPdbYp/ErnVfRQRNssWt7Zfm2nQH2dr
kOFxMTJFzSdF0bp0nGY8Y0XWovOl0sNigxuK1LqkgxAPnoRrZSsqnfKhRs+grspx5eRn+Mjfc5K4
z64ihQFpj1/88PmUeUOb0hVfzCi8idbbKJrOlixJCu2tKBfXofGMfW4D03WXdgzwS1URikvGgc4n
ak02nbbeLz4SpO9F60gxJ3IMRJnMdrTdpX0hXnOMUB8Aeci8snLH/pYuedokRY0oEVa3a6bjynv9
KDBKsGHMCKK4+PL+o5wd+3sPSEMATI7OMl5sd/tWLzzup8BvmpKVsiZTOg/a4Gu1uCH5H07ukNeN
yfLGHhHPU/OCTJqNjio7JEi2uPKbHfmRKP2amFQq0j0zZ8j53DRVdO3ozKg5IoaKrByZE60NCXY8
d9maHWEOC47jseaH3+PeX4nUDcY4xVT3Fa/AeA2KT+oFsS+PTo495RislVdyyilzVyhM0jGPImOW
F2WyPRbj2I2Hlhv2aijt5idJ+PntQI/LzwHi5cvE6KeJqnb9s6xt5Jx9sc1drMhlE1ejZewf82Qk
2ja/Sz/bhLj9zP1IpU/UvNBt0Nm6WY6RqXLxvNSiMR+VlBU6HNKt2uAskMbbKDiJN3B/RUr8Wzv9
n7H0fQUI3N0Lhn9fSBGJfUX49vWR3Ky9VOn/RKaDouGXivNOKHJDQqRNR+XYw/siwH/Eg2l65+++
Jpg9WwfOyggnv/dX265gYzLhUCCJcaoGOkKH562yFiiTZUOMAOH7h4Xs3S/U94/NBWxZkFeEHrZ7
0CS/I68XAFfTB8UL/otN2LeWkkuBvlC1Zu8l923CezwhyqYIJ7PGPfTLMQcxtRH6k8U8/O+vviPN
f3l1oHBJVVboMkfvuRV/fIdpoFshSSumZyXtY4RdFKxwD7v45875//kVdzPsn1+EdABHsGjaMkTC
+RcTYznqNl84zGMk0ogpVtl5nMG2oIjBKHI5//5r4aCXxASQSrA/Un94ZNCVD1lfKBlPDF2HMbOa
J/gn+3bqy+k/5Vj8xTu4f3Yg+bxQyM6LEXaP9vjji1lON2/1oiU7DaePXIOWubWxt0vfwfI2Yz0f
NVP3oVvK7hqCKny1gISOOXgLQXkAjNw73tOydONXTR7k9WZh//kPfNS/fsL8jG+sR8hHwDfqzz+j
yTJXVTNvfqnwrlIkVpOOWf7uOP8vwvKP3YD6zwfwrUfvV0zsHn77f/9xt35tm6/9n3go/sIvhMWx
nd84LiSsrnRsGCQexl8ISyR+c3h8+AOet8dZ7NjL78kvAlgGozH2bof/hLg+/0lDRb9FzJR8Vcn+
EDhViYj4G8kvf3168TLvgz3hNAA8AVm0f/nu5z6nN2CfvJCMxQKzOQgZYpKeRfCfXMyY0v/yGJK+
sicE8D8ioJ4lkn/5qpDPEsGvteKMD6Uzt4Og4PNkCbNOMenyzUM0Ra5zmmqxymv8wbRn1Ja19Icw
32YS3Qr0CEGWopFRnhaPax70T57dtSvxrsb/Zs9e/4XBX9efNsIRxxhFyD6st3oYYoTqkX0KmqZx
Dx22ARR4KO4YSr08mBLiA1HNgG337XlaBepFt9K5c8DJnn3BG4UxUZHKjcJ/MYrxoPGcc6PMfMLq
7xGtj8dQE4dYifZSZ80GqNKi8sOpS+1hXFV1euvxw3xtcpcZAV+psRPmZusHP/GM+gAm7UM9tvOP
Qo+ejMNSh1ekVY8pTWg2Qei1S/RaunrZV0R5ywnSRzanZfRH90z/117/EAn4C5UbWLgFoQMtKHXQ
lAflTd43bfLoGfYPt1zlzaInzcfdOBtF5j/0i/YEplGSdfG0BhMqX62z5zwj3wRNu4XGw8v63UxU
Fo5KSgJLn3SRoipoRS4/9jbcZVyHHrLfIs36T4Mths9Qm93PnNT13X7qooJFM9XCL9g+P1LuOdtj
nhrohbbQCJaDYPEp4LL18mpNwTrEjZu6TqyE50FegkQ9AL3BxzkkWlGobRxisai/s5CeS6e6AXuD
0lzQc2MBwHT0nbFw6SE2gs2J7XBgG6mc9qOvusmNq4WK+IRgSyxMeLyyB4PSpIzRHCOzhwXxv6PO
S4mMLIPpdeg7+4uPn/TdSqHDDC2DYJ8WiaFDSl0u08+AYAQnzuo52g4g/sVV3XvDfA1hJjGrpq61
/PA7J8cXiebh5wIof0XUuNIXZEu1lYx+ME6Hfhbrj21eiQY2U1d5sb9rbK8b08ub1DWbojWpbAkJ
W6INCUxlwdKF6GDduDAL/CLyDDRCeSHtq3Udh2+DA2kTSye1cSmn+IPpLh+GERDGlJqYFW0QYdKP
Z+KsqdwH8jG68kAV5fQow6n8gslQNNe9bZVPcpG0nGCLo3DDb4YQ6lHnJZqVvCnTJCsqXpdJqQas
SaspPwts3fJdhY1oYDnX0JvSdyZ9twXNoi5+ZptT63Ws58UIiBhXJFU/QmVhsg6coNIJD3X7XnDP
8mWL6uBbQCWvcwwMqPBpovGY37Im5S+elQnhJWgxwaRdsnXE+NjIrPNnFbXsSDjRD6PbzK+uqdfn
bmksbBMOWdAJbjasScR7z1zRxcx8x7hpf1fs3XdBOCxf17pZvIOsFeGyjhVoKsOmTPrHGvMoXWy2
Q/Qsx8Bo3VsSGamkL2dM8GZS3Uf6MffrLD2ODQ2wbpJma1Hfue76jP1npVuvw6mceMiVcNhEM8Oe
bNQL7vH5Sg0ARfHq2MGNvenwqaJkAUAwIM81xgjnoF72vGttueNHHMs4xrHFFRtBrZ1VHix2sE9I
NWfI7qxcMlKKbQSfy7iZewxU5JOs8GDfB7RCePQ43nQMH799Sauq5Ou3wtAcomW2PpFjvKTnKIdF
O2VS0M/VC6m2EyfnMl56nsjlQACheeJleU8twhbZZ2zIJNY/vQKyRxA4SkzCOoQY+N5nHDfWJ5Oj
2YtpVxiQ2WK6ao7hXAcPxIKVbLeqY/9D3hfOCRKp6b0Pco9uXsMKx1hQvfDQ0EyKpBEkDl08VBsg
u43PE5JzQk1lY9uNDlHlF59CNQUZzJQeX6N8ZzRt3BtU3fQ4KhJv0pTQLJih7nJM7hBzFc/1KGtM
OnmjyBdtugHIcZ0jCEpcU1wz7O70Bci85JDOhfFfQCxSNlR3Ku/wwfAdRLZcnstZe3QQF0RsXgnE
RCYJQmf7hpRLvWMdA6m1coR5nMmNwW3KmbadQleDbhRWmQNg9KaC48tUjqR5q0EcZRbVewqi0C6m
smJ7X0pqcC6NmJcn1Bg92L0no+egZaFA/+zuQkebZ4EAmIWDewg334vZyJwldgxPBv5eo1rE1KJ5
pKhDU0PJsYvtdyBTOdaZUwKaLX7+UsGffimadg/jzaW/A1SsG9mK3j+p7FR83YDLgFZCf6SRe4wE
6skyNz89n86ReA4X3xBSQL2r9L3avS6yQkc3LZ9ddFCLQw+TXyMoHxU5G3z3snGLpY7wxy997QUn
krFaj6zkrGbTtTiuNs+JCBSbQirEEDN78DObRIeCySEF60bdFxwGawOF3cqm/pBWuVMcWSIjN0HJ
4W/XuzcxTbZJ2I/KqkaeNJVxybUkmt4umpPzoCe2EsQeK/oEj2MfDezYyvcAcxQMDd7cPIMMjl9V
2wlz01JUM1EY2ZHQWOBX3OsnM441Cyc15SecuUdKxMrP5MTY4I8tswkda7h3Hjyw9vWa5h84AmAb
YiNJBLJeCYUYIa/mtAkTTGs4oWSLjOfI1YAyHmDndeOAro6b1eaIFmphXyEpLmzkDUUvj8ggJe/M
UKY/pSxcnKb+Nl+8Ci1AQtBS9wEkLjNJHQ1IsDsrYuAZwsIfrwmEmIrzpmYzMPZlaj1g9iG/yB3E
BNe/rLSa7VvccchEaG5QVIevhh4E7mV0eOdycJvrtPWC69qtipuVZcJKnLksEe922/rDasX6iXTh
9mgr/SpH7ya3+rtxED66WNnZ8AAq7J/bRlvPAwjJMQgaTCg9DshmTjQ9eldVbdPIVfQnOlCWk6co
jZ3b5RxGfXQBAriqQm+8nmSxBxBT4lGAOTn2D19COdP7FsQ5k4hAp7szGZWSnncQmHN+bjhVYNA7
sGZ/ps53w0hVtySw0wm1kQViuJr5GlkTeRR68+sLwgIuZVnatpVs44YGymj5yV2DC16cdxVxGkmd
OsFxQiR6cLvmwdJYM5xsBM+V7jsqmQZMQhMjEP7mic1ekkt10r3bJWE+WqQwjwhNZZsrZA84f1oy
/lLmR4G/fnPI2gmgrxhWetS2cqZVAbtFzO4QxBuaIGRH9FfpsNGJIHXgNQ3RYJYakQkBeZG+rM6U
pSjn5XPYtBzq1jFtPC4KoeHAlFpPPFyYV2Tn8Pa03gm5b+DHc+AA7i/EzGSReGosNAZDC30U421N
v5DnQu15EFxhLjLLpbEZEAk4sL0f0bY0952X0dSMgDpIgv7to+W+Pezm2rsApXJCzf0cD4XnmDjF
nHm35VmPExsn8VdYw+hlXMfrjuQwmBwu1D4t7rvUqDjMo/Te33BI2c14rhsEPYQ7YNSjpWe6TCnZ
wFVO/wDuE96kYgTQG3T7fiM646LoSkMa+85qtpdoLDsYwqy6QeRDuMRWD0lRUPq8jW7PJFiZZ9R0
1aFXQXmC9OsOUI3dpQs0r6X9TT0pb+OLVtF81rUDHXtDIz7DT4+CmWga76awsO7sqqs+YiC47fS0
8QfpJZ0m4g44Q9XRmbrP6VxfsYc37ze2vejUt5BFq11aZ+2hjU6z7TABEFNgYKHZ9iUZsdv96LU8
UBuzyWI4eF0Y70sPpE+3q/+znAjT6EGFH+fBeWGAL7LYdgTuKryvZ7Rt8jRnLW89LQu0Sm8GuG4K
pk+L3dTvNdWCNO3q6DS5tF+PFofA5HT6p09Xx52H7eak7NQchnlS3YWwK7adHrO07Mg/MsoMRBU2
2RFI/aPNEVwladCibmY9mC+K8I0ybF77duB8ySwAD+2eiXOCCe0ZRm0US0lJWskZHz1MLQ6QWPjy
gH3rAb5WJ3kVeDd2SC1w1L93ypCYndHdwaPWuccqbZ3xhp05uJ9cuLc2678PRX3cZpoF6rXFYUgs
35nM75O3TvX1mq8fK75W/4+9M9uNHMm27L/cdxY4D690+jxJLpfk0gshhSTOs3H8+l7MBLojlIkI
1H1uoFCVWcgMutNJMzvn7L02BtFmr1gAI2UTGIcWvzgVacza9Gbo6vuoNIxOwgSJyyjzUiLKpCiw
yeBzSouDSmV8aX2PEWOG44DGahaCJ/A4SlzZ1qFnqPjtL+k4Fx+IgdCJKQQ2CHsqvcLqwRNPobVI
2dIdjPptfuB0p25LIt9WfUrohtonq07PnrK07LediZstbXGLVZM2LkG8HJVmZqoHU+FmAi+7i+1Q
XzP4GhaSNL3rY/8cYXtxWTrqM0vSa2h1V7NVCNELwrjBt0DPH/W44QdHJ0+I1muMdpdxHHWlNC3R
/Os456z+WuXJQ1tadyICzDqDIBhN0vtsq8w/RZZ5BwBdWgk15qjFWsDzpqmfEwndxlLYsoN7NX9t
smZvyQ33OuH1ApH/rDUjQCGViZk16Ck2/F680gj5iCynXrd6XqSU7PIbR4cD747vwt98sSVpEzjd
XWECBAgaccip+RrDWIEJ6/a1aiBU6tO5GOuCZwt/5APTmJsTJFRPYEg2OPf6VaRIzlurQSRgEBa3
KgOpLt2m6ATm+kDlOyBh53vl4jlrnIMsK5TAmr3Su+RzYjMBaEjMC/49aduW+g5pX8WAxb7jwBd4
OZ4WeFHoK3Ep8cdZa97MBr+OfiTcgZ5+pGOBJzHTkJXPyML9FiX8XwZj6GUd05Sr2+I2JRnnVe4A
BPrO8JUXVQmtR8O2d1VfbAeUMsu0lQbODpyT9kkxiNWUGs4M1EiXkiySJSpEiq8cWL7lm2sx5yZi
2l33oXmLGrD2VrXPS3NfONkL8RrdIbDMH0KSdpXcfwDiGfdVKc622pMdKnrH2UuSch+YED+qEYeK
2Q4r6oVVrdsbLIB4IlTk9Vk+Ric10NbgpTWkstj+kNHZZ87bzHQsjraxkG5qzpcy+7Qm6XUCoC2n
l5GJGVtRot80Dmcc9tKNDzjLtqL7aSx2dU1qO4HtKtamGvpAAVRDUeMvhBoHjI6MnGWUL2xlZegh
SqEcD4ZNxPAco05NscfYaqNoWes1cEgWNhCTA8Auzcsn5XkUYJo4r2EyjyVs4szv0wbbQrM3kkJp
XGTl/atq6QyYTdziQ0C9YxQtuhMtbvxFVwcTY1uqFs+ZKuecpXJ+yELia+MyCF6DsBu9TG2SF56m
9tY2VoVLNbqzc23R5g0+oSBzTlM0ghcoiUVsAhzZEy2wEy64m8TwpluNoojvCSPgWD3alXyfht2H
khleBgsfTIMmlgS/cDDpQ6/SAvAk4r2cSCjtFelY5gQ8qThPbmjL79teS554gA94fqSrk5vBoTQH
NH1OMt2iIp0+cSTwSDQ9ZZcf3+MTdZ1mZGnKrapYAKlh9BoPmvyZtKa+BeDA6yvOOJ49DRkukgjF
fpnkWdSkqoTQxCQYwf9cwTIRN4focIMqwqx2hVO+GAqqJmHG+6roDl0qjskUPIg45uv72Wvflj0W
uXrdBNm7X+d3Qzcd4qR9Rnhc3IEOMG6oL8LZVIwQprpqePupdicwWdQgVW9GR4MZuE9uj9uaaopN
vf0MfZkoW/otWN4XxOvuyL654f5fd6purA1tpE0C9Wi2LCEuLTJ4B2q5jNEmnvvWlh6diZjTLDM9
mxaTm1F8rape5WfpBJ5MOys08laZEfOQYMJWpWzXGeQIKeDoKRqTzAuJdubMnRCREd0jRiH6ow2f
ZaVNOdYyLCVH+Ejsza62242EwdalUi0XnU9cYhiLEwkar1klfdKlJcm4IcTI7jmukcgUeRKmOW6Y
jbxC6fL3IKyqldkmxxQUmoSLj9q5pNsg9blY6sgDriAb+sITWPXglGB76QjnTJjlTg7xkW4pReHO
sLKQVxNfAeGSM0FOQQntlNWBOvSNbRMsQyO9st/lC6Ph0nwbXT3IXNt18tKaR3NnwSgYPyKKfdoP
kUYcC00d23dOuVONa6Od9pOTIc0Iof7wym+cvChWfqjOy0EdhPveNNnVJCy/pC5wwLomFux8YkKt
Ltj38QSML9W2DCPDzh3QFaNeGT4ts+pX6IFij1HNCYmI5AnEJoijroovfMJ56hJjs9EtkD9tsom7
NkEov9Ddy9ddbkyeVVP0kwh216utRiApQ39gGpW0sSTdApGc+ovZb5Lgx03UFQw09lgRzB8/n9Cy
A7slP8nrFN+44ocP1kMolAUJCdoG0Pnk2VEgA/0dp+IoE6JZGd1DMvZeNwwQJloPN/L46cwEgUbQ
vnAJvLaXAa1uF5S/PH8pPr5Bf5lcY01dsiCsJC0wOGHhPqNVSnuddmA+0v7qgGi8jjhJ8mWdTWxX
KHHIva6rjdSaFEgqEdS62iAxkA3ymvJM3plasGMaRVkeTl8y+aSKStOw1dejI54b2nRHgwCXx6mf
NkpfPzHC/4HUcYlCBb0kZSOrEvnTqJGUllYqv8lyavxrbdgXpht2siKUBqZMwSiKcXWP7KNsX9El
0FWTEnoQeM9pvZMfa/cOpZLQ6X/4hUWzlly7NV0jfSVLoH60EIqUar6h/5j2Rd5/FUm5ymEVLnQ4
F9vWwdeYpuIzV0ocD31ydYp03Q3FMzC196FTJrcX5canZHwbVY5TGXb2GlbyfWvVzUoaS0iSsvWY
VfG2jsddUs4m4BLbRQclABFzgeAAu7AdRPm1N7J8AXeFZVOnM5/cWBzo1wXKjV8Si4alnKE8kfZC
oQk1MneLUqK9DReSFkC8VkWzH1oaB8hZwesLjf5UkOKUwZfZUZjl095RQyCYbcYBIK+/fIdkDVoA
6i0N/lr0gq4+RB1uFuCgr1RpRI6PUExIWj5kfXMLGKR4DilyqZuG9n2WlP0xZ1chnMNyKxozzkwH
5tujrOkYYKi9eZ5oGzwU9bhvDUs5Nf7sr0+V9uyX2YNWkaxkVwVZzkgiUJ6CDXfGi8yaGlbmHW3C
M3FKVInRkK8d1MVPviV/tcRuxMYAIU4+j4xQkciUTxWp0QsWYBXcQPuslQ7BTU72bNmdtQUcTCgY
ZE9GFKDm6oagZie5jTprjaBicvowWmLx2AYmP4eGAunR6lAAgf5kpUkABAZOsxnZH8wqVamyCV+S
FAnzZuU3VwqJysvLSdkoATRHSHr3Vafbexuz1Rm92K6t4vQxM/Tio6m1DMpZBt6BOJQVXMCC2pCw
WSc039iecy+Pbc4ycjFmK+xRDQTW+Ky3vVgVFcGIwmAVzMoCpEEq4yWmi25UZwnyJLjmxPlAsdVR
pUobY7CDUy+TkIy02lkSQguNCozGylGmYh2qk0LQ1JwJLAXKchIIQ6x4qNY0J58sP+uX/VRNnmM4
kefY/QfAF+cAsgE3VFYFIVIC8ZqVVdkvCGLIVrVouzUctm5Nm6B0m9HfEdr2qZnpUz72G8ep34eE
PncFSOup6mUrQWRJFbM0ShVWod7Y1USONgbSEMEYbq3JxGoWVAkQJJGMz5QQ5KqaGXesCjhrIm7A
uyRZko1Cx8RtQieSWo8t/X2UsdMzkx4fhtlT00OOeehbMU14pwx9T4OF1hx2+PwGswbQKh6jH5PZ
B4+xKnM2pHWOi1Xj+NdTWrnONPXbmmKXpwguM77gaT7pw8t0obr1F/Y/nM99nawjJXsgps8hbjx8
GxNtDPBlDyJ2dX3oS2BcsDzQHDVLM03yI8HADpl74Dg51zopGUcAYKcknw46uyYsWg6btVGnX+pE
FB703kXha7Y7tdOHgClIY5VIorBJFhMEhquKXNJDNhxtwthS4Nk1YqeHDgQaaxQf2RQb6xoh69ay
DHEJyolkyDzvT4MO25Jys10OIkMPbfnBCrNc/kz+2qJRoneHgGevho4VKApZ0ogh1UEyT6RFKpuq
5aHtJKKmlcwm5twG4bYcc6Whw2qGxor4S/+hTBr9BWvLZ9hHb2Me3Cet4izF7NjKm2BTy5AVMkak
e+TAyn6woq8p01uv9Psfpl+8y2QPruTAftAm4LGlNWRX9HfBq6+EV8aDZyOI79M4NR+TaQSIlUyC
WL3qiSEhP6Q0ITDWzt2Qsg50aMMXwIGfi1x7pvEGfyX2f0yTzyl9ajA1Uza6UWW/hcTK8ZjSwqSR
yOBsIOyH4B/2RwNRY2aZyVHpmfopWCi9sGpfzXyolohU3rNEaT/lsjQqmAahsc175c2O/ISXl9BE
Ixr5x3ssOGZO6eRAfLa1ZNdkcfRcGIzv4vhSMwX06hB0Zh6o0nri1MDxV5cXCRF6INf9FrywMKVT
3ollasn5fsRJDglglRDEITJ5pbfJXTsK7c4aWpqJ0EJW1qDh4ELRP8g9En76dw33aMvBb9s1MAuz
OlkISC+ztDsannqBdtSAgrUG/S2WGfqoBSpaerQjEpsE/RmLe2CtDL/eV5ppulqsfWGPvEiKyjAA
JhVyNU5tgX2hkjdcu+PApjVmiP0ys/dKIQHK0LaF1e4rEr/8heTr5c7BioYJqeyubYI7TBbRFg1Y
O8c7TgzsB/0+ysK9FcI9KuNqY0fzqGbSht3QZ9qSuQ44lzahz+Uzy3NICLlUA7wHt+v78TVlIH3S
0XzLDLRcI6g1jBnJe8aRmulC/5QwT1mBFNA+ekNjyIWWlbA/aH872aq0bePkd6HRbQnvjHexWai3
IVViz89lQttkMGTENMlorOHzSBuUF/UqsczwRQvK8EgbEQxFWVP9+ZzRaOaqqrHOeb0vfNb2w2Sa
uYO8aqy00FJR5KK3frdFJNkuThgOMiazwnwZgKiaOc/CoUxB/K5XVj/DJQBeQHWAAeFVE7GgMoiS
njpyruFBR0Qr8raYpM/YQpET/8kbOuxGUiJOEhDUI7sxbblGx4hbzLStKKeZODWN/mWUrF40Hd5U
ajcvIsnkNJNVoQ8kknUFzi9LLBaKtk6GwLofmgJqh282+rtGsl/A+M/KfjhN0W0Ys9HBQQIZkAWP
nRZA6KKyA4tgLv1Q6oO0F1H+Q0zGAmYnMest+qoRTEkJRSurHiY1fkYozBA+hcxCYMSGQSC7p4bd
jT82e4DtnXB8RVAOejK9+FhNHvHuDS9SI2W3Wh9eJpzG9LKyCL0lCNJdnk0c4kJ9YO3vYuJoacMb
4bEGg1hy7kJ24Oo2qaSLJJU6eaWmlv9SDE331IxSsh0g3d2qbOgEb0sZMXbBYcPIQ9cvUqHSpFEZ
TJPpEnZdyEgntl+tJMoY5KbldOWusNwMHd30Maw51iolaslFARHxpaoANFE5xSZ1ajguTL2of8Ds
REcwDesoxtnQyPxxcqUvk4l5IXbnYjMNAZ1HnefHo9YAyiynTvQRylAjWNZMaxH4w8kg5HEpDIVM
P60pd2ri68/MnCJW4PE5B6NM8H3A/tH0ESuiph26OEjlhVTAEM9TgdpZpMbNyGWCypSmYeIyTNcS
l+GqsmTcgqHB5NtnJ3txIHPe+xhg7lqzfvL9nKUEFI0kLXGbR0eUtUJeEmRsbGR8JetEy3gwKzTw
BA8oECedQMGd0Qw1TVayQWUWfU7yxbQezN7fa6PECQZSqKdShx1RyK2Iy6OwQf641W2evliJ6GWM
SXKQhFXRgE38KzIS/RImYzhtY0gxRwVxyg5PzEpvdGcTdZyjWKyjjZpMPLmB0j5aaakwf6/g+bG7
LQtTwn+kbKAJf8WB3xLWGtyHnVzT0MPBQIip3QEQksrXemg5qo/m3JvILGpNklQfbDzKHieUOWha
lR8ShbQhV5K65oXgg5FQ32ZfRqN6UnlDP8EIBDfO+nayTVXybOQpzNYAaaQDxsxujaiP06gBJ09e
+2ZfPCLDR5wrJeFWzaUtXSrJC9QG7YOwHebsBNE40xic6gllkcrADPPrQZIYi+msxUBm2qn41AQQ
aUbo3YZET2JHU7qTWmW0e8pzvLmpg2bAZ9ZtipAYnwRms5LSUGRhrT1/SEevnKJ+Vat6eLYtu/+B
Z8LaGCGTodqZ3cw5XKYAT/p7pQsfpKnWP9uxqX1JVQMfWS3CW9ClwzNd+fijVWWjPcQV1K0mVIYr
6hhjFycNMo12isMnn/VsM1gxGvtisNctD8ijHRFD6BmQn1CCo7638DrgIQ5h8S16PyJd1qJdcEcs
n0RnFSN5CZ6KSYMkeYzlXymQ65ElbpQvQ6Uk6BKirzzR+b1y/DPLWAOTpGm1stAGmVZ3NCSLViKm
IC+V9q0b03CTcNZzLdvQTnGvQNMeUS/p4ko0rHW01EQAWBhlD7IAZwp70sjjZfUZGahjBSdmW8TL
STFax+W/pVOLOuHqoNx5lPSIgSsQEhUHfT6wF0wkX599XZwGUH8QcDnOPIV+FCPBUuVGZ2ilJmcJ
UjTvPQKIPYebSeZoNzD+jCZSNL2syH0qThjOO1nvjRdzcuZxVZ0CEElCcG7+hGI/ZPlYSE2KnqsL
O6hz5jgxH0zIcNqLTJQPdVNQctmDY05uIEP7ZHIsJEzB+YQwttIV5tMR7VF1ysMVaK2VaUrVDm1C
BF+uIW9KNZv3tBz6c1gowyP0aSZIInAOklbExK+gm0qgsP1Q4q7bO4yfB7fHGLZoe0g/oa6+OqVK
I7rK6RWrwbPcj+JY+3Qjgta+Q0PhtKzhWUEZSig8mIs2BzPbzLJnnH0HoEZJPosxGD3ERQV4TS1Q
jwz9Vi2CZqtmzY2SrXYF5YM7EiVOp9jcla3O+JBe5C6ux3PoJ5c4SqqdSmcIyRgkMDvTz4iIPHyJ
AW0piTyABC0PTmaruMgy3TvVTHwKWXOoOGNAyd1IVQFQ0WxsYF0NKByYVZjh6eUu6rx1loYBTVSj
x4FjPH1tyJFHrqUib6Fkw1zmN+R5T/aXbzslEqACcR6GjFwueMKT4C2k8qGJYqf6obHDa6wL080d
Jiog35AxzP0ew1+mPt3uccSNGHalsWfMmm1aWmYxug5r8KKwlVecPTkDIjMh0RLE/8KoUPAPzsD5
qgd5R7mMAu0q+c2wizN4kGiJeMGqOLqTUS6B7m+zNzzo0bNpVtKzgkICApAzOS/Me+OTrJvRvFbI
zhM9XMohte5OoQhw2dpkcIQLRejYax1si8gBe23X2KnyHA5qeDHyQnclXe7ho9M//KDFWe8DROfn
dHA+crl5hL+7NDFbfCY5aqMeFZyH6Sp1hVyjW1aaJ6uYljqDMs9EVVauFCZayD605L1njFkxbKLn
q12oR/eijQ8joo+nhlDR2HVGEhKoSEdI/Q1Mb+ehpG2+nbDCdXUUnnqLVpIVfNSa3722bfOhKcK5
i0TJ7hZ1XevJaPcYkuXLLoyXuh+P6zYXNw5n1mXCJfnqhErLxpd5XZ1vMtsaD1I+yXAg/WuZJ9VS
V0EV581EjaI1NiS5LmZBI90VGoVD5HSiW4kbG/F74svpru+klynTvjI2rm3Sy6TAQ3XkyHcdNac9
l0lc7Mve2NkDojffUrZ9AxELcz3U9DCEimGconysnom230saZ8J2gOI90sQYNbiYWohIDtkx0IOp
ZJZcM4ykDlRLlWCbhhSPmthb+nOEzL8Pgw5orofFjRu82RgOgwmHMPgxxi8FevoyDuFDjjPTE4Wz
llNhQWBpmK+6vh712oJjQv426P10l0TtCXLnmT09/0gaxX9hYUE/08hDfOlpmW7Jgi7vjTLhE6sZ
6U7022ssd3bHGqRogkZSokXWHYqOOFvTU1f3dZKy7dBXI7h4lwAwoQThrXBlAFtPraEFE9ZgKXzk
tJDu/KL+agojBDeXSbJryqkWu4Wh0uKtLHU8R1bReAX9qxuinfxsDqGiu3jLa6iwtD8nIsrVgl0Q
2EvLSy4bR9LKCYPgpHfqtTy5VmpE4hdVAutvVmXIhKtBG5aoLgUdBanaR2HjRehTpeKGoaRwK6OU
lqDrvaSkhoin8g4K+gnM73Kq2kVTtkgCS20Yj6WcGbugt2oSKQD9zbFaSt0v1KEIaUT0kdasAnve
z0LJHwUNAPg49JBTa1izqDK+ClK/+xFJAwWXXaRa9F7Sn5/YPbqSFX5KmTt+lVIaZduI6oKarpvk
7s4ILVF7pFaXjxW+zPs5IcB41cqseHB6qB5iKKMGYFsIiDyDxUYJBzEPCqnS1dWyL9L8vun0VoLE
6ef5hyOyMJ2XXDPaR52sR1s1ieRuGyXoIFbw4yd/m2O1xYFSjFQV1GDdiCRrGMVhqotOcet4sJzl
WJZwQUy0nTlEY1PVVjDZneKYN7pSe41ITHXbDVktFhBsYalpQ04TLO0EPcuBAA/7CWGY+UGvX2Kr
r/SCn6SqxyuSQUYaoZjMbOGESSM+M3Ym9kuJsRvtMDkJrRVQPYUmp6lmK3MssF7WUWfYeyMj8hdn
i211r/Df5PxYJmn6IFS7fYiSmjG/XbPNstcw5Pd0qm5lT/Y4HB/k7ap2hQ5KvhbiCAyvxOQIBygR
E6NNF8SKc0+LQlBT0KUnRy4USOdwWPNaSGjGDU+1lcIACZ2X0Sayg0T9iDTJeEKKmbIJ5rNGMvEV
/JmWj77Tq+kBAoH2k3FkqKdTtWiBTN7DELTOi4m0JzomYPUQ3NR69qH1YXW0GiWUEbtKeg/0uKDx
3hLM8JUCXpVQVdjJXSHTHOU1nTRzkwAr55GbRuwEWN3KdOfU9V8dgwQlxViOBhVv0lJsjgYysdUY
oVHaRHIZCJeQo1LeZGFtjSubZlK9GJRErs5DlSnPhpxHTIkHktfAE2cIDJCypNJaT8sxXfAQOeR0
KyywaxJJMmvB+Q1RKQyIUiZGB8iQ5OUR6BQoPVmLIgmqtglEexLRV1nXtIgsQeryCidib17jIq5o
kypadEjLVjVdg8dA3TZFqcEnMivwQ7025oBQkilrgYjqePtKKjfznDNAkM5pRIzUxoEnQNQB89KS
xaao7HXVw0TfIHgd0jliSGviTa+pts/SgIKYZp/C6CuGr/4stM6qTiQ9aEBKq6BiZ0Z9qEPewxuw
Rzja42LFVsKxmwPvbWTWTYcuVrAFpsy1VDoChAWttQjQ4tZJSBBf6xaceXcyOkn5cDLDslvKnzrW
j3FTB/WzNlFmv4gSxjDKozo4+EkwRFvkjdPwwAGg4DROiECbeSLqMk5uFnpwL9Az01g3KN2GFXij
Wl0D9m7jk6nFLQ+vpAhz2/mmKA+FNdrvZd8qykogdtK9PqolEOgFkrhnJK9ZcDQLRjxsrwjRFpxO
sYCUJGOkHm3q4IWwK6EigGQq/shj1t/7Ph58j9CVZML+j673RGCMPh5MCtSe5TQJXmmcYMiCihMV
C00U1ldnK4P+DM/BKjlkVWlxH1Zhkm8TuZbnnjaSzHOIDYPqzZQN7YhmFjUfY8Fgjl2HmILKt4jx
wj8gURTS2mgsbYRZWzbINgt5nFMfBYbQDtNPsGSel4XYZlkbaBIXRvuMyUtrPJot6rCrMTePl1JD
yccOy/SRwyHMEMIHGsYQt9EkUuWxRPrWb+Kha9KjjssUJcIIPXPVosIkWdhC/7oeMlMle7MCnrBQ
7KD5MEynG7xGrpiQw9HoiF0nkVLbBnWp9x7t6v4ecfRQL+Mwck5Ax5rhRJMafpVL2ifaPHBE9mfX
B0OxV6S4uSLlZnjGveQAI8mmzAkhiHznvu+mIV1bk4Ha0jQ4iiy6KKxD+EJRMi6FHBI/PmoVpRQS
fPE2tDYlgmHOItSoZKdYt+in7F0d+IjKnEoYTyWHpGAzyJIwaZRbsrMEpGTpyw7HRrcxypJtzGzI
GjiraPj7hZ8WLQ8IW665iEU9voRoXKsF4VEJAURW3Ik1YuShXRlFHeq7eKgD6LC+SDl9SIY/LlQ8
B7Q4GBZ/Up+igsrbAYe2cEoFeKscTD9MhLsh+/TAEFoXg/3oSE57BBeOlBL4iFKdxhZi6HaOHI1W
oinMN93ItBQHZ9oIznqp0m1KSukf3KYBiEqb2O8FfJofutUXyIV1ycBjKeu8y1xrOjtR06yJN9Ag
8BtRlJ6jtMnGJa3vtj0ickpJMfEHahDUkqp24UTOqvo/s4ft/7v5/gfH5l+34m8L8j/sfE+f+efU
fqaYTv92+c0e3b/+nb8dfZLh/MeWUSCYNhNFWbVmn9vflj7J0v6j6ZauwZ3EM2UDLvq/nj7F+I+J
AAa3qDN7YLU56L35Gy0p/8fkEZtZlTL/ksnY0/pvTH3qr15bw4DnZP/tlTZkazYf/mr3BKPWZnSs
fO/pPLmZ+/EauXeRew7cU+ie7j7Xj7uv28fuDzHA+mwV/H8O339e9ZvJdMp838g65Mivlft0X7hX
hmbujb95/zxQZM5//7levjy/nfZPp8Pb49fD4/7jvnf/9Dn+8DG4zT/7cRGnMm9M+PJF8aTI73V4
/9PDwEs2u7J/8WrPd+9333M2c//kLoZIR+LD/D0L9/Z0D5TSfX26Pe3fPyP+8sZ/XjN3cq/v58v2
/HrdBu724t5tL5ft4XS5HBan5WF92a4vl938V8vdbrl/fTgdFruH3eLl4bR4eNif7xe7r/3DaXfv
7fdff/j8xq9MrX/8TuY3y6dtQqiSWj7/8fV4u99tjq/n1/3ttl5f98db4C4Pl8NyvTssL5fz5bw6
zx9xd/9wv39YnnabP9zLX43v//wsyq/3suA8VkIgnu/l+/zYcC/f36+fd4F7xTDIbbx8XiPuJfZC
/hJeoXtZf14/ub3XYX6an/knn0v37iV0v95eTl8fL2/3obt7u+fpern74um6f/h6+vooXBrGPJVf
TxUvxO3+cHh5+9h/PYTu/ccf7u9fZurfPB/mN2ABoagqRha+k7c6epujN//vynWX29VqvXAX7nLB
37gbb+P9/mZq88363YUxDf/8YJZBMVBTDL7HN+QxvP/42r+fM77v++UzcC8n7lXuHl52T293b6c/
/JLzW/W7a8/W359eCtHrATpBvrRkbirzOQL0l9xFeB9F2eL8fPr9V52Bdf+4HOBC0zI0MojYWn+9
nJHILaEMse9NZXUk0aNtNBovqGb1r4qeOYrH12l4i8gfz7uLjmNNJ/lU30mofpLHfrgG7RWF/B9S
i/913Z3hBrql2o4sO9+e5iSdcmTT4fw0X98p8N1L5L6/370d7t5e7k4fD7L79PGn1/kvOsP3O//z
Rb/diomRpA0+3uewJ7nCeLboYyYM6McH20GJK3wvZ5Yr/sCM+McWQwa2LeuOwricLc3+tgiSXtEG
UovsZPb1eaRPTDXJiH3ggeiZfvz+1/5+LYuOvK6YYEBMnbOY8u3ZqjvOxRypCc8hF+7Y9KP21nEc
vdRxlN39Ly5lMiQ12dgN7XvYMYNlyERdbHtpJaYHYwrmaEuJJBRSlrLH319r/tg//3Dz1wIYx410
bFvlsPDrM2wV+IH02rI4URbG2SEFZInGL/3DQ/lvVzF5T0wdUeCcH/3rVYBYEYuGsRR9UDut/d6y
IO9Mjvf77/KPp3D+MhBaYAWYsmLK2rcvUxJ9lFijanlqMxAGgivhGSwG+TA5BdguympO90RTwoNP
bHoWpu38iBmDxu7vP8e/flsQ3TamGQAD5rdva7VhpSfYv7xYItgzJBvCBS8lFv/lVWzZsFUQDHQ9
8U453046ZD/WVu6TF9I2dQTMjvk0wXzh+r+9ClwIR6W+ZyAFAufbix30cYdun87+UGGFw9KHXzNE
KPT7q/zj5YKMrkAEgTmiWOAVvh2XzAaepdHRGEID46DjI3+lFbSSlYAx/O8v9Req55cn/tu1vi0a
jkPesmJzrRHHmBYmF3rlaOYAUbf0f60G3EP2XCCUg069YM694TlbSiC+lKHd4H7bWOmwNIbpTWNi
Y8nqKtY6YnU05XGI/8uFAOqPMws8iIPntK5a324+JqS+DQT+/FYKUGPj6qQBqo9asSFhtemWv78z
//ojaLA4HM7usD2+3RhZ8bW4V7kxWh4XK2FrN81GhR/Fdf6Hn/sfL8j8EzAlkfliskOt8utykAg7
S7UCBCRxoOYxgWdzAGVl/eEF+X5EnlMPeDVUkIgIFh1j/hQ/nQYKmIb1UJF/ECHoZErI1DntOxW7
FkYH+hnG9vf37x9PFsRZKioZUiUVj6F+BzZFQpLZqZgOK4f6zji3T/mxvjkf+mlAM/pc7+On8W46
hW/TV3Tn7IBUev0fDkDq99PX94/w7Tv3Q5VKac9HIO7pQb5YZ/1UfJnrYKfdEwfX39Frkx7luxh8
9rbZaGftqv9hqf9+179/gm9rcBdqetiSzuMByHUJ0trMjQ7VIMO1sla/v+HfHyNeDw0sMMHPpBc4
ivztgZVio5RFA5hKITz5L0HhQx3k8u0PV/mXy+iGzJKg8aSyr3y7pxgFfWWOxPL0MNvaSFi9sVNu
9jxnn6MzYdYupGQXlo8akeODgB/vPFqEBIXlLPenj2bRm3eq20TjGi2uEu7Tut8QWOdl0lGlX6Qg
W7cZm2vxm0Nmz9i8i/5FUV4GA2NCuVXGcT3JH0yOXVl6thCrJqZYWv2wSKKPQpSv7Ncro07UP6yU
//K9gQWZNBkVgg4BKn97f2JCoJAE0KQuJgc5bqC/Fln6h0XnXy7CCQ5mFas/VqYZ8PzzSxozQBWq
igFBH5EjdnV3bwEr3f3hJ+QP+XnJ50HhIpwObBacubfx60UGjMuNpDe9Zwi88HiJ0EILO/5ffBXu
lzJ3UGAYmd8O3qbTkyWLx89L0kY7GJbO4IiO3B9WmXlt/P5daOCzwtiqBpdufv9+WtW0nguDoIZ/
m5AuK3BvPjhaLI44kAhMhIC7SJCAHH9/A+df4R8XnRnbLG+8A9a3l9oPCIqffaBe19j/h7bzWq4b
SdPtq8wLYALeXJ6Nbei9SFE3CIqi4F0iM2Gefhaq6/SImxXiUUec6IuKKrWYhMv83be+9iwQ4gVt
OOPJCNdpYw49sH5rycptldAO//3S//SCWAExfkR44LnH5D3PqY0GkzDuqofmhcHThEqmb5/8+Srs
JS40CsI20qaju4rjKLBlA8NscN77Aj+kM1jEy/nvV7GON8f1RXTX4hu5meeG0dF9XIWioh3qEe2O
jXi26rwY24X0Ro9Un8tkDpH7TvV+8BuIGq5j4SrSDs/I13BypZPtzmgmiqp+6MZgh3j94pNfb/0O
jh+z7/tkA+QDtnWMrEtthWswp+WWBlaKTg2s43cPF5RrOHbrXlQmd76vm5OFbJg03kqH22GqPQF1
FaeL2Fjs5vX3v9J6Q45+o4gxTWY6iKX5rY62eOEWfhci5tkGo3JP6tkJmF4Isn2lxs8+3/VHvV+K
nSGA6IWvAM47x3mz14Ups1QMWmCIjfoZWyuEHjPtT79r4LM3+cXimCfMkdx1JpNdf3idlmkCZ8M9
nX+sL/r790+KBOGdWfTbqAaWgck5HlSxCHRlM/tdCWv3++U+vIe857YJqNghUWLRoyPNZCLPYWQS
I8Oiv64M+RUfbgSuAbPPQ29+8gV/2DyARVjMKsLPZ5d3vKNozzAguYgQmkFSBFiazoa+bNSiTtE2
6DuEz5oDZqwOSZGGnwQIH/bKv1ZeIxJuL5/e0coV/REtBiZ+/Zk+m210FwK3lnjpsm+CufambdJP
nuOH3YoVCaED2lPsWcAY3z9HpiAm6uo+GxVGFjFT0YwOLXRU/+jx+Wu+7nMo81FgTeD+FQX+cgbU
Hj6GIGvR8VuF51zUIY2ZO7/20XhMKZH9oc2msvvkDDj6FFk0oMqFTI4Vw5DC0vtLa7wubUIp6m3Q
dcNrXsnygDkbKGPlZc7L7y/w6Daua8FQX3sXnDXgdY7W0qQFiVNatHhX1X9SdMlDvoAX+fNVrLVR
YvuEIBRA3l9RAsnZ64ax3jrCKQ+LlRUvwnGyP71vvA9r6wv2pcdE0/GeD2A7hV/FffM6NHR7Zqqb
JxtgVLVXAteZ31/ScQJA0cOkFsBBxltmcklHL+C84Mrd66Le5kHohKcAQ6iENClUijgUXuXemjNu
0mqD3c/iXyNEap6XLjQ0g0BqLnbY47Yw3fMAc05saHG9ScumeAsbyDltlTXjLmtyCdfazW0gwFMS
+sO5RtcdQrQvo9vfX82H14CwG5ppQNRNjcoyj+I2Y1BKiCwJY1Nm2T5cKHEkVjl+8jUd7RL0z1mF
wlHkRLwNznEIiklE3xoYuMV67Js7pmXyb7gk6Wcrd10UhhEWCHTL/Ic/vDYeVEhfjPePLpl1HFKB
gs2hMPOgnKWIYtqu2FmAgvokrjna6NfXAZYvWwRBG5vSh5h0xmMLo9ZqG0EWgQ5L37jZjqRLYSxN
hgYtCgven0XbrGmBlgPUACM+Yj88Psu4dwg0oMtTbmQEq4gYWMDG+JOP13L4On85r/9aBm9DIkKu
j3rC0R5RoqpKdJTi5jQhqWnoel+NYVGCRuqXM2sMu/u+WsDhZNiWDAxAgwMZmCtAAXwIenr7CyCq
pz99pmtkTorh+jbHzTHHFN9oN68LRq1RD1cniDDGfWGIz1jUH74K7i+lSSJV3lWSmfXG/LL7T9Oc
15gt1NtCePk905bZDfz8/pNT+59WYWtcSyeA+wmJ3q9iDKtjr4B+2eX2cp4rQx3s3Gr+g3eFaMcG
0chXQGz8fhVgSahQOvSM8wgcJ5xGe+sFEA7+/LmwFzKF5K3U7L/qxr/cscVg8JSYFS+/xKp+to45
ghRj3uaTZT5sJDyYkHvFk6HaRDL7/mKICQZDrstUQ2vcGnjTYDzFSNc6c3Kg5lieBnn5Weby4Vhe
F3UJjamaWlza0R0EWYSd2uprHIZoTaxyMkGv4Sa7FKJ++NPbyAZCfEwsx1Xylr+/vtLzBkZVJ0An
jkMaZkGWuwAZzszZ79f5eEm8C8DQMOHhJnJovl9nHGbXHHAQw06m9L92IykHQ2YDivsdEya28/b7
5T4+NpvWBJh1h9KnQ7zxfrnKEj4Un5DlWh0AwBgmbz+PM6PcHUKWA3SE8sTk0R7+dNn1O3attc9D
Id9ct+5fXkqkZIWDS7oR+2bTj0ydD0Z/8BjMvZZKIPew2LOYa6tr8UlVef1y32+c6yvD24ipFkff
X635XxZm/FRLPByAXjE/cA5YuD4tg7Q4LNM8o7ub+4OBFfJVbzEEbdbN+Ml1fzySqCeZFiERBRmc
MI4OdSZWxFRVYBQCM88xgAFtUu/rGu0G7AaH8jOgcm198kqtz/D4mimkY6jKNEwYWes78Ms1h9ps
a9dPkjjxQmNnKHhzgAKnT1b5+OJyaRxMDHhSmuGVer9KVMhioC6YxBPz7OOFyBuqgTBf0SKXBS/W
J0fgh+WIKG1mz+jPrPtacFS0SNXkekyygdIdF5MRtuKxckz3xO7RFf7+Xf2wEu8Jp8BfqSlvzfFK
dCQjRyg7RAoyNWcNvNLNoOFVMJmefpKzHWWLazRm8zHwjMjaAqR47++hn/OfFkiLYGsC8RhE9qRv
USMbOVS2kjm4SzLawD3IAthbtIFN3Ex/GrCTdKz1GUq9/KTAPrqt1eAKelWVF0NXs7dG5zTwQeD9
PTI56/5porOu5dkeLR7+Zx8PSc2GglsW1l6cFao7U0j8Lm03/yxf/IfHB1Y9oAhqcdiyeb+/p8Ws
G/iJgMvrFibgznCNqN6l1FnBuVkrbuVP35b1K2DoC19UmpTmUSF0cgU9a06QuFC+Pi9KGxRTM1nX
Qe3Wu/9gqbVYQ/efglpw9MWlpdNk1Sy5MqM35632evd57nG63PcAgD8Jpj9sIh7X9ctiR68mY+RI
YSV25OkIdb2zmxGZdF9/sj9+fFjkbjbNK4fGPJ/d+ue/bFVsVLMNQMWNFXjcah0mDe7SLAgvHAHw
9j+4fwGbVsChTmYfHR1CC0AjbSvuX+Yk3t6Vlbkzc9e4sGd/+eS6Puz7HtUDDjxY/6xFX+79dS3J
PBR2wVJWoIZb9BrhdglLE5shNKGibepPPuN/eFpUK0zqTjYm6N6xJYaKtHBymNaYJsrgQUMIPYkC
jAJ//wL+4yq+y9hBRO3uQ8l0wN25HYvSBd/pFtfQmezTWhXFHyfC3Dvq77TiqVKT3r+/dyCcbFD+
Fa95gJNbOTTZwRqX+ZOX4R+ekOuEVHnYfB2Ls/L9Kvxo6MaN6cQGRmQ/eILdDlATgzz9QAcTfbH+
5Ob9w6tOZ82kV0Kjm2r40YIdsH6D8j7zGQYQ09hcBqShIxXINwrdtCp//6jWM/5dDODBo17dWLiT
7BXHNf5cV4HXp6zmTU4E0gkRy6bRY3SZIrzfCj+61vA6PynIkPquV/FuXbwmSL45U2yCrei4Cil1
gQiztDX9+14+dFbSjyfSyeUF4zwM4dsd+shNgzLk2YG6eInT20jtfe7CXW0sRbCHYCwwAWplfpcW
Dkg8NEYTw2YFgEwF22qMFfP992WX9IyaF8AHYH4Ip4JLWTJBrns3u0/4FLyNJ2V7HiKyEphpprD5
O5RiFPCMyf5i997wXEsYqHCDO/DhSrb2Pg0WmK0oEdxXl798WXbuEm5LBxkG/O0gyrZuispoU6pA
6n0G9Pih1to6hb1IJNd6aXtmFmbwxqi6ddpgqiAPZZ8UF9BNUuqHDtq8OIMvcs0oCxyrtAcwLoyx
THeyN/3veEdCrFCKUvFGDmV7gWCzx/Ys741gP4vA7iF/F+lzn5id2nrpwDWBPXDOZx9K6BnmfCGV
MK1huXRz0T6V2Uq084tEPZAQls9KS7hUNcdjiebcsu5Ui9JjW84c9xsqUvlXzw4HBN0g6MEULxPK
TQsH5Q0ag/IhCitnPm0aGT4JY2lumWiCC1/nhvugHeSr0IRlfq46P8C0QgdabPqB2Y0qXcBR2lZX
oxdJ5KQ3ZtcbN96wFF9Ti3JTLLMWxg7sIzCzAdgqbPFguVcbPpbxchnwJjsEMoUN4VcOmuNxYuAf
NHmHQtjuUP6FmcvMfupn+fOMCfazY/QGFONhsr1Towz5jhXzD28Ds18XxMLcNAAj8OA8jA8x/lrS
CyMdJbKDIghf4BtX9qZM06COJfmnE1eYUgESdCv5PUADmnHJpfukxSxeoDF4lxX+tN/gwPjBeas7
aL8KDdFNaasRJ7PIR0RnhnK4Az0+InJ2E+yk7WHuph0EisQCUNYj0A9mXYc7PXTOKTLBDIweETS9
dNMRyDtLFoudMoS2orr6e2lP1U2Ex+MPlVXREw7RxRQvFHjP007U36zOHZ7opBlf8t5yX9OGAbRN
srRhEfsU/fpdgGHcaZa7BGI+LLN55yIBp93uKGeKG+AN1zJaRj8ePMd6COWM42nbRPJmAK0EYZqX
xN/3VruCmDO/Ond4gX5mRsFoKNDOAaHnmLQ8LaxY7zU7/IOeIxCboakQdg8K55lqhvm0qdxQrg4E
vb2z58Kr92SPabFv6Y523MRs+VpRasbwZTGGQ2TPxjpruvqfOUArZTy67gKuV/fnKdlkvjOczv0x
B2D44sCagvIEOU6/E87kJcAe2C0pbiYrMyYV0Z2RRYs6MyknPVFNWhDzacfAbrfyvxlNMclTZhea
czPJu3w7+468xcC7cvdDIlP8AqDHbWkF4gc6rbZue4PpHn062kQUe7SI1eUQaO+tgpyLz2ADKCAs
tLA3glswbNxaCnOLVL56MPowezS0617bI/CITTrXGnU8FAEflnweflusqb+qUYG2gGzqNNrRs0R5
WAsL5KUzQRTtQDlHu9wBhLV1AuAP+CskAhF1q5tia1FMYNiROGSl22rvu17SERlRgbErh5AfHNQw
a7WZLKOZ9tA6vQURfz01e7weixv8PUNzOyrPe1CWBqfYOTOmgZMU6mpY0NPxQKCUx50NVjbGhnMo
Ny4fvRWP3ULPdKx7LOrCXorzwMzSH7n0whqr9kw+I/AdbpALprdt0xjfbBLxn4tf9OwaU4W4T1k1
KrM5KsudWQ1ijnM3ad6ghoNWEO1SZde9yTQs/aZ5vi9qxLCMPRfpazfmCGt5tebtRFCuT6w5ayBW
Zn7EdUv9aEs1nKWeAaq0GKbiwe0H/4UAvs/3jqrHK7r/1s9kqptro4i8aRdCBHoB3a+BcJaD8z3C
GH46UWSdHeauZfUtqyC2MdwSBZhPk3ZvcbJs6zOZ5+rVSVxoHN1iTN+ZVZpM7HGH+dIr2ijh1tW8
tQjC4YdibmTukknwM63UcPBeNqKxPNh1rm8znHJu6coaL7O5jFdrc+Db2CbgMmTtWI+NDuHtRmBX
6WRgE+/sp3yiPpp5E10Qd+npNVYlIiynqdUrwZR8GCfFy+aHjb6Hyuy+ZpnDiTCNo+ADraz+JfX1
zNaI7rCLPTSYHM1NlbMtDxlSO1N5Vkx+nDyCVYoa83xpcs7hg5RlfesACK53YEydZot2qyvisojK
G+EO8ofGQuV0mnDMyUSJ4bBqeHC8b7y8Gxw15QMHm/89yhwP69vBmh5TDSS8q/xO7B1OogYrKq/+
iX7X/xZVeALu07KDqOAot4PK5Rj6m1XmDnpe1HI7vitgdEwgVBdlsEJNsmC0ANC0o+DuBOMQknOU
JXC0kP0mksZKaWLYNtmYPTsf4kZXPVbZBGwSMXWBw+iC2cUenNLEIxVL2p+N2dx7G6gZkD1mgll7
v/hYimzCAANneHUWq0a5trO963dgRtjfATTiFDKf+IZS97bBMB9ug1lrwnpxUe8amGVgrDomKaCC
ftDfHNB/NTtH1raHHmOTIXb1FLVsum74NACL5DVIs0hsVaO5AJcZWeyDkYrK2CUeMWl9RRDnyyX4
MdAXFlsjDS2H2zJEqHILMCLV2NhPfT8FUObm4huVKXFtgEd+nca2e8XrEwd0mhy6BXeCFQu6wwg2
dWMkkP0KiFcbMWfZFfABQiDbVvm8T0qEwXs7BySHWKArH0o6tCakBqPziARGzHENtzW+K1nZ3ztp
tfCiS1EM3PgpZNOp3CeTqWK9QVCPA65fahAW3oAN2b6qSty5mdOyknCbE/BhjkQxXeavdgTSAU+D
vjT22Bu27TMGXRJeL+dLuzWZuL3P4RMAkvEgsm/mzPJKlMrc+4NsdPoGPEgw3bqE2D8bqq6/Enai
aCJBqJYDEne+GGuhtXURYMObnIBJ9vns+nU/VK3K5t3kuJ3B2xyK10J7ptrTY4TKwrEEURH/Jlgm
eY6Z8JmmAutup5EhOKIztlHMK3Cl984oJA5cNKyu4lwNsEaAUAlU7qvxieqiu7BrLWPnjrIJviLP
Th8CHJnwHZsZh0u3bSf89JQeh7E8hobo/WtAactyiu3EUp0FDS7rGECplQSeRxhUnxuV3xo7pVqZ
HSZtzuVtBur1LC2MWW5TxzTMM02sbZ/B0CzlDzcjyMSxTRglxj20MKudamuFDldJ8ByjguZnE0RE
UYJaNTfTLawDnZ9hBh/ix7QsHXQiGi1QHTc4as/RGeM39XAhrJnAj+3EVfcV8Y06n3Q2u7eO5Jw0
AcJU9gowZ1x3P7fpGH1ZQE7M8YhdaHQyskW4dw4hTxKP9OiK+7ZLRf0lHGExFSTfZpk+BSqczI0M
8tD8WjQTTq18J6rKOTw9Ugb+n154Org9xu1NncnVSoSJoU3Z1RJEDOeoBYKrxAGIIA0hf8lh4O3z
gOPyIGr26Qer58FdqKXO/LMgH4Q+FK1MzO3c54H+Ylnlsty4GRXA7jTFt5KBPJDUYY4tAxQl/Rau
LLBNkXdjs+8dozYZDJeZ8RjY2CpcI8mmkBSIVIFL9jsvwVsZpX+01yod8m+yo/9dExORtlgxIH6Z
xd6cisd2dJGvporhg4cwxV4lxnTFMQ6Z8GfjEuekzu03U6pBoui0bb8OyuLT0h62pHuwToJIz/fW
hGyQbGkOrjsszOPLT7sOhbkLCDABfGgRXQxXndloNlcEHlW/122tIcIk1BB+RmY0Vztnwpz4xW8a
EV7ieSD1XQf90DlIkVdr1Dj0+hEtRbAe/2NdzU+zJXUjN0GgEnGNqxcl+01vFC0+QjBFSfnQlssf
ZhmWhGqSVj8VCS+7avFWqmO4lujFda6XU7vA9Z4zCx8kAJNG31T7PMvK4gLr9HxA2FIE+sYypxag
ke+qZ7zU2/nagfMeAn4SpgJMY3rNLvS0fpoKmy06DEa337qhAFSbVkt0R5PIanbOjM9cnM0MBO96
sxhBK/eZhTWOKwMyisj1BKygSUyB3Fj5FGa7Aj/3jpCuX3TwE/CylVxNg0F4p0EhfkFqjNC6Iaqf
90qWeXpX22DTttJe4AIyHYDEwqwdoNWRAbGDscRC2w+Sh4ijBYGktU3g/Znfrahy/ZOgT0dHIk2S
QXtY+qmtbuchtHDY8AZZX5ZFmOSXS58wPTSbdql3EgBBd08tf+qfleF45bmnu0J+WV3jCx+7SvI3
EMe9sA4RM/oAKVXJPpc7o4M/xSi6n4k3DV+tYMEyIzGECk792Vu5hKntFVA2xvQuijKMIVIE4CIG
3jtW56nR4x+RdykqNkXN+4yWrCMBkynSKCpphnUzAPvC4cmeyFm7MMdRy2zGxN8qn+iI/8Ilnlay
5WtFdppz0kervJyWQpGLGF61/j7NZYONEFN/yfd8sZoMAThYt/NBw9V4mkqKGudgw+bmAlSE7V1p
fvHlCl/Gcbys28Ej+8SQSTU7YloX2mTG1OZJZ068/8PYuf5NBuYBW6YJgD8GW/WS1o+eykDgLUU/
veXTiOfWSZOwzl1oSnauOqcqvqstmOBBKBY2LmKgcP6iMqftf86p6ZTgOvA2t26A6NSPluZ12U3K
TG7criFXzzEh3ynYn/6eG4ZfA59UtAOoETr7rJk68Zfffb7l0sPzCn6OPI+ESfpeOZF7lkxFEeHu
B1zO9+AUUHxowmbXexlMBUY17J9ytBjrosDAyTCUXf/q6TQkERuC6aYImKTj64G5vWn/YniVQ5tm
e34eU3YQIL2vpLhgChc1VV8sx84WcMuAB+Ow7yHgu550oRulsNxxTLOHw7DqnTYkIJU6DAYfD0Mj
gZ3tsGwLfi6iOEDcbruD8jt90SorBNkTZZBmbavGlMwak2E3U0kxNlNZlOdYdwG0V3mEd3hu4wVv
9dr87gx5Y5+0xfqdC7MXxGxFEOV7OpTg7pBsPfBEqCIQNiR3Mquo12XeCGW0wJXjFU9z/8cUpJh+
GHpa7jpZz9TYTAtwi3ACXtjF9p7wdYQHHXgM/+GIaC2xzO38pU8o067OdRD6yCmb7koYJvC3TW5O
Jpz4Kp9/BMFq1kR0kvhFbPhe+eLhN3RhA0dc4gj6vrnzzELfUyHprZ1bWOK+Cp3FxQBjyad4tDr1
uIDhY+h2ZLh3OzJA9yzCaGW7439qxzMoyn5jOZ35s5+a2d1NFj2LeB5NCUPWsCi7GqLo3nhwVQAA
zWgx2GN091voVQaFAVeM8JAjt/hq5TgTxYEtOTzTqGu+tQO2M/tOGzNWlT5crbFZCgP3kba0rBPp
KQwmZzhRWVyQJAJdGrDf2mg48dziaXCpYDcYmAVO0dbbxEiyXaSm+m0A9UQO26qv1pipIM7J1/mF
HYPAHFyw8wUdH/jacKAYugVdz5sbTX7+YOYiyTZSuqEX27P+ic8N3+wMvaQ7REXqQiDDogkrinq8
xsmPCUafyJjqZSjLckMxUmG15lk/DK9QcPaiQD1YI4NlUzk7xBc95b6TSpnREnuqBmVuV2MGV3JM
2x+NLAMge63IvzaSGhL5DkH/Fq+RpSGKd+d2l4lIP2MghiUYmQLxhgsSsgw1qorKDs4XRwCLwpoK
N1hQKNTO2FgkCXAdtc+TbYk2dhOjo3mSV0C48KoEUVRinLFsQS2x2VoTUe2G7zi02WdHj2KmmEcR
I0nKfaiHc/JjgnoCyTBx8YUoswL7JcyQnRuCIaLZKsR9HSarObz1+cTKoJtSmOIh5zZDcYKpBSmt
tDzF5Ragll/nhb8TXZL/NGpwsrEXFt7XqQStsU1q1fOxQ/w18NmyKBD3vRbZldZQS3YJW9p4mYdV
xe5Th9UYl6KzibvKrrsgVuyzOKvByMSwqZcn1+npxAazUEBx2fRIMqUCDp0i6grX6lLwlqpkzGIa
7bV9Enn0Us9dIZC25Wk7vMzLgGcnBHsLYLQrM6IK6QxyU9JcgzFojtMSZ1RaqMiAMbnvzGqurwwj
C0vAslH+jZexwoeEI9cCXpokByfrCnWqe18au5BCf8PGQQzBfKqV2tug7eoUtEjbLbskCROxV8MK
TqSpCEwqBeo1bAqnh2xEWR2bCDDplCzUJFrwfkFrXUWitjE4TqVwN0jdq2mraKU1O8MQudwGkYSc
g2VeJk5AsrrRKT5m3pvKpUHmnlGoglGfpnejtKf7qK5xW1B9t+XHM9PY58mATDQSlbVxlTfbW1Nb
tdh1doShjq1akWzt3oVOFJYLxknam3MweX2Yx9O0ONkpZkgeUCeyFT3di6QcFCYD3lo2GpzgKgnJ
YGLGAs23sE4q8nzCxfOuNqfh4MARVgBJiRwxj7X1nVSB84XPA46YoEt8UYrW8ja1UakrZK3UMYy6
1DS4DHPXegWOmtaY8/lQ9YJO39o270JoPifolfIVaEZJCOsgXG6HqKgqCPQTf3sqmoCeyFJQCbfa
ABipyHIT89QqobRLtcS4F0WdpxzurflqJbkfbgwqM7ALR4ygDzndD3iUuumuJ8jVyyVNX1ORMagZ
3IGto/NiQaN9Xo8E5DHJr9mcdNKr0xiYMntVGg7hl7CLDI4/4ik8sZnYk+kdjY2svhFkG9hhEf1v
AxcbOFA57WtnBO5qwNZXP6O+Xx48ulSw8ZrBwbygz6uLvNSYB4JYWqX2XvaVih7CZqDnzUmQhF7O
gcZNpqY0D9eTUouzYc8nQDKnrDwXsurxPwh9wl5vCs7YOZevvYeWbbOkHVJpYrwRwL81GSdywklw
g9eBoHBljCL713zc/w/+jX4TDAa9/dflSzf81141P14kxt5/oXZeQe2LPM3kv8g7//7X4d8knpU/
8+5fdmzAcr5Vb2K+oxFQ8Vf/l1Tz//qHf6NrHuYOg/pXpOSAj6A88Gv9SrXBhf2XRt4HEs7/aeSL
KGVevnz4S3+b269zln+jb5g3+DfrxvDN/0b7SWdxnfthtndd52/YjRF6/216FtgAj147Gnv+7P9e
4c2/mnfcnH9d8d///iuOZUXurGMh/9vmY7AoQDmyylnXYeBVQ8Sf/9K372aztAF4MzaWqZkCLQ7W
JfRmxCT1WUr+ZHP0DO6mG7F/1/JnR0QjzZuEo5RiptEXZdBv2lrU7A4JPhauvWvL1BmMSydLu2mO
qzBSRX8WzMXiJldmPrn0hbw0yQhPh7nFhl1UenGn+8H13MLArbVXkz5rHJ8UHoKbOacjWb5AZCRc
MrGYA1GCoJWTNV2CbSd/XSIzs06KjObKD3OQut7NtRvNr9LVtF7SVM71rtCLoC9cpyDWKGcudXvW
CIlJcSwTDB6BbnYMxp7Mnltj/Du7JFBFjHv42HcxEABJ1YtUrNwrML0XVar78qqjAJ2fkdmvdQAD
N9X2dZicWj4t7ZTcrYCELQIRFeACY424ZGO5EY1P5eDNOzBjKbpM7HpI2TkUd1lgQPCMtNd9YYXm
hbnn7mrioBKQGx3st31cETECJ0I/G0AFImOKfDs7JELqH1Xk9PJ8pmhxMyyJ19b0xVq6le5ioLAH
xaS/yqjqT5mYxQJl8N2XEkBdPOazn2EU7RBBUKsAQkrXB99YhqMftaYvtssD14SyLEry0BNuloxL
YgfM502Co7ikDkiFk87BGSdv+zTWOGdJBT9+myx1cA6fePJQVwXLsIdthtVq2TZ7/MISc2el7IhY
2wwS6rnhMGx+z8R8Xz4Oy2IUPwcVptnqyEjsS2kjD64NCrjptjepAsZE5rZ96uNDWPCkKQWei9Du
y++mcutDKC2OPkaNcbHx0nNtu32cTn50rxXUeCwyZ/ChqAHwEvBL41qNbKuDjb8KzqXBJpyNiDB0
LG8WwqtxA7iy/hb2GluH1i4YAkkzE7O9Nu1i0/BMqJilHQxbZxLLpiLIxRNhdk5pfIgne+jbBt+S
GVh60pvZF+xDxpsIsh8lbmDiD8CmNTjUDqPBn1gudZh6OJgK30J9wO/Ebsfhup8dHufOsGdYxDuH
/DjbNdkwnwxzCkBTOlNNxOtI68ISNUDUpRb5pa4rMJx+4fvmOQTd2TnPRYDhsZ8ZqxVfkg0Rg3Cl
UYWy29Fu4LeExNk++m3d6JcaMvrezMzlJBlnLztTFI6XuLHHBH9Kl5ZA2kzJWc2jMy5onLvDiYsw
3eWdoIa9QV0sHuug9rMbzqRp24vE2QH5G/Y0laE59p2r30avdZ4iEMsnNh6pXzUGGAkt5aWll6IZ
JaAyUt1T1cKknc2Z+keksn27mAMvp8LjjEBpGa5LLM948lnjgnNViYt1Ed1E8p0+8IrtOLpeRMYB
HXoLxTBd4iUtWmTP+eBQKl3Ck2Ucu52ecp9vX9GTvXQ7KzVvTVON6N69KkhffccRT6ThVXfOEEQ4
naQA7cv9jCEPnscZRqFgVTDrGO2GVtmUGHZyMTEHd6nDML+zRqyzekpyX+Rsj09zOUfoNKkob9kk
0tgRdunHDW0G6LNzCy9117Se2AHtTM4WPbmHxS/TG8Y/bOuQqsFPY/xbsfsyOizVVWGEFzSwCgbv
Ql/GuojE5aAj/RSO1MzbzdhJoPlUJctt4NT0UvxiDq4IQBKsbhN/2uPIGFwOGYXArVuHTXvQttOr
jZoDPBrVQm8lVCKkcFWlV9CH6eKVLSbissOg+ptwFw25m5m1bmfhZQYNejC6a60XJqUGICk7o57o
l5bpiIGnx1m6pX9SBJdjr9fOCds3kzmLHrbFPNsUCXp7uGwMK6LDB5zPe7ZFW9wsXRqpbVL6cJ49
PNAxHKikTi6I4zAh8ufhguB8um+DqNxXgzE5WxMj0zuYlO51Y6TJI9MZvYHXjgwxBm5an64R5Xa/
Yb+dcZ2jQ5FsPfShdlwvsweqpq3zSTFSrdsleRxqBxaiOwPav+l9tphNj6NWu2e+Uo63yKYK/4Rp
OhyCqVl+W9og62LWGM3YTOsyomJU9CdNNnXMnKc8Pkx3wUwDEHUbsNWGEwGe1mICne4F+Z0vKQfS
SG3K54T96cxIatLCiALRFHdYH9/62JWA13VcuaXIb962qCxwPleeexsFBjt5iHDvGX7z+AXfVjug
6YCU5G0gk/6KDzAQa/iJJo+ZGNpcP6a0XD2tBj7PEpfhDAimRwMAqa7Eiqvzqm5tZRbZZapcpTnh
GDraaTuQ3Xb0lsY5WQGg5snQBnLEx0QgTOBvyvY7EyDrEqR/NKHLIsV0AqO0k0Fj2LFpHUXHFu/X
pbM2RuNl4aa3rYLjffDcgeSlAJtaRw8YSblAB+A1boRYhaUbm/GguBlCysD8aiKpD6NjtgsOXN54
HVJ5a7ZJZTTdfvI9SgwIooKt33QyU5u5MSkpJbRFgLNk0tkTJy1UY9kiGJ209ox49jX+s4Dyrb1b
WvosHBg74V4ZtGJSZWbtRto4D30fW4tZ1G1Tc0BDz8ySGdthZd1MtWlUnLtpMF4TM81sf0V1AJDL
3UorUm4Y5Y73ouvODQ9Zq2bY0VaN6wchfGGdOA1T17GOMB8geU9W5H8zGdUXuK7RtOsN5g1inO4L
mM42TtMej+zKoMDOcHY39z4X1dSY8ZGB41OFt5O5IXwcxgNH7nhq9A7WnNb/cHQey3HjWhh+IlQx
ASS3nbvVysGSNyzZ1hAkmAnGp79f381UzZTHCk0C5/yRouQ9dxIfU1ykNJsnkPj11nia7vhWUZB3
pqLb9TatnIO/lbt26SmlV5g8/pxgqpfBlFNx7ziQwFXMsbfxiU2eT/BqSLQoEfSePd3gDJcDSuit
ixDll8d77gIycdO+E5rsvDkNBD2AcBC/O93K0xsWRfWiNQqJaSzEV+5ncXOfjKPsHjVH1bYI7AQY
XOZ5hEJgNdne87zxiVKUksvYTKSvYNENs18m1emfMksob0rsUHXbxSRpcB3I2qoA2QnShSrtJPcU
Aq1hE0PO/+NvurGIc1a9RDUioiNIIFPJze/zCbnsOPBsjm3zXeNMFR1u9DTOu8giniIyBS4h69fF
ACeifdxkMSDYRsSE6sP3NsHvZghzb9v16SwOkyPIex99e0OlSuxCryuBtf9WYvuJHq44IatxtsMB
+GilVgiF2q19KlbPo2gn4oG121Afkduk2feSLouD3+C+OyR+qooD1ZQ0SrS+HTaTMAodWiWfV9F4
37NqmmQPbU3HgAEAgEmODGI7KCRT7ORURXC+Q9BmPPghRzjGwVHtI02CA3NuHjaXTqGf2JsygqgG
XUWQxbK/roqy9xht0LFo0LvswlxNb8sQmH992NNPEs6F2CELoaC8qDSx3FHgNYzgk41eRxo03Es1
ByajVcqp6gO0XGO2Lup6/2FZE0aTotd0p8Z9dDNvpiGXdkw18711g/p76IxiBuHH19sFVubPaLrU
PslK6+RiSVY5LoVNXjqeHnnE/R82362lICzdlQNQuECI1L7MaljbZ4o/Vg7JdTbCBeqI2liB2fny
vV2nHoWX7PRdL9MQhyWYeHn04xn2MenKGxlBBcyfpBLSvcyx51dUZdPkDIE8xu9Wx7E4AIN6V8nI
Ra9inlaYMWlxyffuNBJlL8C62i0pzClYG1eSOaQAVGa/zE52WsYini9FNkzHxJcN2lKKCg2B11DV
L3ZG67KpxBqd2wq+Cz7KQdEhFUTtgWLAtuDjGOU1KXJX8lh41KG3yL3+yzDHhNQOKflGxJCiqzRu
0od8GPzsSwlsZhsvqDxkMrLR3pNp1jC4JeO3GsbZi/6UtqhhGWVC42FR5sGm7WyTEtoMNrsNRK5/
+1TtiTuuXZBOk3Zh/xRljv/TsSLS3unlwz0lpro7h62lFM1ZRfo9142+W8dOPZe5EBldpIEG3oim
7J61s902/O30nta9x2tBNWOanWnmiIOrN0WVe7fkZXPLEaupxPD04F+iIXXMn6DoqvGfkwJUUlnW
+R1pmBQq/IonVf5Z8mk5Ikko7m4664sqtGZQS9M/oZFING1fyl+0M9tgnzsCTVe4qpG/pS6f1ZiF
H/zM4LAKgheKrEE1wNnUg5gHpcGP0Ca1fR8d6yX3hbQxZW3YOIdtKrrSv3djIZcDhelF+zH5qs/e
zOCPeoe/0DUvs7OU3YWU+owCwBrBrN5W6MyL85xOjnM/kU457Ju5p7WvTKgR3Sgus0+w9Z5kchUs
bwGtGc6+ccVEFHyHTu3Bm1Xye6DpgDF31B6y4XJYl5S+PU/OO1HTg/kDT9DI91lhdjiW6+zucivH
Y7a06cuwhs4HKQzeO5Uow7l0srX5CFrStjvlWUS/s4ieCdlah80YyYlnWgEWDrkhYjpxI9SRka2z
7lhPbhqd09CHyKkiMG6E7+XjrFJzCrsqAogT4z4JNK3v1iQUVyXZ1kmM+yFoPuOp7BPZbMKq7Tl0
BsRS+cgIh92yxA6uWN+e1KqgbbtshRfFbeGvxzajD2lv1OwUm9b0TkqMVhjfM+sOlHeNOqXtpCCN
rKXsFbFTjA+3KiWaXkiN8MD0nLnbNupUuE1g4Wmq5zAWB4oC6+KX5lmgokC6rBRzz8p7isuV4SKC
Y38rk7JfDkVD0YodJjVusQDnx6Tq5zPeZfO3ZuaHzkX2PDt0bjzks+r3YRarx3mCcwpcW7FAzATw
i3KhA0uFTpl8Ry4BLIzLaf9Yw1iBaEdZdZF1MD9A583DV+0v6UXmET09xRLquwit7N1Q9Ou/1S/C
cG8XtwR5DcbjHKcouYp8zPttVIH77NbQrC8VFOY4IlCOqWSLZ/tq5rxB7EsLIfVx1Vp7iHt1/28l
ve898cNRXVDe6mALLNoiXMnC+F0lXvoK0YmEwbC9bNY1uNFgMMbpcQiq5VtSqPEqpsD9yBaRbtNu
Feu+qDGZ1pE30oky6YnRtvUYyrx8fejnik90RbdK9xmlq0yXKmBeo8WZT0TRxua1cz4eRaWnxyVy
oyPeiSymgsqKA1+wj85Wz/4+RmSI8JxO12SbdQhGeEqogdqyRLggzd1IsbybFVun6dG89joR5lPm
cPFHJ2o6mBagY+/ZbZlin1iqo+SnojruM50kOycKtfKC86F+yb2EZgTL5V/Ra5ra6rGmJZfQf4LP
EcZax7nQTON0R2aB5i+OkyD8tGJUapcPRJ2gXS6a26rq3UOtDPMLN5r83fq5c46W0UcobbPys4rr
W9u522WkHcj4OfICil4G05lXkhRbtSdFqZantBcTJQ7ZNNzJJdH8sqdaBeckrOrPFXtei+4tS55S
mNyQ/raejefmp2ZC5sbHYj5G73PMy7Xvp2Ap7mjvsOO5WkJBOKQnxm85E+7vK0G7dN36lE5O4981
oE3sWIMp7SlzT48kpFBM0CQIGwaPComt76bzNR1deSKStF63Be1gr5gGOkIf0rmntzBr+gdG4vDA
fR+7x1rRQsPBmpaHLClRwLcymLtn+r+ndrcOncheixy13MZF5EDP4NLqibu5VXI4a/SRj3oATRjQ
L+vXDMfL1uUR878BnDtaVDKoNJnDAlzcaqF61WH24W2hW1rCgwVpmDxLEUVPjh+mxFbVQ6lOwjFk
pEg3vkBFVQ3AgVcf5qU27wI76KkshwbuIWXpPQxTSF+aVGH7u0yocvqwKpy8u6avkKjwedc3JnBC
9MJRBRFX3OAIdHhxxJeiUY5ENh2/ou8VHfVdRT3hVSjW54Ra+98ikZy3N7iBOrCC5T+mFcsehI1z
/rAS4wllV86va4rEFyNVVZ6Viqt/pMGpXVGRJbMZvY5tHdrpogMyv//fjQVQksd1cmkJ4oVZLrV7
j2R1lOgH6maCJnSLqnsPLQUVjwYl7PpfXU/zU8SttDzkK1WGG1UBz02lXz2sidDjrzx3qF9CSx/s
ltARqLhlkRlKt0o1dZCmnFEPYe7bYteCo97f+JXq3UfR3m6UPw9VBoVG6wsjMS1y2yajdeG+8VT3
01Do8hu1ZKQPTeeUM6mpPd1+m8Kg+nhe6UhCmpjEQfhUNzhAduWSWESmLLkYDrT8QOMTPmCIlXCw
cnQQuWeCgsZo6aurKnEZbG85DVuqw5Z/OSiLQS3E/nuYhtWh+iiP4ytDfnNSVPeg2gClfuRVXt7J
cZ9ebJKCBHTZpAN28pDSdUcvxcFtahrhSXwIgOKoy+RsHNN9XvnB50z2zhVN3+0UVKQ+bN2FB4Tq
bm2iU0PrBxnw4FDz2ct41agrm4rPNvUQ+44isk++t9h3XUyOQbAQBeYc+UsTb9sgyd5KjUR0My/D
GO+61V1oselKNV7Jl0Z3MzoO2UkmC/a2qvLhtKAin94XN6JgvonKz6l27LZEPoP8qXAYVjt/uQhn
luBJ7TS868VyZg4OLsa930bRKVOBqXbEfMbLkeO0qp8TI2IEVosOzXNQxMBvIiUgdDPH1BDnGrhl
U6c2SzkFiubRM810LFFJ/17bCkPHrXks12LYx7YhI07pGHxpVBNaN2eRp0y7EMALWLhhYwrNv6Et
PZwHkT4WeSuOkW/FFV3jfBqrQZ5V58rHsY6d3wYu7CYLah61j+MSk4K8y+vKI+FXu4RGIK2TPxWN
T2TujXY5DYtqjoufpD9ZHwXvpqXz776a6xmd57Qkv/KSyqa0EvkpsbZiuY67/uL2fmK2qSemeoOy
gBztup/CjvE9A1DwCw9/UDfr6C/S1OAPgtf+7APPnlusNy1V9LRC48nIPxDLr5W3xSlic7rb1vq3
BxjPawSn/Aw9rbMLkGYdXDICY/KNobho3sdV5kY7rFH9yeJMJ6MrWoyDGjqmc8p6jVcci2Csqf2z
Xu/vKPtCjKlq+o83rRvo+C5ZfPWrUokItjCSE9AfIrzrAMEd/gA0lthj5whpuvCcZKTFagB67jjN
NrqmVnmamXmRdjQPaVtI2maZr6ZDuygLniD8FeogUC1UC1q+q8Kw9zzmg0VmpzC37RGZ0pJmUgtd
vqJxfaqXYfhMUK68Za1WGceWhoiQ3RSpnXQXb0CXOeS7iDReUs7WJsBlnRU6y55Gdwqfpea+eAia
spQo0heNz4Viuc9VDqq+0HMS3Y956z2BsPMR+KUg/rNGHOi5voInTQK0sxki6S86NqNvCoWLe5pT
wr00pv2MIYf77RpHTKhkdkQnyoSoS+wYPMvDON1gS6efpurEQSOui+mpg3UxGy3IorV5VGtUPBez
XqoLNhJKszLVRN8+r7dLf4mPXYrudtJgm8QcZADqD9G0coETDRnSF0MT+Wa1rcJfiT6Xu6UK6mhb
U5FncNx50fxqw5tnzYvkZWmL/ntdF17ewPgDNLcSES2+wj9JrG7jLlIiuyvmBMUOHEb/W1vKcUl5
GJclPYy917k7E9j8HNG3SmUNia2HJvLFz+AvwCljxUG6Zh2gDGv2cBPh2pJqWy9Y/kQMOdfM6QVY
L0VHj+5Y4GhClnBaWzG8cK7MuykoyuSQULZ+lZ7Ii30IeaOPfd5SWr5WAAV7STkSlcVLk7+sU5WH
+9HHcHNoOweYYKUgeYtQpnjvhoSY0t6P/3Ny67yk1Ef9wr+mD3mOXPZXZt2bFapEhrB35lI+kxrj
ofBpXOe/LlDLPdC5X1/80WPuVtViZ07DIqhPbZyakiZNwMttTB1X+ww0gvlM5jp9Chuaz+6KJe7n
O92PWp+ZZewjOm4veiN30m+fpNtQDkuslVBPQRTFODoiPzouWdiy2tdyurOB9EbEBUmYHqN0rLZ5
kDECzINEYdJBuwysVV2SHm3Ey8IhnEB3KTJODs5IjQ41T3Mb7gt6lzJq8bzxFrYmfNQmdHm7OxBP
O+Bb5fq76zIHJx8IX08TOUAm6QvB0sjgfmJG/pusKBIeim6c6nPQhL6zYx+O6h0qvCbhyDP6Vxy0
PQSMGIdXv8nRdVZIynYslGxdmLFrnu8FYkiNJn/VRk/urhXGZebNiWpUfjfu2QktMhkJJocct6wl
mDSti5LCtqHAiLCb1YKgUeKhycbtQvwGJYG6nY4Tb//rikPXbmiHApwmKqDrtqEVKU+y8f7EVJfl
KELa8JP/d6AZ2W/OM9nnR7il4Xv1rPfLifvlLcpvNBVmPg/VEBVmw9ZrEOAxIc1ERlClvBYfBWVC
4hqFlW6fZYD5d+Nl1JpB1Kn6TZhGPSs69qqLyQOqiFfswNcF+yqLPxaD5rmKIxGeSNUliyUpmzHZ
TNjvhq+kpxb4d5BiwPpBx7QuHEQh63/gZjn6cYNB9dmPJ4yyq45dxB/a2OlfV8W4XNdkCKI9/p9c
bWcYPNhMCdWxXZI4+QtOBVzGwDJ9N9aPw1PNrxN9dzjdJxgA9MMyKbGduGpApQaN3+iW7uZSPrjI
4kv1rfr27MJyhh7anGqRdH/qBQ5lE5D2gMjI1mbNzx0weXpmD/cvQ45dZCuVB8lBATsBa4ZS4EJV
M8qtZZA92/RYP8I3OO7Rp1lMv3HRhB0ojyIrgG8SEdUMqjG8ozxI1ouD8vwol3FWD6ltYmjKHONf
uUFp1Iz3Ho6U+ExHd98fItPfsHVwj3dCinhK13Qc/psbb/Uu/VjV+sKHGtxBNriExZWduFlULArL
uJCl+zarkdjeqW4RrFdiqdHwoRcA0LoB7rfvdEUEQNLAAVPVML1WNR4qNBvLZ1MaFqOF5ER9wa/s
j+e5zSb3HKNFONP/utCnFYFT+BQ7mD+A6xg0qPOdd4jHvOCohtrcr9KnkGzwCKg1gw1vnwK7fAdo
i6Ujdl8WRcxOZDRvdRTK8eQVtKIPjjOfM6bOetPPrAhJ04b9G0UBC2WbRZWJ+04gbDy7ClmlRI25
p0DLuYORbX4tCBl5e+ebj5PMpda9d6fOfTGBcsddzfrAHLwsUu0EAs6d0wUTuWRzVbxbGsVIe4ah
lbsCdghBpZHpJ8K69o5RHOKM9Ix8KRh3VfHuRcv6jfGHDmGFYuGDew/pZgxDUWbXuQ6c1T0x3DgT
DtMALPozLUqdHQhXx+uysl2x2Yc9amhsAkP2yqYaepsmZPQ7JSmYDkWslKmuv/t+9al+hC5qsiux
MuWwZ47IY7XvE80Wdy0HLyJwNeiaUfQHFOKdinF0qDj5Qp83VTSfY4oI/qCgwzzBwAIGQz95ND47
mnti3aVDX6bn2dSZDkErbbNeSFkJCLWPU0Js7vRIIHO9r1M38Kqz5s2cPo2knu6pJpQp+1TUVFJV
uPasoOWWN4MC5Xr1HPHgeWzWu161NKwtGM6XDZJL4xDn6OCXquBp4i+vH2JiDRE6sPJuF89pJjKA
4h4FS9aHMTQuwPRhCoYGCU4+d/1rCwFj4HcNHNCbi9icUvISs+O6XmrdCPobaykDS+JIM9Wpsx3X
AuPUzuuY99pjDCitwVmlO50keadl/0DYU1j/qXhqmPKXea33GSMCkjJYabAkHpdATteCgnSkcwKy
jBUBDLt9Kmep56cRIWpJGWFbJLiIJmQ54W4m0QWnqt8XKZ4vJO0qPAl213pDOXkxmGOaFS5D8gw4
71I3vdjhpIGs5+0QjCa7M17d6kdODss8DbULHVhak7vN1pR9Pcktv8Ze3nzxbe1t0PoXfXOIKzvV
5pJg2qkFFhM7hj91EHbhuxtlfnplkW2pvqmUTsk8CkOCMYCw17s2GQquRyeJXMv7B778UaNUtnv6
AOnAg+zncKsk0pFz01LJ/ACQ5s+H2HbTdF51ZJNjXSRx/NMh2in7HQomWdcnYghrn+xwucRk6Mzy
JgdCas9av4e8msKLmk0pXdQ1AkwQmjiNGST0jPKPVY7yUP+kw0z3dwjILIXDiqWY0Rn9SPavy+HG
bsN61fe0QEVJ6ckjllVk7y9I/lN3fY0dFLRHpDRw8UxKNnCOGjTGZxpHYtKh/259WW3CFbXLtg6r
fERoHFgMXaKlxVknyLfCM+yFrU9hnM7L0ara8feUClOWiKTXAEfVtliio9NlqkuOnA0TJcgdBh2M
B6KFDi4MRvAfKJgCCbAf0RWBV1nI7qxpAuqfpymbnf+wswiwbd6K5k+bCoiV/2TWWhjgoKpI+ZMM
y2u8TX0vu4kyw8ZJuYkcyQ0qcI+KTvx0c9tTiHzrGT4W6Eu6g9ALUXoqBwqGlAPX2zTpgjaV8CS+
Y+11er6M0aLEQ94v2FhmMhfip9hHQ44BEKekRIraTHn92oY4gP8TvcqWk+4ap75SBMyEKhNLU6P1
Mu1941pxILsUaJZ7l5peeFCpsgv/68twMVg8narce4DLvdmZFePlBoOxGe7HOqjeHGwX8Rb5bFz8
yWfH1ofFLpE0/QbcHTMD9LE2qVuf1xklwtvg2zKxe6NRuT8YwHrvMNKTqvdDWGbOUdQ1PiW0YUP6
Sce5Z8+BFjOmbTgCde65sMMvjkc8+dFUNOYjEUizH/q2CQVVWL2bIqcvmnS9i8u5nyogafwbhwGL
eshtQXjBeFsmIo/M0zRr6n3iRXo9xH3qBLuiKxbBVbnq+TtSfep9WcBQvBBdw/B8S6rSwHmBEsWx
YnkQ89F1m34l2WDtSevjxAohkmEF4xgW1UHvUwxgYk6jAPPLErk5nfCIXQ/h6qZFux8Ye+MLWE5t
zyvz8fqJTc4NLi1+V3THEO5tvGvGpZnP6HS89n4cAhn9xz8XFi0nmGr7QBAqx8IZaITlbCa1eNqX
3sITyeqTRPl5ystKHDKwsOSAONEUL2iNUfgOFVsCZyImYKA+MY9sFX4xRSwxmIbThwr6Kv6lqrrF
bYLueOkvU5j65YX+H5kcPZez+mlW/MspdGgjyTeo5Rd8tUFbR8xYsUZB8ISO2KeqM6B9FlBn8brk
rLArlIcCm0j52lRN5b9wfiCqOMKzr+VLbv5fIz1meBqxp5blck1xBOPsL8esXLZuGVbDBwEZov4Z
S+2kP6ppB/PCiVzDRDVBn+w6zhrv2gnbBgeASmM/WMEicklTEKbvsEsYVQ6G7AHzyEM+te/rTFDm
IV3wq8wvg9aYhAp3snbPiAl/RmJTRuc5mWZL+blkNSzqUudLul7Woclu4U6ecf8LwrkZq41jo2cJ
E6AaOJbHMB09Uk68XPJNPuZLmQT9lpkVJ8y5DMdhPihrnY6qUsJrxm9cAhaJGTPMkPA8DW6DAUwu
i87vgEH02KLgImrxcVkjPidqZCPe37/YO9dxfBwHCuL+eknIUggMldUkOxQjc79/JSGT9t6yALXa
Zm07dBhR8Q1u3CFUYm/GdICL8lyD5bfIibJ9CXSxNiSk3+j5V48G3+akB25StDhEDHp6U8VdlX+p
EXt0g2N2Qq25QacxrvPBOPA885Zfb+vfp9Idgge2qLLABKQRbjzV6PpcZB9It8wJ+UlDTgx3ePqZ
eNRVmH2DwymF0h97xbA6jmE0H/pg4IvGCOqe85F66k2YeQ4ci0JZN7dt+U7W9UKF+Nr7//Sku68x
64PnUtCiTBORsFdcCJQKyUDhrqo6J48fhK8xcHRlwMGOKsKu5REBe7Tuu6j0WbVx2w52TxOuU7fQ
F6N+STy/cw9xQvbAjx2B/R7RcnnT1y1+Jeb+adMA62gfsudtYtJ9yiOSyYGHFnc+7o9qcegudueO
2pqyzg5YMrGx5VYg6swMgjl6gii06kVGbxam1+6p6pP4lEQtHHpnW31aq7V7mNGF0WHrWotBjPxD
S6ZPuinyaX0JMBk96h7aCiqmzb86k6sj7iV1kb7KAvDMzj+7UogvpQL+90SA8Kg1ST+aIQ53mdLO
N+NmcOyNdO9cPo2tMzZy2c7cRAcc2KAmlQwunSOLHQlKeIvQF/tP1ViOj1oL4W2KFYPSRphEQSwu
8iGd6Tjy/NW/j/EWQhyDQZ/raCxfnXn2tmquwhfP02IzrnFdbIFqPUJj/AWBHyfER8VmvA+xOXyG
yIjxY2TVMSyxYzQ3V8iUTP2F/COJPTXtmleWpgrwTLgaUjaukmvptiImMoQoGQDH4jPHko1Lv5r/
c8IUFwLUDs6ltSuCkzaJ/tf3U2Gx/8/F7bTU3t8iWMkDiSM3PbZqsd2BP4+4k9Q43gqZPUSDn/8u
0wFli9v18h3BLLqMYFFMBxjaz52qom2Z6ORK8DwQo0gRpnjkhvAJd9juOF+pL/frAQkNeS8dosmu
3+HwKfeDLLxT/n9tLrB6DPA/4+3lUnAeSICZ1WYySfikKUkOt7WZujfHSnS7fMP63jcziUBxxoOY
dgWeWwMucyZTAKGLnxDU1RhC7jdeLbxpS1c29dRiWR6UHVFKhLI8eqmj925lkeJwqXg8Gu3sbzTZ
FFuEPlFwqqZWEeBKtmvuhci5Y+zNO1hhoO68gJfHVWoyNvUZObzUY4DuFtDk2CkdfAFlYfvu8/no
R2tEWLsALBwCF5xgyrPzjCbjcQmr6rLEuMlg09UKPomK1V69ldeU5a58LQSkPYhBtMpd2Mrizi4Z
225b0fShWRm3E+QuQKUu0XgpMwxsNQZyVncrfqCSDOb1QA4GT4ZMvX4PUyirBxBJ/27yAlgKs7TR
TnhNJHYs87fmdt8/04LXn0bHdBrmwkvOCWfPzRPenMIVd7gmjAX26lYYz3/8RDxbvWKXLd6jNfB3
owUVZmeI9Ckr/emxnUx2TWj/vnfWZEL2FcfmwR0nMGhHqfBFlzGSMl+K4IRZVVyScA7+OCA8huNF
hU1wxpuaOwcfgcN7nYjizTG2fifeJr54c+fti96FGHWXNT0xtcJqJKOW+mqH6COkyurAG7wJUuuu
V9yA0ZXij76GvnHd65Tp5j5DzvKJbzb09l1pqNosFaa4m8EhOgU27sxGF9JcsA/wFrrEWDx2hUVQ
FHHJ6IDHfVPOrr52yFkozS7cfjeP0TBcAhQvWwa/rNpE3WwfDIzeJ4nYxFqEsj6xGFeHbllrCNTY
a73taKsvnmdzh30sXXDl+cG+E7G5b4okFBvoA/VguZzQdsJzckvASZ0oeOB1U5VN3oCi1+vAhv5p
8WNeYLW7PW5lJjq/Bh1MPdTEOinGp7iJ1l2R+3LbA9MeJCFdDwEj6pW2JrsL1mLNt5nL4PzUT7RQ
YCFoyYAIo+kp5HPYcmt76cHlzPlZ0LI2ew/T2bFFKvfN/BUvp8qrnF2dp+KFcAJ7iqKQ5XZT0tC3
Xds5+5Vzz37h9ss0941omJsc2DY6byaW6kLN2W6c7AiVr+TfpkuSV910RMjMDC4gLXQFeScf1uNm
Oe1HMr8gBapdCLf1xOI0sQ/I8r1HK3znN378NkSeleceLOs4hOtUP67IXNzNFAfze5pUzgMG+QGC
oomfXTCks0P+x7mGSGhIQcHPf1gSJzim4M0/CDClfJrn3r6CQPbigBl+iHcDs+vEO5oCX2I0D9Jd
0hfjrmvL6ke663jWSooL93/evWGE82MKYpy2Puc9Qt19EzbRW4gOk/bFYnZZI0hT4KuO0vNudJ56
KLygx4zouf2fkSCv95siIsIYs+pznegS/6WpyqPTUv11TD3S1z5L24Q5mCR29vbEL77wd+BnwfAv
nbUHrVZk8IAw+6h9nBlPqciJUj7bBa30XgRx0d/62uuAYVDHfV492oQSRwDKODfPiQP3cNvw3UTR
pTMsrJGJk8b+HdfdRIRFFpYIDZJloF/ME+hVesTdRbZzgsZDhlyuGQEaW9K5k5GJcbZgZv4is2vE
N4cUAZ5wgjDmT/9CSF4yrRh8qFREgKdumkH5T3JOhvpZEMLgHATm/uhcA3EFLJCchRduwXk7ywEF
SBJiI9i1aRQzPYlpRr88pCDb+Oe74kMLN9EI65DPHyyHzooPdBgyPNiyR4sYx/1XQCLJXRrVvjwI
skSIW2Ip3BZx1doLZ5f4dhg12t0iB356UTP89Ag/eblaDhFCTUYzIOJMl/AQ5EGoT8k8rRfA/uw5
LW+GkTUnq+CrsW3b/op0hqJhnUjW3epOeICjIoKQ5Z5iBA4BaUkCRJ9JolIe3JSHxES37V2WTn34
psnOiI7SW+MWJ+loBNIBfv/Mqi3H/im2fRv+BqudDoAZiF7LkORFrpKmMB/9UiC4jSdY2p1NK3lI
0fi2f/HUNJbbelHuS9MBEl4hXwbsj/Hch+6unOuwPi9WY2raO4PF6UZGSicl4Thl98ZSSrxAPJjq
Qk6o0WjTHbd/0nNlY3fTJFONpKrl/v+w+S2Co1lwKvyVbgdcacKSD2SFQV9A0NLANpvOy+ITM4jA
QD2SBrfunKnOQIpDMm6aDW7OU1LhryDjqW/2ZqaL+xF2VByk7cxf/OgFcnXHKb/TdWRnXTMwFJqy
ZNLho6pewvHm1Ld5obaTqfr4pN2sPgyDY+arAHxN4C9Mke0xm/XT31jKudgS5VXeNXOQh88J8psf
BMhTfla2bKk6Lbigb/Y4zBd1mv4t+6Dnh1sNMN7sqBNpsPlPLvrpArmm1MnGznJF/fvj9GHEQZWH
mU+tytzhoQP+kuV0IMeN+4Zgj5DvOYT14uBrhXYekFjhadb8AtO/7RrI/jiIsPdJKMhhZlERLmV/
ImMuUcW2pSwB/TkrXeychoBVdqvwNjiHssT0jgzGG2f2YCxUSLNMFBfZUzXBNx/LeLXlp7DNAgvX
dvFqDuMcZsvvjNYkYn0Y2xuc4d6IW8trW567sLY/a/g/js5ju21lC6JfhLUasYEpMylR2ZKlCZYs
XyOH7gbQAL7+bb7pDbZEIpw+VbUrUWbjNW0wk/qzGHLYna8YdvLF4fHjj+xi5tAYTntatz+9cPP5
Dl/0jcqZZEPo/CLrkXgNw4ydkr894uN67asBu4+2BR6WBQtYdc3bvGh3YqJJm5XlOpjuKAK2MHsg
4WnELGrqBB0a5/18KnSTJMMWyGT7R60Dy7yLnfFkpjsbeY25hE6TpOvWlKIjrYzKUYF0fK2zZVyW
u0g6mi0KY9e4ejuVsvnGnGLrdn6AuoI1EKiUDtSN7gDvlAAPe/B2BPeGG5hNp6h3EXyAj8iY3rz6
Y1aXe8D+Lpcx00sEqK51Jl2fq2oIflY+qZq/SoiMslgFfeqz1dgOQKYh0Wss/z6mJi3jBeNSLn14
bpBS2mGfT04DCdJpgqV9dLvA8tfCDSjd6zD2s/MsuryMgl8sq+AKiFjnybEIWK5zQgoGjTt6CTut
ttDRAnOf4VKmersmQdr8GyrgOz9ukt+QWa3C8CumEF0FP/uzqpvMv3DwdWFCSBY7z57p8aN2ni/s
3Vzw8bxqluHzPsD5Om7StArOYYUFaiO6235KWVB+rmZBijt+bhAs6747O2Su7ngmZdt4Qpu64NPH
Rdhn00+Fqrir8CL5O4+BiUyTLS8yT6046KQNDr6S7n2HrX361v3AM2hv/BJMQJiP1k0OcxAYXqKk
0sLb4mPJ7bnv89DZevx8FbkIJ/q7lh1xnDXU5Zd0huE4wYgqjp7fyJBVEYsMLtIFbb3WeXRLqoJ/
3WZLPFF4a8dDXw+aopiaL2AfgpC6apgWNQ+Frn3GAptewPZ2rwvW2JTTpJ4fqBdSvweDNLDrvC7Y
wKIiyYtQ29tHnwae7rToyMX+hAN2POO3WO8q3ydUghe3zgmK8ZpkRcyGYNpM0CzKoxJa84+qdTjr
Oi8fq8RwCBtmr3hiux91dwHMQ658YYtn+nzzHhaGWK6ewpPCIRrZ1EcSnbYs/4x4bEeE1Jv0iWO9
4hT80rsT0Julpp9mxZMHDqOOy5Yb21Ti7OedB3+YYIw6tBH6/Fameb/rpVd8+G5Zb20y0pKX5xVK
Wo3Z3HmI1toc6xEX2z4o0k7skhkHPBaYBBRVzK5lY2KT9Yc2cPMRim3AKY6oGwxNG1RIUQSJZn5d
Zrfkc4YN9CbzJgaDRjqH56BKzXpu/HByqaFJ7PfSkTUgg4NLp6+n/JeXLKLbigFWKS9d9Mm7CQcX
QVBaxhX0vWnX13NwZtnr54fUANn1nRy5rUQGf49sIWLCxePyXx6S2L1TMplemtyG5izDdQJwEkmW
LM5YHsM+zbsD0HHZHRo5BCdTlN7M8dltgkfDJuWprQp1UYFV4YOSg76UNUnBEMzKbmj0fBZrnZzt
YKJzGNXhD12RAJxNzno8CKr+idMxX9e2SEeYExHJjh85ZuUJro08cavkgGly+NCdYel2KRbOdmeX
WAhBzUqvybXXmARPysERcxD+wvzW5A46qYOzFbtMahHWmyQP6UDKNax35lRempP6b8hmjrac4SM2
f6tdd64q+ruSvTx3cz84n0mObPMKhDSYdulkWHgERNrIb+TIxrynPQ4N7XDsocrZnZ0MUu+Q9UxN
U+WVey/EQsC2IBnP3QhocEdpKWAJgDPvva9S9l+NHBkv+0YxuXsieeysSRmvCVpupsKPnhe3JMZH
+1G7r9tMLJtudManFMruYa2c5rJMqd7bYMJ3NEI2aAg/bh2d4TJsJz08LHVFroXbTnHirOWtNLjU
u1AxeKAXS3VYQq95pFYp3vosOHc0thTVRdceRTf4eh18/g7ezYileY5gPPi/Rh5MIEsG2ijy2MHe
VBRTdJPfIV9sqQHCVcSipxNnHQ+ls4sclWArGNMe7hPkODBsDrP3SAD4gBsGg/MqS27fouq6bUMk
kehS6WEKzMWAnuyNEZDMAoM4eWs7xkwZXpDsXBSE0yCse6j8ij1Z7qbOX4Li+TGpo/wr1HhyoUMK
/+yNBkNMa2QnNx7bRHYsfvoVkCt6D6pmdLYa19SFhFl3yMNR7UXQJuXnQHfaa+iBYMYhgErxrhx3
PhsVuP6tVo6UXUNjx7Dh6gALEBZ5/dcZx+hJpatTnxoiwGLbwiQ6en1lf6itghhO6PG5BTi0a3Az
wzgyEMth69Dvp1Boz+Bn1VNZLfppGPw6fQGINz/2I/oLdoaIs1SF4YhFfuvnG28yWbinSBXVs3Cx
zxrRcQC0oMZ/Itsu6Xfbduk9agJ3Wdv60ucQkkWEsVlxnQYKKri8B2ynj2PTDSWhd6wQzjIjGfI0
KN9yJdryNEJh3btoQgw/o7dDTJ5Zl2GOhnWUvgahywF4IJqFEayZi39Wm0FsnJxdPzixjIcq4RWA
KiMhw1z5izh4+AZel3TBXMtCTRy10XHGYxOW0EYTtPiBuUkcTEwxBR3KPIrSLaJ91vHY2KrSadmC
MHJcSRj3escGE04es8u7VYJfMBrCnA8otQN2aTZcXsu8AdQkhAdZTS8cevP4Kge4zU2n/fvY03N5
SchSJAfVod1voqknnSSCxlMfyCQlAyoqnT7PvgalR3CowcaLvBqXO2yrmBVIBIgr0KZWnXAejN/4
COo7I4FIbtqWRtV8TUK589Kpmw4RBEj2BGXwgNejhkEbKLZp2dyZkx3K9rvzm8puWJsvZ/61/+B3
LZ5ZvkXHu1CfZd1rT1ztwSZufnF805ycQfa/Obu2w/2iknk5234K2XD3vEVJk8jAktaC9seWHL7D
ZbgdVptOkfXqjJjKs5ntwOZZVP8K03K66OdQ/wMnmQYbnDKK0GtC9UKzcerJu6QuY8WblYNgUAiS
rIv2DXAncgEVyhYUILwQWCfLUx3r6gmma5AdQTGTtrSuJUblkqxTv0y+rIXYLEMT4S5rFjfs/xKa
UncQPsyyJYaJZdIYEcFCwLJa7/FwM40IbxrUkQRbL0Fi9xXDYDOaE/pdQqYGWMiOt7Z9ZHjV+jeZ
EZLnGNT87hwzO8WnNZiyy7o481d0w0cvvWhwCSXp73oh8fN8WyLb30pGC2k0VN5uO6Ze9Vku7C82
HF/XXy6OGq5oNF7ciynnsQcvb8BZV8QZMMlFfnHSjfTiQ9AN0x2/IvQFTgj6H93i6S9vdQ37ZIXj
r6wLL0DocWESYMKs1m1QeYM8SjQRKEQ44zJyGlhnMmKI+Ium9GZXy+36ycOxQMPhVO5nSBOkZxHc
UTxP2Uxi+piEMK52fjthvotXAW3C1IEPW1aNBCGOq1foP1409s+UqqzrBq4uS0cuBZT/GpPpcxW7
0UtbG3qisOHuhnZx904/9XueL+Vu8WK8ugNOsvktnLBjAE0ajnjpEvUStyLL73KZ5/3R5wVQsnWt
lvVMJ/hKzHIh87tDXvLuTYNK5ZCNOXd+Lgi8yW5h6WtRbxLWv77hF4MuMT6mWO0uGYvxHweEzG+d
AyLgpTWlBJVjXDYNWaODmMTtsZnDcuDAEXQoPoVzoM/MRKe5DKY9aSmeOtbxKCBdlpU4CQgY8jE0
JYz4fkc+u+5WjsCfy30f8kt3yAu7MRvjpt6k8SwbVhUwdhyy80xMR/way7dMjT1pNQEVYJyFbxPc
clAdpof/uBGhx6HRDw8cK2m5HuOgfknwRf617hxyPbFo3ei2no5rNw1XHC2Iu8am655EQP+4soM5
Q92ajvQ61hhzx44FX+YhXsKFnp3XYQjJTOcrbtUyRvFntTN0+2mI+FxrTgJ7GKj5b0GtZ/RvEb0R
X86CZdIbVoze7lIwlZNLbnaTnNQjoSNAt65giVRNA02VUSZChK4sMbhj15mdTWu3A17uV82Z5mRU
PnGaydvyWLARxswfwjclBKQd51RLl7lCheT1Dw4xuGG3KnbixKsjvtnQxCHjU7VylfGPSbcYy8dX
J82DnlpzTfnC7/ENETCrUzfkutMEivOlIZymMqImMh6aC8fNYE8kJP5rxpBEqjYUMuDC0eneGoFK
CnAjIQVoLAZOkgZvoIr9/r3s8wBJCVLrpmKzUp9C2RPEBVpa81yICcojFreRLjfSpy+zdwMAAhxr
AAhKBID6zdVDGCOo8u0hxaMynCZfmnjvytaFWz74eXKCtcg3UYNnwfoiUdVvWO0oUS52bpuTD/Ig
qSA2h3V27Olrcp/ImY7TdSRP8tjkFefe2LLkfxLS4ODHJBngakBXO1JTWrDs45t3NjHxVQX/Y5i3
dH+sj9lsDX9ERJCHQPXHjFj2xpyJmTGAMNzcYWsu7L0YlwqDnh298tj0Qxwfujh0zH3h9ol7r1cR
BaiVHqb7dOjUKWR584FZtfyakwqEIP43zLG8i/pf2uEcJXh3F/j48OWZo22dHPKBGx7JyLJ8DFFI
yb72M8ZEr7yrxrT6LGwt//pxED3XWRJ619VtbHHHeQAjI293iHQ5uwQWr+yeHyjn9X9ivy4eDV/n
MxZ2sGiVrIGXIhPOy7SNxsBNz6BfPP9Z4kX2975HB8FmYSc+QJkhxLCNLJ4XxIsaWUhwIlM3WKTr
yQ1yw4TDMGM0nXXqMKwn8yHlD/yvBq9PFw0WdnBvWTFyFtA0kmzpykniw1Iw8ZF6wWLyLmfs6kdg
iIRipUiS8zKW8RHUb//YjaoY+WiAi+z4aQYiRZjzzqa1dHbYZR0/LKzJf1EMdHdXLxFR5jZiQtvI
alwesw5TwXYWK7iEDgfUvYxYOz3M2Wr5dPwOx6nsNIpynEsW2SlFOeV1jbP62ZF9La/O6uNkCblo
5dGxubl4q7OA33ejC0jb9EcAeL49hSMj70KK7bIrzKvmRqsXSu6w79bdJa8H8VgXrd4hWabPHZU6
bxWWYrMJUyxfdx3zRQwxaQ2Q6CqsftGqyUtB5XVGIHFVw94sY6dtv0aYiX19C3KmWNxDJZoTKrx9
zMoU0h82/W5PEU5/CiH/X7vZEyeoS4v3G7E+xlddMTnkJb5khrpBDS8OJ/pgy6k/js8UhKwnVC16
CeAqBa9LMKbJI+YITnR9R8z3mpC/WFn1O/6umcgjmDlBC/dcnHUX64iAcloPU9XWSWMv+qzd2S/f
NEVMlGiAyPVK4liJx3zc8fuilrswyrc+COc30jw8GLA4eN6dOybxQ5VO884UZgTMz26FHzfoolcs
/sn4jDufDo7ezXkMxGzxUCrgn6nnJAhXdUdetALumQvCAXwruvonGO2CX37TO/RTICLZZDNMIr6z
NoPv0+Udjgoi+YPhSQsnfI+3xbZ/3WAyBxnXIrw6asClQhYKlnm6GWFlA45iR0Th+AaSlIfdKvHp
vFFyXK7cKGofhgZGUT0nu9pLsL8XYhyPq8NGcdOoAIpQ6ydVesCtEV7KhXncS7zoviHYQagCdOsz
ud0ef4HLkBBx7qQBx4u+aSNWbcC8QE7lyXMIlZwARpEYAH1AEJjeJWz9NWHKpqunayWT1ttLclB6
N7FnB/ngLra4HzlB5MfGH1h5lxPrL7iWfjEd/c4hD1wOSt6okMJ+EZMJ/V+K/NW3CvlBc9205aEf
eQgSgqY+9aKse3vhyGiP232UB/a4Yj0H7Is2izvUw8WNBGlHC5PuHsw99kpAO1CJqVhcwq9xtpF7
ygbJgRuvEwpHbiLeG6Jsx+UvoOj+VSNwLeCjrMFMCJe8YnG/tBWQ4nqA9fiBAEELG86Gsvm/8I1X
REVzgFE/LPUh7n1Ou1XYB/Bq67GJkdelOgdMFCjSXm+a9aAxdHHrByRbYmGb5I5D8Drxu8YrMPUc
ktNY6I8UVap4kjaUDyyH1mqnJx3ToVWifvVAlgvnv4bqShd/jtQXREyeZGiDzn0t13mPxbMmMCpx
OLvlcNKminbAhGikqDCwl7hIu8D7RSMC3i8qS+Q3gILbwY1C0az8NIk7I0oueNvGeWagjrg1srRD
x4EvwyPEo6soecdTi/MLTBeP5gPcJ1yiivWt3CfCruNpDj04UjWL5Q+/omHqyGKxYkEU2hSLU7Pe
V2x+wHopXFQ7fvmOHG6asJcZQfMz/nPzEbl4qZKyOJopa3oAbJa1RO9apztPht9zE6psSuDgEEl9
HNvFG54dV6aYJKOowDVq+E+iwr0ZXwbzzK08P8Nici/l1NRPobVy3XQiDX/Y8MdXvOLDrp7jdSGF
wmQJug179w3lZaLfnhpvG5HipoPmK5G1C3vh4tPvExluiNT7D32IXs7qZG6q8A8CPyapFG1tU3ZB
9eg3nSS04gXzFxQS6tpoEZn2K3ETQUpTLMc5YGo4zo2TBkBaehXu66UU7wY/PQvFAPL1OcMHPJy4
0SRwuD4vaFlpMU00lzW05l6V9fSmY+zDJEoyWx9h4NhqF1IjQOkLgNSXlfPyNrR5/aARvudN4kJP
Bq27govAmwYJWh8HzDp7h6P+f9z+pKIc4zF9uaRBAVaNcXru53GOT3TPorIT/Fp/9etk5yNdN07w
Qt0H2l2GebXeRgkMF8p1poh1fAxG4ZN4+coNa7IoeQakC/Sag3n/EfODz8AuAMSizAKajIDvko3N
HRagwWzcaTvRX/aJqX745pBQUSgygKGe0hmClATcfsmwqx1WDoCvbl6t7AsQFsRhIGBW7htk1BvZ
CDt5evBdgTmudDGVIqzkeMZ5cYaHgQdU/9xnssB5JqLyAChdXWeX198zEabJuyZuHVwCuj8Fp3G0
sjNWd+3fOW4EbynxY++rhFIRu+S1255IghM2/SGXNEE91Piky9+J30VnFWL8hGA1GgmBoXDtyzS4
1Fp0zHx1ko17dJ2qv6va7lYeFsGxWYBLBeLD5t38J2065zSbzsu3q12Wl9oJ5YDYbLp/4c12u7W1
1t4TwQJ68xhKHTyBtYTwFOQFTSZUlfX3NbPMFXICmkHiB0axJ8QieY6bMd3LlIVVfeAMysg1xLbp
j3rgMIkhfw3Y1jqJeK7d9ZbOXfy6x0dl5+DkEvW8NLjsd/DLKOyJsnk9T2kU+YcURyI2qYZrHY9u
MnbnrJ2Tk98lxVMY4j0Cy+W2bx2W7J/ET2OajtR8X/RG/zeHle/itZ1gbGRCXHmRTsiXKvkQRC3n
Ta6wI3F1BfY6YVy/UGhA/i2mcvuCt7oST2g1JARdiyZ3SXL2k29LQJE5TTVwT5ov2sfEIZ1JRDKi
p4K/WoBU2udej7zBeQhDJ0N719/TjwG3tLDkexQ7Dm8fR8n6UdNx8pdSbeciWoHAoVQQ4jDTjKTU
vyw+SoxNXgvEifu+66tfxTRiIObDh3IWckNMUSo0XHdXyLfSOIigNIRDHp9DrIy3/AXGgWGQ5xY1
Wj0r3PL4ZKWu/8JGIC6RBzPLUNo2bw/KBXUMWl3/Z01097wWy/onn2Twy0kcR97DamydK2uTgpsF
NRC6cNVSrEfRy1r+skUQ83Jit3LDok3zHcK97An08FI8N9ScnDM2gNFhKdXq7GoSGUderHnGE74c
H3kVK5TsLGkOcd24lGz2bnmUI811hxKG+n04VbwfHOYgkI5cUQ6IxaT9w4oY4mhC8AIjhLntwPLB
nNY1YZUoJugR5C3rMzfmgG/MV2eN2zPY1MmSevu0xZAEukrzKoRvRlQmoxci2hlIGzm6jF/+CGHz
PZZ7eUc5lmaODhK8vdrL8MPpIdp1jSIcx8UgEcvShFB3DCj10reJBGcD7KglcEuohsENLQ2ZyCUp
dSAtQo1eELO9tHMxvZatykmx9aRznqk+YzRPl6U8iJGUezSK0XsEw7B6R1c3Bsw0Pc34OpMof+vZ
RoPGcbXKr8wa2XXKCbWAI2WI4HG/UmPTJ0n7hGS86kf4ijivIOKZ+H7WEn2vXRrlXzpUda5d0ItY
uJxMUfc3TJ26o1ikKfDjOC3ZNj8hMJ+iddGJHvkkqQcF+JY8Fc7CHd7hwd+CzMAhmdDf0f5Ta9w+
RLy+vvzSxC+zQ9FaQL/hSIYAI7MrvLlF/O2Q6QOM/Q/Usqj+gFkmfhxCt31fIbLbfT8p+8o+UeYv
MOd5pm6bthATXUFu0gEXixO0h8hVbDaGkcj6FLB3+BcXWRN8BRw1/tl6IZaqy1l+ys4rKNQMs5hI
uqaCMqhH/9lv6bPgt7bz+sac7N/eWGxs6l0WmRVwPwes/ldEm4b+W09xVvzhhFEQbzBrVl3iVRM6
RxjizSvR+6i/A34aHOo4a8GFyCb+19sweb/1SXHmZ+sBbpKjNGasWpvpjWUgd+Z+IAXxEDqTmz5i
OcSIuGnEgmi8FHH4EcW3LgHHrbrTpOrl7ActBghv6V6DYsJYRZMs8UVjoUepJO1p2Cn0cin7MP7q
FQCqn5Ykxp9W8xhFzIxa/WPDJukfUnwW/hmWYdjiLIs5CxjCoGw5Wjzm/RfHOrX8JULVVTtiyd5/
inbr5kneKB8CLcDHD9kCDT9q3EJExGMOlBsfmPil5Ml7DSm+jOCASO978qbo5Cc+JhPZt/HeTyOu
cjP2FNxKaV2cG76mnzDmAAY4nNAMEIz1TCcpRkY1BpH6hLfhlcw5SzZ9GU9ZOiFh53zgNbDmhSvF
1e9ABBXsiDkZhng7swUkwN1VTzwjAMBom2P9MKzsVaSzvZFJcqeYw6kPSl2AWMTdxuDUVHOTn/PS
y/5haZftjie198TgOl6SbpW3vXcy/KlU0//uy5nQRZll6kTCY3gxgAKOfaz77wno04PCN2FeY5EV
uFccL7lGgzerDT+FQGzGDwmsiqmn/MMu3rrpYSwxqhCk9eOWP6ZYwj3qKIB2ai7IBvF2bUL7N10L
H2hxh02QWrESvPYnT27+ypWBKWX3kwYPKufktDA5eRcdIKpgfloFqosVbiF2Ibzp9wrGR8XyrQRd
QdhEyi0fo/vJsCchsVBVWMISI1LMFT07I5R5kML2UGb4VH4TYigxAdKbNz2LRnP1bzySNf39SAiw
37VmgUkTDrmhOENOLMw6PEM74odFAa3LEMQK4ql1n8JiqhnIBzaCnaauCgdTHTtkbI0OAbea3uvO
wl/bEO9rP/8dWsbx+5JyBf8y6TK7n8lBfNPXooJsnyHd4VETHhqqD850Bj6RAk4z9Zo/c07HCWV0
hRpm5vk59YFn2y25JnFigYqC0hIF+O5ina2vRRs0cF/xdRx9hfSEhseDB5IbPV3WU4s65bx0MS5z
RTfDV1u10bUkitIiGnZF+N+kykbwQqXhQGwwlXLN3KCQKn0mhNXVvyjCTcgpMKXRU+ZR6Vt78IkP
9NYu5b7VZdKCoKjS5kcQ3nM//Gh1sTBQrGB+jeQWqo8YDwKyKJ7ZNL/ArPReEf1Kti0F/MZKyISa
Bh5d+yBI0SXcnuK61udh23Omb+6lnYlYFzhdnxvXUBMorRM+sf1Oi33lwrD9Gbx85AKBJBoNR0Yb
8iYQFzn0Tt45ZbDxdshOOPZiyg6cnZ+MxBRwGxG8DGkqE6Q8jy11NWemSmc9rV7sOG/tAMb7GI95
Vtw0eze7X30HxJ7fzIG6M5b9/pX2sF4dK2MS5sCA9ewuy6iD5vpd3wFtmZp3UI8ZWQ04TjpKdJBE
3EL9yWc9Vhvlt2VFjCMvuS3iwJ+OIgRetV9G18JAKxfCFT4ndchF7XLuZkEVbl169T7B+M3yjFDH
2fVDiOkyHtFSGrpU/U3tpt1e+112jyhSvjZhjyOk9IPmPamBmHDC6fJv1KzsD1RPAYXETliz8XDy
3cIi2eKKpMKGCS1rGjxsa1ibr6pfoulUzpz2q4jd516C2zlkaBZkYGsJ3SAJwfu93zBnJbMzd/Ne
M+skG99HC+Wa6ii6wxY67ch8QSEjZwF3iQXTTYyHGAnkq2vXjTvR3PnIIp6Af1FTQQS/ARfQEoWi
YIvikc5q2RWEBD9ha278alVkHMzERiWNFmH2q8fekutKL266i8vVxp89DySwrT27jFeIgk7xEhUs
L14REpkIEhc8+4mpY8l/rTwHs72X5QSjODSdG/RE6DPpdAypqDzkVbBcsOIDfoMyelrI/PYbFZSI
GrU7SYIztztZCGj1R16GRSg2Gf4DxeJdw2TBODLbPzGf4XLPEpbmrK3rkmjDbd8aVNaBq+F15bKt
zgN+BFJwA2lZ/LIRpRp1Yb/ho/j9h0OggjBDy4+RsdS5tJGU9yUbmn+cLFNcitrU6PFD67+XqZf6
J7bb5X3OUZnzaeXr7AlzCg01zWIRpzObXdkXoZeVGcJuSA5sw/o6YME3BcHz0DqgIkOX0qAhYC++
54kV/sYx47x0FVXo24BCq50LduQ6j5BPcnCuaOS27747EF13ptWGUrqFtFIgaKuZ8De85Tlo/GtM
vnkHOsKh/CUKimCLx6V+pJDDW8lgkx/eVq5F+kf78veovDQK8QtOrwuH2zeM8JE4RkQe+Zhs1bMW
nyvQ/6GsLiZU0jl0fSofo2mQiJpLhgcRe4E3vOdJ0/1Ylw00GWPdYc8TUXpXSEq1NsgP3i8fIb09
z81qaQb1hClOEA/Sa2Z4+ZGGu+3PNkNCiuh2txn3dychG34zhQbJ44BlVL/OtMXJuxhe5foW0yZi
PjXI0EPbJ0BpE5cum523Mlc9rmx8d7Grl9+eR7bzJn5RLbRgTBIKMG0bYbFKR91/Bc3CnNG3ownp
jyureyjJ0fjszz4bk47hBuRVKPBUilCfCNZm3llrRo0xDtHNVcd/uKH7S3/1zjr/dhyC5yCtFGmk
YToCFQkjrgbVnifHa1nnhfyIqHBLrB5kPOG3oTmmvLoxFJoXSBheihMs8k68M1aqX/IeD8uehUP0
KUBaPJPXpEW+6BJWSavxOC9isd41zAtwc5xiPIIr4FwP7rn6L0+cGUl5qrIHO7TN/K3KGJPdHEWL
hHQzmmPgjlThTjVI4O2IKd/fMu82nyryYKz2HYlxW4exv2FXFzzyhpCvNadXjCc+xUdBG1d/ANSq
K0DvmUpv7LhPUIzLHSU4WbFnklhfA3nrBdTSaY8+af59G6SESlN3qciYQGLhwSSOgmH7V26Jq2+y
aAo+h4X8NwdhvqaZc/3OdTjvcXZ0indBMwFtrE7/RBrmG0+q/QPNPj/N0GZY3lf1pcYqc/KBCbKC
D/qS5bENz1JKQD/FLcK8icUg9Bbeur2j/Dvx94NTSVY9TSaegyCOvg0ljAecP7k+1U0rgV+M3ofH
MoEl0ag8Hg9DGp0iL0TYDm4YH2wK/JSsivN/axFUb6RUlz9gJh3oFmHqo/ERXvEEdmo8k0XyOFvR
vhp+7E/YtfqJCZVRLAAXRCpNFM/1ZMPvsvR6AgJySq6JmCIK2v2c0m2CtsRWZmeOjrbg7IdDCU6W
JJXzELgthy8mhX2Q46XfCgV+F+YqzlFqIa8elnsmTYjPSOlYzKYkb5CtRLbuAuFP0Q5PUfHR5Sp/
rzn185A3yUPe1+a17wuwWcwz1ccoh9+FrkM+rgpDg6Gr+eqmafDZAXL5lfszCUg5lMUpmtH012D5
2+exPZbZGj7XvS6rU8yNt/d561EpGXryUbUa201E6O5+FBzE93aIRpJbkTovyudTlf3wm/lj2WuS
MQevy5L5T6gbER0cmCuHDmZAucloxbuO2L5xyTqY5AzfFkUmyZSenLlNvJ0ziNc4CSjBvh2y8I1w
/eYWDCUG4+TOa8r0RbBJ2PCSqncBqhfaBg0mF9NTUMmWnl7Ayh6aXDJnETHXJVJfH1+mSY0gTYLn
ac4BwFHMdnHGIntfpuiVqJVz8ODzXQWu51PbuvGTJEx+XOtumc5uBySAZ1HPeQGrdLtzfd+7FHw/
EIxQDyjV8m2AEjO6jBlB3b4vPIYv4O74blGacjQeXcQfHTrmegqwaTwHvKxOZZ6KD+wPVFdgekZU
lWA/Ir2O1c76QRxwehy+sWaat6TssALVUfmBEdM7t7Qp7uvRm3xc+KAhsXjnPyhF+b6gr2hTgMnc
RIafq51hWZWji2+aQ9Wu830oWJW0lKnFlnWwF4rqkWDDuJvyOHnJEZs40k+UVV3AUKHYl0Gd09MD
vQtDRSNOeLLs32nu52+/dBvG2eELv+G8pxFvxqvapMm7E6e41TLneb39ppggu4UqDO6RGwGG2EUj
6UG0ILgB9XKCHfEDDHo6VVTsbMHVeXfYKTiIxnIeb5onPb713BUXSdCGH3WFltsU2DiEx6gD9nRr
JjbaAWDqjUuDxhMCFbBo9j7lzMCkvcrncZhpGhFMfwZ9YOh5GQfzlGTric862VN/iB1QOsh/RGq/
PawBO+1OzmUu7IVINdvKPhrKf7Gbm40zeLz8DJ/qCl25el2XJI53Y2TpPYF4YIgyqS3Hz5oXGkCu
3xnn3dvANmp9k4QYD3FJPdGjEX86JrzmoZruwAXQv5xkLg9VF4T1gxix8Q9Qn7ak4yGY4qq5MizV
13C+hc8jrBZ/KMfm8w5rEkhJFUcHmkK0C32DK9pxnf9KBR7MKxZAi+QMDuxdJiRHrGC18mW7BSDK
iziWzWvVyQrOZVV755ht82csVXc3y5EIOuPwHyb39qdpusf6lrDk1k0l/zNlRxvhOu6X7evHzqjs
dwzHfDOgiD6m/yPpvJpbVdYt+ouoogkNvEooO8peTi+U7b0WOTQ0Tfj1d+jc113n7C1L0P2FOccM
Zb2HjC6yzZSCdd0WfmRsDDYtl3ru/TSWqJ65sOazT6XVbSawPJuxJ9vnqFzqZ4pbSHJuAC6E2J3b
FVpxY725qQ1Al1ku32Ckb5FnNgNIPuaqmF2oJV/OKHtQW2cF7gVEISrOqoDpAbXthpI+elcziX3L
2AZHZEAAOAqSM+eiUq9DNdBsEgg0ID7yb8jUdcp3rfRzDpn/fyNqU/3Hcipqdt6Sigdl1tTB0MDM
SKca2rxyYXNNefMDcYUARR6/m+BV6exPmSTOAzkuxdVjbR5XwxxCHqf+n7cKdUiwc4c1K+KqHjNa
1pSQwBpmw4YNf3+rLLLfOXH0C73+Z5e4yWEowB7jqKdCYEVKBEGtvljET0TM2Z26mKEIvW3GFhs2
AAO6rwXKTraVfteYiz3Q8qux/4/pcBIPoTsBs5rH7ppLO4Q6FREt37G+R5ZT3NCiI8h33OHOq+9O
hOz4fVd9EYaYHVbU99uiJxGY4EvTHhZIZk9pb7orXQpniTSd+Y9ED7PpxhUpgWlqRi2d72dbzoWA
uB0AP7thlZne3+QKW7rKaWssYEHtopKYxFP0HXOKFdEp6X3QsjZsM6R9dhJmuz1mrRgx8UCUbK4w
NNRYVUlK7bdyHkmEKNpQ6V2+dpSyLeoqErm6eARYyXGyvAGbQ//oTpbeDlOEtXV677LUZ49/A3Wg
doJ9k36YCV8pFL0Iky9K5WyeDTxz9uyS4wxPhbBenYW1jeua8s4OXOeDGU32aQK7O0U6kuYgqvIA
IfImPyr5fbCHO9kTEeCe3AcO/MWePFqGXdWKNCbpyeGZMGAXuTqBdbNOOYvH9mBpxoOeCeRLhSv7
JXD9LI7wv5HLFcFACwbnvVKD/WGBa7MOVW4XP6PxkNxwa9W/pT+QtokaKwLuTkzX1mHef/OLU+yT
wFFzcoz5Q0Oo78WbQtKZTXgLQ2UaQO35VyZa0i632IVytPHeTccOqTQfuyMJjBgFclZddZAS5brO
f9MZYRRuyTO5p+iQqI5RVBUfDF74j43Rc63ZnEZlfcYkEG26cBreC2j0eFTmhdH6WqbDH1Mur2ly
qxEK3rTDhJYbIbDnxwtMoZ3UYXXCeJY+KVYOn0Xi3lI36oCx9m3X4MwZxyceJ0ouoOsHlgxMNUK7
Jl/HJn43hPxZLKV6neBTbMvSuLegaCNuOsXs9ab1e8PysNTnhKEH1VSatQQCgXi9W8Gokwg6DD8Y
sCPDMittOOCiHCWYH7gLvZtjubtOz/Nvqwp2lyN/xa8/5TxZeZ1sLRJIIWDh1fnqTDldaqYz7oES
KATPzSYcLxoPOILbvLaY6KIrgcv9C31ifmd+Yh/CKvIVQVeD+zyGLSGVpWCdvR9Wz8PIgxHObAQ2
rX+O8LiKZsSk8ZjZ+j8eX9Ecajb2f8jFnpov25jmce3X7imA+fA0ITuht1ORwNkfTuUN0w/C5oSa
zSNVKrKB9RawOKd4gMaOlUc6vayvNI5ez7Sj4wZH5Fo4x8BtbhS9pJ4uZp7m6GukzwsQSg24N1At
WS8rstvlP5XzCqxBAGmWaRMykXHNABuupmgu+RJy8/IDFkX9HEyjAcKxduU5d4IMZl6b/yxOJrhV
0Vb7e4A0fvWEB8CZdhM4sXfS6Ki1DAa4fUYC/ZHuEI10MTbBo5hA74XaK2hsqzV8ydLSByhnEPu9
2Ix+c44NeDZUE6Nrxh2yh2aXaGFFdyhgHLnVVU2ibOHbu0nRd6MXhF9Y5kT+7WlcM0Z1SGTcqIOy
6Usi1DyuQ1T4bXS3Zk1jH7SZvb/sTdtz6eqcDpBgD4GC2pnueAtvyGNCCPZQS4Zf0r9hRQ+GLJ86
8ogJzhIXbSZEBxaQIcYiE5veMAGyYRUw1sHmvx09hup7PwzWTzQ3PonN3ir/mKFamji1G6keCRoV
SA2ZtEWj3lTaBxfo93lxI8M5dHpZjNVVkVZIXre+dwHjNa8ssqwFdc7N/ftl08S2H5mHugCJQccy
BV8FfT//887BdurPVk3JRYLTsHUGplIKJW86LCd6BT4m5qjiBZoJ86gtuw7Bp2Mfissr80oJRwrU
6ha/T5M8u2mZpUWMuCqbFaUtA+j8yNFgpYIJqZu61whNBZZh9JHZHziKRfKWEBsffU6Y5PXZTMj5
8a+0lkGobaDRtRO3ETmFzgF1gJ6OGe9qUbPjyYwFnKNN7PzeSRLXBk4N1wmaW0gGBFHHaR7MJFqt
q63JWFL9XBOZpfOKEo5/VKA6lwI7O+VGmmADow0x+T+2kbb8O1VwUCZAC3nhdeg5Kjmpa1Yliqxg
qFkMjsDhwX7p94yWwYBz8axXZCHRzb9CEuY1KmxrOKoEdBAhKlwnG5owgeWus6O4lopUpPQWUI9R
lrlYNqcMkBFJD59lOt/2UpVj7ulwE5DqkC+owHCYeBvd+6o8jvW06r2JvPqTMA27PlklSQUCP9AY
O4VdFke6abIT5TKtxQOcuyI4LCpww9MMZy1B0tlQcwKUcc7GHelRoPSwePLpXl9A80B+3Fhep/Wl
1gkTHLT5bQNjK8znK74mlMONkbTQDjf7+FDqOfCPdd9E0z608lVhsGvNp+OM8Hk3FEyzd0f3Mh0H
3JHI8as+6F/6G62jFbeoRjSvgsb5pgQmeDHJMcmjahi2+DxSvRewvL7afEQc4oG35q6pfecpyPzl
xszSyJsGSXLKCXFYuJz6zpXZXjhTVd/xn5SKSFGFIJfjQBJpaum33lqCZwRQZnolo2h4lIHx+KOI
oQFU4rrq0Ay1C9QuYiIjHEXD7yMvo6Ct7ImzPWv/UCw04+8I8+eXgDrcUA7L8RA7GQb+eyQK/XtX
ZR1oW4btz+SI63+Rhz/kiOcVSWuFpPSBOaJbPHrKofBxw3nHY5d9464IhpPFdHUju7R4LDgOqoOZ
qqzcN0Tf/UhJTk6c40Ek5oLRZXos4bpl2EBzPif84foCMEwSVWU5uRevZecs/5jHj9c+Ve14iJY+
/IEYZ+OpJkGRMaNLTjK6FiyKcZbK9kTMdPvfAFyEuZJtkU03rJN9sdmyfeEnna/L3FlvvLakP6EW
IuEsHIsxOA1+Ih4muhZv3whTXjIN+5fqrOOo55cvvL2nSjbEPQMDLBvY/llgqCK6ryCxWXGKLYNW
kRNIXKZqbd9w6EiG/jRKqKqFk+NomQNB3+ZIlyaJhLb+gSSEIiDCqUM4UklHfSeEcNz5vkzOo4+V
nAt7KuHeiBY7oRzYW8ZBY8nXNcXWwb8DFwhRoWkLXmkUwR15CnilJMnhDBw6kxlGeJWsY9RtfvlW
w0WfjvU41j9WNSNOG5nN8szms8A+BKDoxyvwqOKjF0nwCsO8fOEXbdgJ9NVwJvYj+BA+PdyRIaCD
BmkwiI/zJhz3fdP51j6kB24Pq8uQPcaZQvfp2p4373skcAafq43Bb8Dz/ZmvU9JdKh868BkRbJb+
1/dZXewsPel0Z01KVacEOGMOKZYQNqwWs3gBdA57W7Lru+V5UqiNmACfg35UDEREIsptVVESbia+
TFChHZhxbrlJPxfoty42xM38ILgVv4lQpGdmfyuvVCUATU11+8R6tJlXNFZDHI5Pfne0ncaI7UVo
Uzm4VTGjLa4F57ZZOyc44HOB3MxJibt44OR9xklQf4jWJ/OWpxdDQWpgJMUkhUFi40okHkJxEJ1M
mufpa78wet6N4LPGLeMD9ykHHNbGir/hNTXQueLZJYQbdKy4t3Ru401J1/Ku1aRwM84Vbf3Z+1bf
/2Gc2txZep1S/FtTl59p+7ydwqmhD0zWePZYhzUzCFA4kR5y/DsmcvZZpJwaIkvMt6jDCiNNtTL7
FHjo2AYt8C9vz1zanBT7QtQzxJsJJJS4e4u4mZz+D8AwufznJDWBIJtaMML7LsgSJ5lqnl15pCA0
cjP0tkAzDYs5u+qy4dsoFzGRfuTJOYLGEzFJmuc2GnbLhKN/I6CeTtvKqs1ysCcrKQ4mD0P3oC3G
YY7i2dl0k9I/oWC/vZdVN90JRDndd8c8uUTQkPb6xHTcSu86AkXlwTWFlFRQFRCZieHCtZrdEHVT
T8mNtbSAyidxDRFswtYN1gkzWcFXLU062UfWAjr/YsM7qntP4jc/Oo7X+teCYbO9sfuxW49VO5Ax
5rZT4x8Xuy/CE7fFxEA8v0FNdUo/DIvGYV/q2iDVt3bXBa8NtkjypoBCpd/ajE13Trn9/xHUwp6G
H7t/sXrUm/EAJWR98NLG/ocyeX4c0wmodJdDdsH4IOynRUEziOcJasy5b53gHzoGtnTSs/NgGyB7
DM+kjazBl4IeGo8hEigNxZDqoa7yh6D3jL0z3MQWfRFmOIGsd7tUWXBew4gsZEorJnBFnwH1g/ke
18RLchgQkSz2hc2+88UFuHaqQOJQPkzN7xwgit6YXqMhMT48551IG0YD2hsBJDaV0o893BAqytpQ
Eucq91/5m5KX2bfBwnFnRzaYuYQwpyIM2/E5Ryp4Kla2/DeImv2A/T27a5X4sBWr3ljDb3xcpxnu
Cll4auMDcdmp1l6x41vuOQQymHJQS5TuTZiId/younheRtsHUMUcfOtw7rIGsZzHALqQjfO5lgzC
WutJoEG/K5inltuaQd++swoCCW+5D32DaGtXMSY/IZfIII3MdXRANsZe342K+mOtDf7W2iUy6jCZ
2Srv+sVFqGQExDCtIr4LkySr2EFLUx17rmStSpSxK3aktnD+lgpPVFbP3Eht29yqqfDzxop54DOo
BxBt7FJdNq0dUqeqdDb51MIya+rlS7p1D3h3xaliY045e477mjLq3iV1eKNWGXFGOQW1oa2jD/gx
/8E68sCwmukJvSHvfzGuvATMbf3HmSbqCjZ45sBjorpH9Ji+aUt7hzLkMSynJSPnos4FDP2MNsDv
3OoeigFapyXSfztfl+emsyVr1xKp5i7Ky/oucpLyOFSFfGvDijuQRTa+ox5S8GZSOMZRC4ZZseFO
CHa5jywZ8FASbZSOHKBpGIgO2UgiNUpwfHN67YkBL6c2uM8FHmeQGojXDGYZNilQSlxv3fmJx00K
zOAhLzP5mCF8uwsFUUNMp6EXBYxM0Vp26mek2hhj6rbl1awuGCQq8cj7bhmvupS8/GHb2XUYTbVc
FgzKukPFI2DvUa4nLd+e4u5YBgWBp+nKud9pZ8znE+tcO4lNVWvAs1QW+GB4N154rYlbZLRcdnsT
ZKMdB57qyu9yMewRfGvmyC0AbwEUqIkofM1RRqG36QxsMrTRMgPeQeAbCALUYycgvT5D6tluPbUX
gtcvpvmol4/B7rJmK9Yh7B9nK9XTHbMWjB0Sx57Hsx+hbNikCZbUQ2rdOJecBFCrOgYp7rZyJhQB
DH0iZJS2Fx28zlQ3hi0pP1wvqf8AneK2RtPZ3yjFUQY7oFtuAUCcIKQgIpoH++EkpJHsWZ8TdIte
ogZUFpGDRs89ciS7jW1Iy2NoRprdUKORMYsM+OMF3edtjoxcaZtntVq4jWoxMr6CeIbCHMF03Dhp
8AJNi00a//niXTUtx9kSRt2Xm7Dm28I9irhB8PB21wGfLT/vTDTnbka7i98LOzK2VPyyoEPCYBj3
yC29F2hkEas5lBspOr+iyw9ZScmz48xmRVnoLAoh5iYo6wPuI15z8pihemZmgsWYgQ6KvcbxliPe
oMls+2bW7gGPqhMdXBBHpzYC8IKwIzOG0YlSxR3uCKUOumTHshNDRxpFJIcOTEpoDY/eeMvHCEmf
f6utDiWfxjZyVV4JWxakILLgwoT5wknS2faBGBkmiTxJZM7mJBK7l55sRQcrV9Nnv6A6wDA34ZJ8
2WDMkJtolau4iKqK7ZOb9K82oYS/6zIA0CbXifsewW5Lgx944vbZTBi8ranG+0PVWeGo66HgntUy
5KQIEsDn7ttlJS+IVsSjY3Ko3HhdyaPbA5rUa4wilhYReTJlIOm+Zo3hdjvw+dximo8dYIt/Dj/s
V8PYN7xvlsKaLxya2KNJhfMw3NFgPfN642cN5j5kZxUR90JFEOUWQTXyxgdAufAcoXWGPpew1+F5
ssvTpMBhbc2wRJ9W4ljONihuniGUrI0P23TpHVYNQ/eJvBRQGxWCvR9pKQjCcVAjEG3dR3rvoXFC
8OmGS4sCYxxC5k30MzvdevCanApU1GYMKxgaRjlZeRkYjvgMvls/P7Jxs+yT70gUfCbpaqCGxoTh
bu40jxA8EjluWXG1Lnuberj6BRL5m3t0soHlcfhxpriIipuiob0V1PhhzDqLE6cSghCdFJ+jhD9N
Hu6O76EtIdMknXdCvOKmL16ItO6RVftAwIbf+vOnL9xW7YF9OuOhrEIn2iIekT57WeRYhG+Fw3fG
RTLEoAKC28iVoL1thu74Zc4rgiHx8Gn/kEpr8ncU4b37JwfPb78KWi4LQnSQR5gXeD5jhChVeTci
AwSHRCF8LqXV/86uvqHM67k5UAimL2OAYWTXtQJfOWSaObyzpcjDGia1qeA0+KZZdnJu4c0G6AFZ
zuubSpWKVP6DOcwyj8rBD89L7ST/Zn8syKSq3Px3yUR3VxNezSgFygu/++pVCfmhyCmRBEVogXq2
qixZ4Ix9IsNrB8a4DswjrK7I1bLUsiBlBPk3MwNjmNR26JQSJc91ijQLQ0W3vPDPgucI4W23W12U
dPuMQbSzxVQ//LCIna2YUkX58Whlw/jI2LbM2KTrBgirmHy6yQFV0r2ThrX/YSWYeE5LWTDg8XpD
wDs0yLHczkkx3pkJh3+8IDtpdoyYOrVNcfpd0UTQ/RY9hD4r8723avGXS49GfwAj2wVPkJqJpiF7
Q+nTQm3KQduzbAGlhawQ6uSYHUkrGP7ZY1v8WENOLTwNyChPDgZjcfS5rV8X0JX/wBQl6qlxMMpu
OqdeH0aKmMd+KPyHJu1YRyQcpsBsptZ6Tpeute7qQVXfGcnwfz2dEgCmOsSxDAY6YhnI//Ri+P0S
SZ4ZCJSMeguqmrHdn5t4kNfVyosHyULxP7hG4heNevMUpgvitAKz3wG1E9RaO3VJEGNhBQmuJ2sE
719+A2tFgRxZo7kl9ZonBMUsLlD3neAWXWwpnb3nSgE435WNRLHWWR6rzb4D8fUCO9Pp4h6x4U9n
05cTRGF3b4LQsWBLOEY+7PtwYJlT9EyBbpqz6IoPm7QuXxQpVnH8qlBIcrR1mIWNHcTBkmWsVXEj
6K6OvhOV98xQ4Cqt7kJJp/iEilXNPu+kfJDW4P2BkXkt2+UVEONTlRfzkzUvhDf0s7hDWwbrp8/S
R/yyy0PPI5WDtp7LU4UQ9yQdg+QCtXJ2Gswg99wy5RExtnoh4We5ss1fd3R4xFTOgfWFgNG+ENLL
+eyMctcNZHYVgKf2IhyW91Tq16nxJnQLRbF1Mze4zFiH7mUzoHsuQ+vchLMd24P/ufKg7BJfvyiA
NXEDeA9tAsl2KHkalrNMHtnHKkw0UZCZD4wK7yzsw98Kq9OzpSEVUN/nxwwlJbnPVfTVSVBJqTAs
zjqGt5ukrSpO1XHYL5Env3ygSu9W1tzoVaNTPzUisO/dKUu2yLm+kpBwGnCRQYdktYMAwShE3WF3
el258TcadwB0LauPMWsUpBrO+W9rQ5dbltE6l8SlPNcFhAa76pcnxIOkY/QWiUJh2F/QYdeXshyL
n65LgX8UdXHsyQR8tMy4vkteypg2NsAh5K9ftOzLifsTa0MGdvR9znEuMtf3/wadrS8wlW6wyz75
Lajk4zRc+0ukQnXn4EbCMD80R0Rc49uIRIzF7qAeIxXQXffQIi070K89UXFgNHCcgNZZ+LuanyIL
oq3ua+ePjWhyG/rSOcHgdo+e0e5bUqTy74jH7dA7pAMhQRBPjhjKP75fqA/XD+nvnRb3scMSu+ut
6oWcMHVYlY2hAZf0zgKJIjtVHETd/SV8pdmBkWCIVzGSuBgDFzxpUUb7xvWY9iLhOiRwE7C/eAPx
PMQbHZYKcSylCtowFxlabMpS3FfK5G8wgSrE0hSOaErG/SikPvqyme5BusL0HSUDALKIGCRGTBdx
97G7YGxygn6wIHwpppAVzxxuKJejJ24WWcO1XoKHyQtfRpwl92W2KsmpPEwnx7aqb/S4V/wj3ac7
4sOJshGZbDufyGdK3toy2lsM0T592qHLMtTOoUUQgcGUaS3+ueHIA/SEW/gjH7icRWWN/7AB4lml
Z6y8eXjijPsMmjV/L31vioHTMopyYEA1RCxCaR6YrjPjeptzyPVZg/uH6t8/OJ7iXIAwiFvVHQJ3
m5CedK3ASBlAGvVOtFF1BB2snsgewwlaT8FpxRu0r4Q+YbazUY10URGT+k3Tpgf/z4Im5JOfYiJx
wXrpsOZ9WiUtA+KJ5o5gOFJqPDQ1QPxGzEQNUc/Hzsm8ow+KjXhvSIUsmRvGNum0/tYiW5D+a7Nf
hcJGNY3vwrJRjZMmK9nGppARkmlkTkkjwPU25cuLJBqcCFwrfZe9SrYLkX2vpckIBF19FfxAQZke
S5ct5KbpVywKeOKYyKMTdX7SYfBjCc9JbPxOF9D+U7f7Wrv6Oet8sAKDvFPARpHa1CRk8O8o8Ywp
e0tAq34vssa88JvIDfd1cBC43hkw++Y/27Ojj2BCCJnN0O6V8mtvt6aI+VMoYnB/Ec3EzZqKV3dR
mDh8B5On0xB7ShD2VRQtKuwChtyKkDMo/tCDdIfQqee4WivYeAjNu5NMAZZXHWoFr2UCK1ExKOCY
j5Vvsw4d2vXTnskBmRME+SwLnQvrWb3zJlIJhYPgIoC2flJJ9DH5QP013dM1T8P8H0NP9BNdTv9v
l22xD3IZxDgM8HpQEybMXDv94wQMral4ybdhMk+CjwpA/bUuUqOBQhVzgMAoSr4QIohuhd+r1DnM
0N2UMqL3Y/K97ZNIHdOp/l9DiieDnug9H23zgc2P2p2FVXvmNM6+qlQ6l743f22DOgE+2lfuCfei
HKKxJ4IB9gnQua3QjoHw0aQPrLCwgrrszGPUWvj6K3vZ21o3D3hVwE+UPYuUIcMv2hayUVilWc2B
11Pfuii8+yI0yaPw5wKJoJVt7dF/AwWbvjGAYQWN4u3Rsqr8c2K08DyLHidhDSNewaK8J3bgkdQC
96kygTj0y5w/uZYw706FGFeXQt+wpDfUq9WFFxUW/SGKgPZSCLr4vUBKPGAswfkrR7NlxtO+tp6N
Grac1K6NEmcL18nsmbfJp5x3gmo5IwYRyTbuuTUY/pUJEDBkPpN7ZTuTYCQ34qgYDMZOpZPrWoWg
GlLS8dApJvcmIF6Ydpp0JIRe7jceMGw18zxQJnojpxXuzAuUFag3qDTmN1BqbRrLiI5z49us2nTq
enfLknf3uBfZ5YvUiVeG7g9W2ok7KJPDZZ5DdcZLod6DngZSikDtmAQvX32aPQOJREmbhk/gcb9s
z+/QoTKs29QOFh2ZNc41AXux1/4yXFyn4/bhGtxLObonsVTXmzl4R5AVhPrSsdid6OmwRHwhU1CN
attNKZ1Z6A/RxqAAe8yxU54N+oaXwNfij9a9hBpvgzjcJbg99aaRNMAXWfjyGA6NfaJ0F8d56RU5
GbT3J3omm7KjdT7l6ianEqf/Wa20PhFrhrhPpNmNCDoEMuW+f17aWh+bfJ7fcew3x1A3QN34YgMI
gyxEX2bVrfdRz0rdnq3s0ket+1o4IZ82HIqIsRI/8A2oMT5afWltSyt7nXNYh8QGAAaV8JK87WQT
EGEMjNkZwxay1zBlqe8xigTN6mXfakjaWExJ8mFs/QA+zH928hvHrA6S5OIOMnus2rH+g2sNGWwF
zDQayZ9lZTu2X03BkIZto/1bOoSrNLod4z5QFUTolpwLa0yuRHqwUYR6/EPstvcN0eUw0bji4oG3
cSdEvRwaOCU0ikikG2aPoxsPCzFu52JgT3VD7sd5krtZzP6I6EakmggYrXZBhp04Xs4Wul53dqXT
QzIzCOXJKbZNIdwF3SW3SqKoC9xVtr9ZZvTBn3XwpmeT/yIPRl8B0iv2MZL/WxqBDIAzo99o4oIP
eeC+6wlz6yZa/GmKcZtXV8YkJbxw37ZeHJwon2NjDAoJ30r2svWTh3ySGTpv2oQd4cZvmVaayAzp
PaFvgjzGCV5S8c0NKQEeXoyCiA1sOWxoPhKCFF5pSdHCuTqNUSeG+772rUNaC/EvKiYwHzfgOkkA
GbV54r96xLtjAnLUC/LlHrpgsgC0IJE7r2dNGjAZPawNq5HKdeqvmGXWZ2BqFt39EjDZqypzyiEP
UdEtAVkOXRiTLJig4EzHb9+t7X3rds21zWWUc4PYWZwKweI3DYk7aJOW8qDPM6jMkTwRcx09qEL3
35qr6G6qguAPFqwxXlLNUoDG2yfhyeVBUP1aRhuGye02YXr9XXakx7OKmu8Ew+Rjjr/kWmRkJMau
azefBWvVX1yV2Z4ATNZspa2fhg4Mg1Nm+W/nuKigrPEWnpV4F+R6xcMazYRWLpb31qB9jVtdj/s0
EsFN/teF7wg6+j+sJpOT69bJ26LGh7Zd9VkXQPwbQm9+UhrnHU4Pjo1lcDYZ0IwbKEWA2glJgRal
pc9II4e/wWDGPf+/5NUKbdph5RM7N8LWP8NY9vcOvT7urmC5k4mYT03KvT3VrG0YQTr6Iacu6giP
vdG4TP3ftDTjQwPB7973cY8h9oSqbs9YDKu6+GXjz+meZ9aNo2vU9zgTIstA7zwDy9qAfE7/Mskq
H2kDus9lNiTTKCOaP6tx3jDTMb0YyB7cdppiO+qC8TGCdlzenOENwyHPfzcWOjtM+cFE1IIvz/3K
bNMk3LPNWKdXpzPqoVDaAKifVb0hf216BqFo9ryiNsELVnhmsh7pQ8CkCTHD//xsylmH6xym5qxB
jgxnUhLHI/ky9X0PB3QjJ9qsDWBcDYWsaizO3Tz9LP2RQGSMaHJTpXO1z6eUDpOR8Js/9A0G2oI9
LZTWawm680DkWAgZyiZ/FFPIjPgU7pHBboFnZOOAnvtf9gRODteQg4u0FT8ZlQNNOfqhOkuSIyrD
aL6SdzLKOyREZUyqRPICZUNQ6UNMasHw33LJ+m0FVHrfS7cnFiK8BbKEBXnQwhn+A8KZP5KT5edf
Zgl53Gb6BN7/P4OT85F6V3+wDinjii+r2nprKHeFz7WYMmZ+DwGbEhA6p+1msiSlrkbWzVhp8jpm
CsI9zrLpDnMkhp+MS/1/u5PwC42gR4A68EiOkHG3YnKpT6ul+pxpbcTSiv0M8Y/UN12569k3Pic4
jX6THhZqqRIJE6/2/qX+2DOQYSR+x6kTWRufNwfHyqBOAR57ue/n4AtsKaT5dnEJGwIpc3SJ1+OJ
yijb2DVgjusW21pBq0KalMCQ/wJP6cR90WGe2AIA6i8rWTkvkwYLgd8su0T5rP5mfT9ck6gpseSq
/jPnVDrjpjVxSlDrC/EfxSnC1HvHClUfLEk9lNc+QszFs5pd6Oj8WNl9X+8ir+uvwpLrm1Wn8rKU
lh8izEM5iLihRp3HKEXykwz2Hk58FuvZz8+uU6Mvm2d9RRVqnyIm0R+lKpwdZrqSyXYz+A9VYWmE
nVRm8qlzLfWRs6jk0GKE0iXegp1k7fLjjPTyc0jT5Uc61fqkQl0+Lt3qcyaQaxEqWzyKQZITberm
3SNONdaJ9x98q4FcCpCmQz1Y39ZE+M3smvwYwBK7ifabz2F2mN/fMiqSOpOMrvzsp0T4wSagcS6S
QMfNZNwcLz6OM3gdaQDSDHzFU5KhmNqAjZSn1EgXnE9TPN8AXBuTESslJ57sQnTgNbBZDdSaThU+
4Z/Wr9iV+/uGHo88z3LfTch4R/cIFsY9rGgdGBp5yz0JlOZ7HQoLdsTKtL+IDJYL9KZNM1BKMWRM
MZrPYXOyuczw+0dJ5t6PHZIom+E/Ms5Kvhm6pmgDTu0dUwRuagu3yWeSdOYBv/L0vGapPjVcbQ1u
WEJDPImr3IWlgcIXrANLlynckc+w7sdaVoc8SqY/QFT0hdDr+ipu+SOgODwkryx32SQCkmKmNojo
avmoO+A2I00scAlc/Rq3MhEzdN7YrU2h90Se+l8UUtO8b0ZNViB6ZHGR6L3F3rFYt8M3oJTuWeQd
xg5KMne298GotsAAnZsJJGi4EDrhOeHdMs0BII0595m+D/n4C0BDOEjDZMb3jhZv17c5Kp5olgRg
3Dwkew+V1Htzo90/M3AWcgcezjmjN2MHxBi69on983072uWUSK/sGpk86Tpg+5cXhLX9YFqcnpmA
p2KftZPqthPqk/niZgOaXiLr0uIJ5Y1DghL9za8rhe1u64pFyj2a/6EFPJwVn0wi0TwRRpqtG+w+
CJpFOfv1tu74Mhi4yerJ5D2Wi6WoXUxr5QQPkcE4EnzeY3TJRAyhU45oDvU6W/emuuFlUMkiMOu5
2chhCsqXMvI00yyR1+xmSlNkZPJk6BjqqE+fJ9RIVxhKCCSy0sIKDZ9lBzmQoj9w3ebYIe2gQqma
cECfJ3rWexGYpFNtiRs/M4jWvxgX8A2Fq57OvVnFeoZl2b0CYgYI17OsBp7Q3iqxIhBJ+ATklc0v
LipuSy+DNQSkrLT4tf0J/2REd8Xsq8HLeHEwuvIy5LomwihMdXU0QMHA389AwXCAdmDfILTbh0kO
GFSKpvyY/o+iM1tuFNmi6BcRwZQkvEpCszzIY/uFKLvKzEMCyfT1vXi5fSM6utoti+TkPnuvjUmV
sZDQnLd6kumEG+omuCxpy28lNe0FSB/c3y0kPhvpjO09DlquwLIM2HkObgLpQxmwLcJp9s1/eWdQ
hUJWyrykIAG4a9YNcEr+I0nadOlswccrhTiPo5bygaROw3PfWBQpm4Y0LrM1lFFoe1ZV7lrQKM2l
tAJ5pJLNVKcxL6DgySm1/qx0U6bfoa1/HTHKfelRhbHJ2C+8snrtFqpooCbsFRVq4yW1TPfXHDRX
lyLxmxsQCPeRjhb5EXOYc4VFB33tIi5JoYX1mFpfYGUHUdbAbALerpA7jf+AnZon+LQDQqtd1v4e
06Xlh7JkobpD9sKRQc/RYVTF+GKjt/4Yff5GTTD4ljhASyXLTqLBhZwyzH9AC58x3eLJjnJ7xlar
phdIK/6FKw2DR8zV/APzPAUO1KOiqoGZj/IhDIBxbgrb+eDmiMAwlMaBSTt4T9vpd3aydE93Cpc9
T6Otu2VwVNjsGSWIOaB+98kzvguqV3EgJP8cja+DhwFwtfc9c1x/AHU6C2Kkm4mq7doZn2h02FaC
hDhwuCdCknd/jSsGDJHkbj+8TuBdnMaWTnO4uGGJz2pnaY/YHsxD6hZje4+DipCr12RHu+sKLCG+
PtiUIoKl9NQDmRb51PRI8NuIVi7QBfO4J2fyicFxvKFbm5csbuTJFL716fZ9dIaTR8OVbwT1f0uj
gls+rF6pyH0tNMZ2bQbp35mL/cEkY02uFtRIjcGmCFhIu8PGzv2rP9nTzYI4uC1q04McSoINT0Py
qliYiY3b4w+FgXhHXrbeEQT9G3pd/RNH1vDk1+uQEt3ADgGwxMHhX2RhNY9MAH67jlLLsV+d+jlT
6WRb/nMC/RVMFNyE0pJYV9qmJFa/uNAqCmBXQKI/Sr/9Ddir7wHbRF8zGKV/EV3c3IwH90kANdzn
UTNtHN84sg1D9i59Xtgm4Zyr9iwiZ17Hiyet6rfYEM+aEfNkwVbZt/REPgB1yFmnckSx5zrGOamS
LoiMfWUnzSZDsG53E1D5WzWI8sJlFg3Ov7MjTPFWKO8CJTgiDJuYCXPh+GItxexu/BZ+cTFSZFpx
4oQoyuwccOodMJhwXWR3hd6hcSTO4r+WVMSm1867z24pZK1TboivP8omiB6Myb5lhOY2msz1HlAS
H1VX9Lt5kcN+noJmhxJchYsBR1SLrvkG4dfvsbP2+851P5KZOCSl7FvmeMCS4IuZYFksBKb0r3hL
vbMYsB+3FhVabYTfbmhJPdtD8FrEMOOoEYYI430vxB+BOg6Vc5EYqU9VkngfrMQvYsEobrVpSkOy
QFPV1n/zPPy1VX7rYCB0arAdJFRTXZyozA6O9E64Vd2d54saTSdKjliTizBuE1TEWsz7um/tJyR/
/yLS+QJUD605Gl8B6rjMQks4JO58wWf5lVhaErtpgWPjVt7jefoDBJIFW0yfJDZOcBGUfK32wphg
6GLH45M20VIKKt85JcwzbRy4eqZG7trJtcjYObOrNjKp1H8WnuP9qGrowGrENXyhplN620HybuDJ
AMpqWZvJx8LLgkccYCLZz2r1NjC+Ms7OhRt2A+CJceXkcTzhom5r70Hh/cSPbiU7kz5cZDV6yplW
dxYpaNzwdn8kLIY1bbSGTTIU/0qHr0/vL8a9ZQo8+2bbHYG5jNvWT+tr5PRvAbvHl7h1kJoyLI4D
vaNd5Bwa6Uzflim4Trj+VaKAcQcDGQTiot3DXAOqRVjvCPUof+igxhya3vgegBdvqNXqMQmTtfA9
r6Mpg6PoKNNWflMviEskL8aaKnpir+bA/qkIrOEBA9mNwDI948Jki+PPVR067hydCmlw22VyTs9J
pZE3AAQcRmlarDAIMZSUAECOzBT9tTQVuORsqc7OLOoODe8/Ut19jzGtEPA0pKW5jGPH3MD26gmQ
WumDgji0Byyldipo0rfEMr6Btevx7KcG6EzS0b/YjU1wMnCrD3j+a3zTKSXfRjWJ/dJSXotwOk4n
5mreg7WjL9BsjGMmdfNEF0v2Hxd6/FGpcvks0dvSZq6fqIKQV9sZ9sH849api0bUko9dAWOAKBay
hzUxRc+zvdMQoFtkps6f/MIRm8C3jTuvG4wr4x+F8SY7TAiE/7lO7/0dtI93xorneTtkcWefWP9y
rU//050bPXq8lS7oinvMBP6NlMNVOJKu1axyY71jZ/BRDRjxecOCp+q5JqR0/pRTgQ271kRI+e6z
JPubdhJHeaDyHf8nOJvJ0swXa6nij9Sgt9qPbLlFoPPpBfL+zM78T43D8KwSasxdYCRIBsW36Uf4
PpLl6tNg8KgavF5mXF5VqVq2onaOeTk3w5K6nu2C86PYCOE3+3nU/htrYdIcheZKqWkwOWR2y1tJ
yeDqr0t2naI+0q4ElCOOTevSTC0vwEaUr+xX6JzlsZ5cs4bbkeRvXK84kNi4EWXj+Hdr5IBMsGMC
O+qV8pEd/mO8jo3g4Ypbvmh1dqre3mPKr1+o5o4ouqaWaWeblLd7MQHLknHtCz8VbeW6f2sNTHFl
5Xt0+9XwkhrJLGWyZVbBShth+3yfrOFs6unDV/E+6LFYVYRrlsmZ4K5XDVtou/wbO3PT0O1hQFyR
jISo2Lc+zeR7vlDcMs3Zoyk8XlmqFedqjPZFm393RgHiBsp/AErQm/llkjIj2BT/7YxFX0j0wF0a
Oa/hugwPbhA4yPRpe5iTfv0ZuvjRs5P15ec54mr4cXeIrbR75VU6h+ZYAwJxy774lJ7n/ZiTlf3g
L4OokqR1SEdd/RvJ6ClNCcOEWvefnbM8Dl6GuDCxxdr2FAMki9fdPbs56B5uiWy/Y7zIW1ZVGYGp
yTyOohquLMfWAukV6JKzrhmTIRRYGbe8Qr6Z4M4gSadTvXDQuMSyT3Y7kxmZ+jjddC0lbHpoyhAJ
tjoIbfrkyPS672je2AK9eG0ekQiJu0tuVvlbt7CH0XKgwBOVdGBzWOdvtcO5Ko2YqCvk36P2gwM4
9n9o3Qso6y4sYI5d0hx/ZQrc+8Rj4t5qIzlMM+mv0amibNchgu/ayoZonerRYA3MXkM0by1enA17
c7AqFkPvZJZAOgW9Pbm7dqkXi3ggYTeaXJuhQkfdf0EzHMFwlGxXyhrUTPCUZ8SxZIQDgzAPvVxy
Tk8052UXxq/4MGGauA7VJ1YebNj61aCqzIMu0pA6wqKAir7ANjnEsvYZvKtuoKkNwqgBce+gR+yG
1ZgfzU5ZeyXd8nkgLxjW6aoVZiUNUF3BMFx6j7GbHS0CfERLp+4P/n11cFxj3tP2x/BtS1h9Wje3
YUnuPnQaRhKIziU852aVwW1L1N9klNOfLu9eeIAsWjuL6bVyMbyzZRU/XNNpaHCIVd/zpmhvNllE
WkaRjm1ff7VCEHbZDFZ6T0YbF7UXxKu6yRCVA9yEro1Q46XNNeiHRzyEz42F6XmmtXADs+Q7GKr6
AoamDvs5YVoc1tbxnMXxpTUadeq9NNhNMQlEWTG3pfH3XLa8HN3J3WPUeE2s6rFpWl6lSKMTEI5Y
HkfGobtmm0lOaMKFzB6qGFP/0A3SeCHuuIq37KltDLrrs2+9OyueLgsYc7BoFkdDJM8L6x2cOHm9
i/FOPxtR/1TkUHYZKswQrcYMG19lf018BBwzPLi9CPLDhIAVcoK0EJuwKIXUXAoa6A39nGo9UPND
amOD6TeLcRKtpX2pl342gswKFV5rqbe6xDOrTDAA+4Gfs2lcuSdQwk0vBsPLBRj49q5N3erYZgkE
pwjGjOf/Rl1ydfFSQz5lP5P7f7gOeKcF+sjBHh1xkxztByMjATzxvagiXo4QTKwQzy5XWsTSftw3
kT+++iKud6nws1e6D86Kbc7Nkcr5R66GVZ3Ook+HqO6K2oMB12g/ZKf2HvumJmXLpcgnezNPuHXq
BUU9GOeR9Rdu4J25Dh07I2JqJZhPlXYcxGcQxA+B4Y6o7LBgcoeqhPNCLvpWwM8/ywV0It/cRn4F
pezureE8NNAMWHEhzZ9w/ONPTII+vSQ+RH6bgWODpz17XHL2JlrTKpDxdLxFbZlup8bqPhdWdMgf
FHBDpUnPqY5j71QKXKo1egizPJoY+GhAfbB7uG7aReIcSFYVO561+gDooCXRAtfPpWoOPLPErMzc
SWMSEFI+lGkyHmHY8cmIwvhkCgWGT3Rsi03yYaVGsom1y3ODJ5J0ycyr8WLLqXxxp7h/G5RQD3Ue
m/suWcZXizYA9DvkonPnoVOIcr4UA4U6tV0yG9IP/AvEOmCcHNdMlaTYaYctEABWGae62NOz1Dyo
pnP2urP+5EF1Fn4//gzc4S4EAC3OXsIvE9sup/tN+KCLQ166Hr5CpeACpNkS9QfaHUa2q1H0hH1b
X+Ih9rJ7gVjj7keBGnTyrI5jv+HKTMATFWKTNF1nsZqp5bsiPRG61EU/yRRB2lh6nN4YHiuXd0De
PUvp/1g6TdCqWudQwNMKJ2/Gk5zbgYDL7E2hy9VrvzBIHGqf56bUEoLSRIgopvsH/7pa93XmBAyH
1C2GdTdf/g59qv7Mpfw7V513KIY2D9l/Jzk+wpJnGbXtuICOec5EaXz5TR1RIbXm17EPEzH1bfp4
oR0rLqaF3gCX/Qu7l3ylzdtmpattcxo4D1yc+q3qKZPhh4eGkaz3eu7y9bmr44ZsPcFyN6ajDQt1
b2+XIDuJKsUsp9oBS+ysrhyZsAhwi2PFNvX80Wm7BjBEiorDkprL4lU7rCrPchwzbBttxdcUuhVm
xT5hJ4jAQD9Myieyx7DjyQPkgO5UVFiEth4GsgPOtZa1Zlq277TCEO2FKeOKcwn5oB4fJPYsdr6G
HpJ1HsM4MRB5rVOMeKa+LtiXAa94UoRLGf3HtL3cXXLU5oaQun1EohpOGrzCK6FlCVwEU+C7kgOc
fqyI5d0cxvGQJwGWy55/3DS7+Bf+pA4DqjDPROK/SG5UxwUD+2qmoxG2XHvZjRma6B6CiqpCR9bu
nem9v+QT5DHMVwh4wWDFj5HXemEa8L3E6o5BoxnRau3sk56Y7pwMLPC54LZgSyXrMEL2+mzCG2WZ
jg7J4p/1ApvyBBsidXy0ZbDC/iZDRlbWSXx7A2qKuiy6G31SLIhrKCYbNIf8wOLBycLCwriBmT+x
3ux8eM/mChlynmHcEPt3MO0J9dslJZhPIKWo7nY4yvkxp2d3oxNsRjw/u6nS/gNeG+/W4tQFYgyk
UbksfmdBpxLvg7+po619VM4JG7DxPbYdUK5w5iDJcIc7qWXRWECaPEKVG+R4ppt+2aTLUKy0H8u6
aDORt45B+Eg0xKGbBzIpuHqqdBQAMMxr43myUnJaLIPCgmL2xakXVISjqdgCVEGSHHtfkbZOIXy7
RRfsWnQYbKacvF9MV5jZo959ixL7g091VcDx5m5iI7sukVw+Khd+Yd2NWNpamzrNJa2erNwcQn+Y
8VNn6k4PKUv7CKzz2nhh/cboH7AA13UO+p5FMB4SBf+SdcGAaM6bCqgnTBbJ6cu3Z253fouFpzFr
JqWMvjIa3wLa+VR1oYVEU0oZ+SyWujzM1kk0glZINcbko7Rgs9+RjN3UTsYUGYy0RkEKf2wy+Tsv
/r+eID+BGsgkvUHnFQ6lArdl72ICXahnD3shbe5OAu8nfEJYnGlW722/Wp0zS8UfuIg3MmjUuHvS
S//jRfJMyJN+BYsQO7ByBn5KvRb2GLRPR/cZJgiJhbmfHnj/queJZOZ8InLuEKXiLzMeg5lTAw2w
pzLGfcps69zjfD0iqpbHLOupCLEp6WODF+zYD9SsOS2sunacXSbsGXc/mHYJXOGDNB3W34X5vcTG
YVAtLZYFlEU1FuhbiR08zyO9CnKidKSYm5Pf0EWFCcz4jCnzBfnYmhFPk7dADlTWV9XppNnTLgo2
ZIQUWnmiPzCEtudywepFNWbz6LezfWzTcaU4UBYX2AMxAidgx5NlF7ZTwVMWGPfRseudCwUXf6yB
hluM9kQBkMLm3o4d+JieRk1/xa3OXw29ayD3KbC/9CW0lTUS4X/VziDmcMrmpbyYMM9fJFJtfcYs
gF4xtN1pKOsRmGnrRw9Dz2P7yEK3LsKpziE9JHOpx73wFmKxO/Z+VUfsprQvU7se3mpQL1M+3TPb
FDtbDd+EiqZmOw+4LdGHmPyahR5IoOeEYtsY5g4eqRgjmwA9sJu4GR7LNOAXOJni79QHzTlCp8PW
iPTX+sWbYZA8jGd0dBM7WAI6fdMSeI+J5E5stKcpRpssMPfkZo7dwixgE0XEgVFrWqu4+Av9rmIu
xmvuFlDfLBmrbdH4JW/bbDTtLWYFyrjn0X7nWK//MQUsHw2XyylsFzm9oLUOL+4CfTwjhn20UCTP
hWG+r4TskHqJLoxNO3jF/twT9UlGzOFO37GiNJuzZyr/xDAB8iKfZIjdHMHOpqTlCaLCXJBJVhl5
6Di6Ct5K+aPhDNZ4YQc8nyGreFi3/KY/YrMYA1YdGJgy7qlHOYzRzbIWqNK9zD/nsvD+NJQJ3d2l
cN5pdmUroMrB39igoXmKBqqDtiyrYjIiET3YJZJAAOAA2GTjtm8Zf/CHKupmrwc3RK2gLXEhqLvn
R7QZywZBCJpTPFrOnozSewqM7Tb6QMzQxCBpgYjMpn06TwRWylHk21kO3V+/ZivfSYX8xEm19z0u
2TXfXaNM5yQENwH4XZFHO4KwU3wHueLRW4ujmVrZLN0Bj8IKnfrzziQmckzLQD7US/4fdPE4XIgT
E42T6px47UPZLa81qCp7YGUElIl6GmNp//Ux6mEga7zY3gjt23Ml+8WyMDaeVyqQEInQ67/rNarS
4qfEChIGSit8WGmwEGI18r1uI/downfGs1nUH4uXHdy0fPKS9Df3OAQI4JPG7jPCCawheH81o1pr
MYSkIjw1sm2cwEzKNNjdGB5oWHUIaAT8uvJ96L2cXRn4bXRYDtgWL9Pe4Np/Mgcnvy0DafsO9Rnl
hkVREwXHDgvZMeeWIEm4zS+atvcnapNrvjQzKrBWwz4NenFBvuHqLEt9qEkzX2MAQ/9SmALAhIE+
IScHXD8Ku36U8xwc2UrbOLAIoS+TkvtO+v8khd8XSoAYOSCsHzhyILSKjA+Bx3gvJ2YEHK0LKTCv
/mzYJPjUkC7Uz/SD2IpWW8fat9+sYCpqMi2F+m/CnkN+F5JUsi9SaT/jLH+mxME5dysuIbL9B78x
xAMeQbaZLJbpqbVyoPVJ9JywpdxRbGnLHU76niYQ7QQhLMj5Tene+o49TMC2Tz5KZ7X12GiL+UZB
dTaPVdB6O9HW5WMZZNPOIdl0B2gogv3M3642neMMcLIxOV1YcjbvjpCq3Q9DMr7kQ2E/LFnE19VJ
syPJyOLMLMiGxLMJiAOvXPfqDLesjuh3Hg08CZ4q+uE+StH86dvY/Y85pj/n8WwcmsHKLkHS9x56
h+EegGxZP4j4yT9ztjC8I5IXc1fd5FTcRnd4rFkkEaUPiIyPRVrcl0rne/o81q4VQk/bYPQcWLwG
5dWUVZ1Kbrz8j1uBnaZJmq0CxRy1+pem4IDslmMdIZYXHnF5toQVcs5mqSogsaN1b9XEH8IzS3t7
8WllndqP3FayrWnSdS9cGe3HqaJGjAYP2BwBzYZsPk+JggWKelUvMywjFtLHarLiiEhH7xgng9Oc
DFitxntnK2NCg7Giq1KVrY9Zz+/iZQFcBJYz97gZuwCnKeyhNHOAtbGjexSHSiTZuLvQZA4CeOTB
6iJsu4vgXFAj/DJBKRmq+EAylNZgz/pJ2Fo+Akig7Lvho/hN5FKcdDFKg90Ox11l0g8SjiThHn1c
ZBdoVcGeb2DxNJfi70DqL4wsWMiJAGNIqqDdjDxt2Uh4evYGGtXBTxT/AkGYjMwIa/geDek3a2IE
8d4qxkMnjKMtyoL4XvXscLfACU+kAUGHwoa4SfC8gApjJWCxBLE8wz44jeJDITn1AmqdzC6dQaij
zQSKisXmHsseII2pwuHtDd50W8jrogUpESHgIvlhSkQxdfwAUlbl1ce4Zn2Ab9oJllfRd4kXtq3s
vobGLAu6Gso53UUTJtgtiTgeOswRengHpoTZxq21eZW0aJ+DLDeCF9rYvFBaChxrBT4lpC/a/rUI
Az97bhwNmwnr0m7AWPCZdDD3NnniOjcVzT3Na5i+91mQLtEBh3vVogGVw9o5yJY+n3r0k8nu+vSF
C+DkhGAxkbMr5Ze7zpiyT5HY+d7hFuF9cR8f9ckYmjHbu2ZHFSk8LRxqHqf2xZ5T9Vy34KmgH0fy
C/69LJ8SBEz3pRMueyUgD3XyPPAyqMMgCprqEdi24NpHj7RuzgPhz2k/iMwQq4iWXLuUKsdmTDPn
hb0m0RbHjP1uAwmFDsIt95B4n0YElpFpKJJGGLMpiG6W4kpO1KHMujJ8ZvxJzMOImEHBL5sqBIxT
6cocxQNXJPbeeoCildLJ7DfuQCS74A62kc0ytZfZs63iZQLdYhz6VI5mtLEGVaOH4NKiJ2v505a0
011c4EV/iKja+6IS8fKI7zJrwzbq4vmNUY0APzp7Wv34bieeGfpKeShcPyLaqBGQulJ0D0Zh5hZN
7/nofZJrrptHp7HEcmAdgLtls1hog9s5gbXSbBCbNOTDHPRnZESEwVLb5Y1X0wLWbI3JLSYevx6p
muuWyeyFYTeg3bx2TkQVxR/Xzag1x8Ymdrwi6H2NMks/pCwSi2sMrhYnDcaw05K1pftg1eB4b3Ql
VHcuf7k4cgEaOXbzidxwZIEZ3SQJP/sm9+FWQY7RsB9HXhczcgJvyyAoC55W16ZmQMu6sXacOukn
46FDpaLZlG9zm2v1AeBOZvwGsceDJRgObZSxeFeUz0ZnOsRM61QmfTxdWbTPgr5frltb4PrJR122
tdyNkSbCMvDBX8tUuOMZz1nVQZJz/CMWsM5+J95Lp6lLdejBYzb+yWjoeGcZosRPOrnpdRQ9E6pg
hxoCb8nPMGz6x2K0qqO5hklqkzaqjdEgsSNoeKu1H0jOO4paThFlJePoq2ZiHZ893MecYbRLO6Xh
UuVSd9V63S01GSavi9LxdyLwXO8qkUi1x4Az9d+FMQTxd0bL+Xg27dHOr0Uv9WnwUExpEmqLNYs+
tniSjTg6NziOzDvW7OlOIBEYYNsN9GN75QLUniKchNvPA+YlG/tbynExOSn2r0W4Or1WZOCyB7O0
6W+MZzs7O1jGG+g0icuWjLvyUCAg0uFwrMwMo6+l4hyXjBPf4yGgmUAULXl7XRa0RPbZfDUwcfcs
nEX6YSwVSrtb0Y78qJzIwADrANHyaPuWt2xa/A+t8Q5vjInS+AgJ/l01jdhVU2Te/bqpTiL1+j+x
HXgSvoktLMyV5MIuwQJlNk3h20K9m4dK0+iK4oFenNXpAVGMer5xiM3kYDsEHDjYiRtw4tDs0rcR
nm38zPWX48XaYVLIBkJ/E7v6UxOb4w8FUfpzyVE0EyJvhZ5CyOHooW0M92a1XVhRc4o6ZWPpKroF
R7ipzPqcgeUAsJrHGrGNopdyYu0CUxpkEFF5Z7GXb0uLfnynfSLu9tlUZ6vNI0np8FBT6meHdjTd
W8tVfLk7Fja4HMKRrDbkbgS5f3p5qDYaGvWUzHQx4COjtG9jaYPmn6pCBAoHdrVosGj7/aUzeu0i
aMbSfzCh8keAJVL7v5rLDKRFeHbWIaFZ66zQtCc8prbxBlQNFgFlHdqH97rylJNta7Gu5hrX2UBk
z36OSV8hIWUUahdZjK3AjOq13Nqq4OA5MIOxKfDqnvpWveYKvoJYDb7vjW6d4HcgHKwfyZvW8OTF
QNjFYLmJFebBmjsTObM2ZSHOPl2u+zrCNbltNfSqazpqe6BTwamSU+MzIRw1e/4Qx2L/5rQpYLQm
rrm8rkabk3QhNuDYBfBDkZX8YfzvQrrfMBXFwDWfApvV5aWxsO7de291GPZzbcMlbVlt4u2jCehB
W4VP5jolAU5bFlVTdAhMpe3UpO+GAPdyUanTYK3GQHN10uyzJkh+aciw/AfkSq98wG7p4gINLF8R
BrZQ3pEiMyEJc2Ujrx6ZmL21d9h5ykcniBM2K6wrds4Ca3XHkJrP16nnBftk1i2qF0YjdZHlWL+T
75gYlSqj+yhMW4V5WjbWJ3NbeUqZTtg8i9gD+oJZu3triJYnLF4cb2e2bCQPdhxB4fIS/5SVbfRX
gupHQ9fNBUx2dKa0ebzK1Coh5fATuDQad06LvbMn9pGx34MUKrATdFzEWHbxF6B4TlLAC5AD9niu
jskeM3037dxEAAbEQ+ViH3NcFrCkFZMwtggKX6oySNbGi14v/sVzbRhcoya70vNdIPxWC10cOugD
LIkqab751QpuBoKFtGgvaRnmbCnLbaBmcPkkLrnHFZwq22xQsqCtrnW2CbPze6pl8Mh/Jns9nLt6
tZnOyaNkuWVvbO30yYHBu8NETOmGeGzx6Z4Mn8UsQfMJzyHIU7xusRImKwtnfncs13u3k8F6znXO
2nxcGwlufuu0/c2k66S69Ugw0U/Jho+Tw5acp/DoKLY6csVEcURroqUplmlhpLuAGGVc8Jrg+3s0
xtThlYMp5TWeSnmVsh+NbEN5jVHcZpM7D3SqBDD8xLnfbLrSkJ9MppbxbJqsST9NiKIHrE7FuyZQ
N/5gyoV8xvvcST5lz3hywMfejPcqmxPqXyaJl8ebm3nXNpSB0HorXTI6sn52ANXOJKu5u+48GnT4
tdXEKy5LmQ34v1Zm64c22izkUtzc+U5Ew5Wknv1K9wgN5CaXhlPKdlWy0xbxJ7Gpft7hkAt4tPiV
R5cIjiRJzkaFYEA0xUijIbdON1UuWyZbJN6DGLggncEwlmLZgFOZ8UOpOF0BEg7Z/zeEjRi7toMe
P0cBAVgzKf96ls8fa2OCDNlnjQ6eL0boYzTbwQn0fc+Kn8ckNGet4oszcZ/e5vjsy8dMebAfkLKY
fYtReeAOe5s1nm3mcD5q6XUGDi8hJJk63yaDKzs8udAvAy+kx8GbvgLwpA+GxW/P3qEcj++66g2n
2tF81X3CyqYzXDUMIg6Ziu4S90qeEQiSbIsTYhULPJcvnJu5LYlEC+akv7F8105PwvWs4FRlqcy3
tsEbY4MGix0xkd4YEu9arkjAy2fcWWZ70LPykF7amTIgvVBlRTZt3GLec68VwDw4fyKpsl1Ob+hC
gDfqjHfcntHJl63kMARb5dxru1LTc0res862BXQicmK5in2xt3qraZ/LZB5ZXUBCJUQgsKDyJVAD
GBJnOKHHDlcMWTaVyTNsEUOIq4T/EuywKgsIFVndWV8KtLy30y1T8zaDTTJjV7HSoABBJavxbAXr
jqpObNGoXQ1dJOAaLUcx61028p1k+0XvdEELN48D9689ocB4F09afGek7m8+39Ijxdyyp9hvqae7
a5jowWqMAKH3JFAACheZS7y+RZD3nGBqd2KGK1e0Ck8trurxmyVRkvz4DX3DN1LSBcFTm3bAvY2Q
GeHCzLq8f05czTLd6f2qOMD+scQdjRx6/Sid6pCoyEATUFFJNI4Ku2YgLH/0TNKlYVZn9QUDQREO
ypTHeMJ2uitr9Cc9CZhTskrkypyM+ZiX9kYRMbN0LMauCzHWOXuk9BHPFZtABRcn0+VrP/l5fs1N
f6wxuC/m3yBR1l+EGoi+teEEFv848MEvxQMjdksLyCaeenDhm9QrWS33hftGktPdEZnQ4MQq42IS
eGaoQxusjV1T+FYFE64oIIFEIBfw8dhV9GeZujEcoHRoFxxZvEDu7CvDPqvYNdecIvttTRztzSuM
xvtjdkl7wxC+AF1q6gP2BNpPWCNlDr6fWe+hjE0s+2uNbgMt0E34PDJbhyAGW241TdfvhcKijmrp
j3cmuKx+g92G64C37CDJDvZMNY2YeQuowff8beXi3ZzrCV85xP94W9OeiYe5Meb8meLoxT8MmlHt
1PVuJI5+HVvNa7Emi5DeQcj8mYZ5gglYQZrKVud005wXEGXEwaVpa+4ES5w+4wpv3WcAWiN5MHfw
uYwHiQGrhkLrZhzPcBWTlna+irHnFXYc96id7a0gzDowRCi8VLNrXXg7dlxrmix58ntKCDd6wEuY
Y7HOa3JzJisoqkKopOzCRo79P7dY9+AZ8sy5lT6cG66k1F7ZvXqr0zg4pMJy1D62rcTHyCXc13Lq
gpde5/2r1QbJvwmogvklgDOsqHff+ovtcMRlnovhiaE9AUmSTBgScqFGXuQJeJ+WP6ULaoRTo4+T
V0PPxn+IRPM9iDM3omjCh28Ltg/y1zWCJ/cccVn/p8wAsYizwHsFh00bUpGPen4sAKPfmqDnPx5o
gkPjqjuUceg2yrXpQlX0P2kvqduwtAiGbl2rmC9GxnqRFlJreJ2SNvkT4MCy9njck/LJb0wCJVFA
KitEO+ZUMyfmiBj38St4SkOcZ9fXE3NPAZgbrpWoK1DfOQUpbD7Y1Zk6CG5kXZqGYldFaVDpIZVd
Siy4BdWq1GySOklcK9T0dlzshgU0ADc6ttnl8d4LsQNG0xOhoOCTJEjxxkp6HMKW7fVJlh6Mf4BA
98Vm9fI/Z2e25DZyretXcfj6IA6QCSCBHdvngmSRLNSoGlSSbhBqSY15nvH050PvGxWKQYa23dF2
uLudBJC5cg3/4FGS2pkXMPn8K9Tr/rOj984djAZtooXhTHhhC0RC3cAY2m+4WlZDeTNX9IQKQFTc
VfdRz+QPt2Ct7L9icgNABRDPzMgMmUEfyqWrAx5D5namQUZYR+HcARBjFlp1M+KeW2wZzDMKCrtm
YC6IURV2vpZj16gNg88b73vD7R/6qlX3IiqyZxstQ/9BGxP8aYXfj7gml6p1jV1ulA15n1+6xZVA
9TJEar+KjlFXWp9DE6+6a4b0qnlpyF4gnaciNHYuHjKKUrpEPXcDD3JAYkZDqt/AWvDo12b0lxUa
1atl1gjcxL3+I41T1wMGU/3dRnp7G0eOeVOmQZAehNtjkORCjqBdN2TRz2xqFtlWOQc9hjuafa98
hlv3TeiHLrUhKfHNZOm1uAXz3FRH2fPEILZQNnLDHJJWMTpRhRqysOU3s2+1a0j2zfAZTpqr03an
IEXEvYZ1/KtwuPwfMjOj18tUYi7cn5bZmPFdOnQxHSaBvBdGAlwpAO18OXK/GNz9uxz7YGPjIjx2
7Ps56u8oO0BTw4+nRBjjGAlDjEzLGePgmUzz2rZjMLHDVLr4nE998FRDNOuuuslIkBKfQykfALto
HZBUUn5vxDKDNaYYsowvneG+53r4JNQ8PWAfbJeP+A2lX/M8oKU6uIGN4kNURhDQlm+HQC1IpRwm
866B/qI9mQLBi/xoBBiHIO0+1W75STNdZJC12EI4b9MTc0Sx2ALHyM9boYukh/KtAlSqGqgSNgxO
Bw31jtIa0fbi93o+SqfYN1hll/VvGhPBUG6ttoQeRjsqGoMjvWbkooWcl8mvicnprV4RfYAw0pCj
jTSFnwNE5UrY5cVc75irwwGnlTKqVxNLNBTBgY7Et6bbqDZCLxDRmXLDleXWtxYjpzfbH5HyaNGI
SOmUFAFFfjZhkxqj6YBsxGgWcJwRgKeytKwEt5AWOqbxlmV1i2zL1IeBfkcZ2QLdS2FrMkSXhZnA
kYA4AlTOMWeNbjzMWOZW9IauyXdHXl5T2MfMyGFqBPWoYYjnWNfSVkmDfAhZCWqwCJ/YzwvtuPyF
VG52CAarPMiKkvuXspZN0mHQca1cwWSyL6PsxxhLEVPcG/Oux+pc7fDxZjcOXUWjNeywX/trHmCw
HtOC8uM+0lRZPAihddW+BhoWbI0+N9NrrRl1G/q1mVt3SZAAmMSND+IJnj3Hkf2PLKYcbP2XCSQ/
PcBkI2zGlPY39hCgohslafWAbDVXuZ+U413BxEB3N3UbVPZLCuHSfIa9kKXBBvCTdgW0DRhhiZIV
gD93eGMSiBZD5OrA5OkYBWA5Sk3cpaTerwY5SPZpjvPo2aZjS+1G3/gHRh2kdo4Z1J+Mpo6LHd4K
zk3Ouf4K3XFGMxn+7hUFGc0iZpnGmGwsSo8RJfUis2+iIuAvoHKPtiCuCw5CnY1Wl/eM1yK0T8NZ
VvZn21DTEWkCE7ZsjkkhzTy56VSMwm+eVNeNLBPtoaEGAsJhSGt8KIinTEQZKWTzbmxUYIN6ceVL
hBQgiKjIzVMvYna+dQEmd+VuyGJR34GmjbKveQh69ptp232HiSGg963tN+2wTSJd8x9DDYIQk3WT
DAE+bCHsLwWSHkrbBOiPiTdIQAzJAHW5yTXgo/JOjCaiNswarO8uDnE+lCScjzH5IRrZB22meZFR
5dC8v9MMP/F/uQV9K7TKCMrI6n4r+aL2kWNVtzgXZLpR3ckGJ+TPvUUDfB93ojQgYepKXTGOgjkX
tMN8BQsB72HFHAq5l9ac1a0zoXyAPMWs7nI8VhRjoInWh3uV0s9hfoOw5Qv9rhD8GnNQkhAHSj5M
KEkRVUCCUEnnxQ6QoWsC2mw/YeddBYijaH5DzlwyR0yx7ZMP6SzzbekbQBpJGMPceW3oUlGpl5ka
f9I+B8ZK5TmBWqDdWCa0IbHEGvtf0uUJt4YZ0aNwx655SdIwN7cZ3aAvE7GYcahmhxkZ2DS+NCTX
j+nca5yssHpDR8c8VqXRzbeV1VOWRsi97m1kF4JX09BHmhmzkdg/qTFMyGuMt8RzGlbO24xFRBDs
hZgR8RiJ/sh+KCNBF8v045e8KAL/oYOjv8cyA8H0JpmfOwP1vcWjuQ+6V3NMjfDK7Se0U7Esq/L2
E9dODOA5y/LiTVQBxxMWTPiVEON8aaZB0XBJZ6xo8SE3Hw3NcnXICFXf01FLZwATmWl+mqgP9OsW
a4xvhdM50RsAIxTMRqtOcJB2fPnUF76AJ1QllEThYH4RGNV78JDh1JKvWsFLi16X8wlzUqotTo77
ferH/uBKA5LyWGY3tbFA7mmSpm8ksNOR9i8sSkfa7RVmzUglIuzfogQGbGC6y6ypfoMoEY3PiZMO
U70pesHfuXRIaTqS2v5omWUvyH0b1ys0alBO6kqIdXlWq6uZihnCS0AtuJ1bV0a/fAQnb8cJp0bP
iN2CWV3S2uVBdDMJKKp85SGMupihTF2h7yJIWqHRMvXCx3e0zW0+NM499tCk3DBAmOwmReZ8ZeRc
fupM0aOwYWV901/x+jX9NnfVUH810PfRXgdI4tp2hvG1LQnS5rWhjBr9r0JpPX4Msg9/KvLT9Lru
0YsQ+GGoW5rZfX2UEJT7HSJzGdgot0nKB8d1BthwVFqa9Tf9Jwtit4bSQvmUgpkurgyl4CMii4lC
NvTigfGqpaXBo9RQd9OjEa+HK21uKucpiGsopeQw/pYRJ8IfSHchWxXBmdOu+H2qvCsHvQB/7BCZ
8VNAnbDwKet3/mw5P2ZGSlg1cwpeA2Q3wFkk6C7Dp9AwziQrFOm2mbPB3VETCfmXm0Pg3aKdzJQY
3R99IhkGm8+sCQUDxIVgAtIuYET2LFsNm4qKKSi6jzZjykFkVxYyXR0zJUUdgBgXmBMRLhq1Sm+h
otDZDfaDhKTdI2Aqt5Jp3AsYeT3Zx2Qny4Rcn5zvOYKzyFqFosr3DKV9CKxYwXrjUOSvWVvXDDzi
bgpAVi6ynVS3IPr2IQkqDN8OURUk9YL0W0cEGx+cxBXJjRF3Udvs9alU2luJ7Jb6WnYuuoxtwL3j
oboFOq8y+O808WifvqBwkJIYkzw/iLHTk3ljSmBcv3TdjnlvBBYXQWJ02eYjcP7WQYiFT/ylRAB7
foMtYAco6cRZ2D0XuAY+M7sdAywUnOBvBLa75FNVOSby3iAVDqnGOyQrVuCdMPO03G/4PRl4EMho
+j61+BuHacCUFVqo3DhTAAZb6QElBAOKRTcpCOK7sguKX6nvuDQADIs/Qzew97bT02taxt+TB7zb
qt/qaPR/McJziu8DFwWmkeC6SY80v65fcqQZUI6nB/jkWxWtgQSBIO4P4czfEy0sIcWR2EHsw5Mc
z5qSoGN1wFLv7FEfjumslzd1OPjtC2CfUT4tIgH1oRUtkgW7sqsm3EQ6nzhihjDmn7ErysJnRkyC
NfUEzqnUcKs5YFZh/8KZiEI0dtqQ0VLc7SvXUQ+V2SfXQiXVVWXE+l8KWh9cepD5wNHwtalu7Vng
U0VbDIDWzJHcw1PQdUBU0XwwipwiqONsOKPUaO+YPi0VGk4IaujW/KnWgFntzMwavuRBNrqHBOPK
Ce0m38UzQcZ0I7ZIsudYERI8kGdAxd8X4/wlZwgGUNTI53iCBsHdvmUmZS/il2QYm15YTvnCgM6Z
rwMIoAlFz+QguUZcrI6h1deMjqbyjnFkXkPJsXL5owvt8tXROsNEuGcarBngjcY/2OZT/2jndXcL
iEcdcczR4O4kAsBFPiBFMLnKXVr+ORKvbt7Pb7ItI0Ss9HF40+FDW3SYoIfqfcYWjniv5pFkKcCU
MHefGTDxjjPNiTUCmWtB78SXy4KTm8VG8Ry4ZYbhHiEOqGRXkF/7aKN4IFDpLgYoZKdXpFszOAzX
LOU2AYWbH4qOKWgABtlEHx184TGzRyvh3Pe19RV0ZRG3dBviir7APAOclEcTugErxJMeOp9AwEZ3
c5OlBcIGTq899rMzYGhWubb+MFZGq3vEMkiEVGH1txrvm8dE10r/syo7zVokJ0R9HfpC7CuIGB4W
u9O9aU7MZLXIvpsorZovvc0MdksnTvyky1JEr7gxzK+VpsjaqAXVtnB4rZ9wR4xeG6Y4W3CwpfWT
2cNcenhnujdZh6/OFs1TlzlUjBERVGKcDW6Q3E8euRegJlESSO0qUpXL9DrO4DXum0zNUFiGiCM6
ehWSeYgAm3R+cb7DExUnacPG3AEpVHeIt0ZK9iAAuvQwKI9Jq9sq3gWcT1LdzOrUczxQWe6abh6o
7uWkPZbOpMEzzpaG9u0MnDw4DDFMHWyUXKv/ZiC7mLxMzZgESNDpDW0Ja3ChyUC0opscoDU17rUe
r019K7EzyLRNZ5bMYSoHLxDE7EvhT/0TZIBgrv5Wet310Bb7coJGCS2qHelbFuDW8mnXV2He6s/o
5cb4f/sao/3mJZJI5X1unaIf7wDqaGXw0yXZjv098zMOGJjvEbj8wenAG+OwlkHpvafWm7HhMJXu
BilCFghBHPETgfpgTVSf9/T0nXnXFaL4FtVG0R9iU6sYIBmVNLtDzEXWQdcbIQjlW5UB4ZRHxkVh
+DXsTSLWccI7dCr3Rg4+zmr//ve//u//++8f438Fv4rHIp2wMvoX8lePgEDa5j//Nox//4uwvvzP
1z//82/KEFQqLYWiC1mba9Hh4q//+P4U4fHG3/1/ZBJkLeyr8rtvt1W1o/IZDqmeGm+2oJ6A7QdP
G+I8ptyN7k5UL7XD5H5MmGtFwJPO/xr1/scIRZMbrwgXTqftLhPU9z+G6d1kD9z7XxMDuMfOMEv3
iwGnpb0SfTZlB4xUoANXSUhK8YcrQ8q3LKEraUtU+6X5fmVhMgPSQm14I1dMDnU2YctiA45Tyg5u
IUf+MHwErs6vabjvH1ciOCcdw6Rnjgacwtz9/aLApmglKfDeGIAMzZ0jOxvhyNa0sg3zWEZPm4Fj
Q2guG8t4tAS8U4TwLTfldpaKtlDJNHWH62uhH23atDFNrLojKcBgc8EnathdJ2Nc9s+D0fmOF2QU
NrfnH2L1yaTuSiSFHcs1hQnSynXeP4PgBc1W0OtPkzJ64Enl+A31vP6qETpSXZKk5sskRHB9ftXl
//W3XSsNoRsYrNDFZKNYhrns6t92bTE3SWj5dvGM1CMmFmXuZLd9ArMQGvHcbmkHK+bLOM5ehw7u
HBe2qXVidWkqk90q+A9dvF+9AytbN41ePPvF0D4lmbSeg2aB6aKPeGGpZcevH1Q6lpAA82zXNJct
9NuDNkJqDATM4rlpqSxzgB9byET1vkvccV8r3Xk9/2LXn9MQJhsSvKFjsS+FvvqcFoI91Qj94QnX
SXgLobuMWehjICwX5Uca/syNbNLj86t+fKGsatHANw1BEm7p75+SHgcPyvDtqUhI0TezZv8VNnSw
mZpp848/XottSmfMsQx0T9cxhr1Z6bTY/CdG5/KVRBHdEuho0dKNgk13frETr9OUpqEcYZgMWtVq
p5iQwG1a14sx0ELnR73u+7SwcZACEvDXKNaxlUwjY7o6v67xcd+YLOzYfEXiqCuXH/bbvrE0wKPC
Tf0n0Fdeqck63dcSLd6AXgsW2w0S9dEw198z23gzF4+ebdK0+Az4KFbURFsb4sNAPeei//KIZMmL
6/bmhUN84jfaFJx0oW2ajrq++o1VWAZDg3jF02TiTLIJM5u2HHxp8yZv8H2M0qJ6O/9a1gGX3a0E
cYp9xishhLx/KyHV8uyEmvkkONsAA+EPtDQFwEfbKDhLVKSOpq0xvYd+0u4jDHK353/AiY1OvDT4
HXS3DFuuNnrSG9BEukA92d0orlOzoZNUpj5g3L67sNT6ZidGmgskiDgLoA25DPn+YYN49DsnK+0n
BO3cXQmvdg/8npqQcf4hj8ubksxvA/9V7gzDR2WjKAAH1HN2PP/MH2O15RquxY/ReXLdWt1yLWYu
4PhH60kbXIHe7egY12WafoFNT6ZfIMXap/q0gyMbXVj54+fmWnJY1HG40nkN79+AOw+1a5Wm+QTk
gwmoZo1qN9J/2jtzYt0ylHpIwRrt/c5ewCFOeXP+wT9+bIvriavRMEgpQFu8X54byoEz0BhPIiaT
NeKhGBF9CuedjJr+r/NrfTxLtlI6RnWm4Ngzanu/FobT+G40jv+kA2fc6427FHShdQAi3W5zfYwP
59czPnxVBbZSKoIMjGQdKan3C2YgLnpHz5jyBZpR3mBuGMtjz8ST1nDkW/Xebgf9OsPmBhGpKcDm
Ts22vJ4wtZsfGyQn/yoA28tNbjby1pqT4UtkcYsjaVRDPC/LML53Q8t9OP+zV6/JtgG1cyCUrfNn
abirvdg3U4dqrJHfiDmfj4iG1cdCy4wdE7n0KQj1S4fw43pSFzbfBe1el7btaj0d3BGe6EnFiNLF
pjYfYK+jJOoj9s/UAolxZ3/+Af8JYb8lDDwhoCXdUUh6OYQAdxVUe0ATBSim6oZhcvvqmlp2ME2R
b+1QH68jOcsv2mAmmMGNYELKrE0OM+PrnU4Rc2UJMV642ddR6H9+jyJtYFcibuiuzqCRIqrSCTSV
AM3kWYixZy1/DnHph3/7JXO46zocF6EfPY0POagZlIaRR302cSlyPInl6euFF7QqeP75QeCQHCmJ
iYxWVqeSeZ0BZrLlkwRZ2m9RhQapYGLWxA61Yv0BD0mQxHRnUTTCrnGSe6vT9L/TUkThrs9Mxo3n
f9GJPWIo13UtRxfOsl3enyRX1wYy/7EFEWCnezc2pmcEpqYDzQf5SzfoGp1fb3VylxfApWC4tg3c
WehitSeTDg+cjl7HTYVsNNrBSDkNdyKxmXBXEmD+0alqe7yvaW+/YLHZ1xe2qFhCw2qLksxy9fP+
DRKxVfLedCm2MU3Y3IRjOl23+NShDqqPn92ovifjN9HSCh8W89qf2TKwoQaWXE4VPXMb99Qjfkko
jDPcGTcKIBTKwIbzd9CjshTYQ7zxQzt6nqRSx0imwEEy2ozgZr+ff4nrj+ZQN/PBUIQ0uWPor77/
aI2JoCGle3pd8tOxvLEtFGxU9MAdqLYGngVP59db3SW249ima8GP1gUTcddYHetQ1KFCEFy7dhy3
12F60oEeGTZWAYS3TZpN3OAX9uXyf/n7Z3IcSlLubclzGrphr06uDUGBhr/Temarl0dF2xvfjwnR
otZstrZVjVcILhYXNsfqyuY5HWVRDBi2sBY5x9XmxDJvysB8YkrgKIfxYQZFzXqwU2Ymx0ov62mP
6pemXY+NUbZM7QE3bOOO8c+Fh5cff4irozsiuFAth9Rh9YFzHXxPDfHLw95HH24ZtoXtUwamPOP6
trvmi9kZNtzejq7fTgYo9WSIrbXj9KL6yGpuW6au+mfauxZdEqSE9ejrIBfLHBC9yG7exyD9kqcK
WQ5/pzNcc380JuqbVwa4fQJP2NX6U4lya0gZW4GXQ9UCJXuw0W1ImlZOEW7R0VAa+nWDPhDuPpk5
Mjid4kJbCtFIj7yhy7oeE8cIiP0WspQWvMgBdebXGIB9+kh+jSbhOIxjJzaYSKDNfX7PfjgjFOiu
JSV6NdR0wl5e8W81iACzhycCOCW7yZmQJv5gbxgxIokj5vInjRXnwkdbNsf7HcuCnBCDPxy+3BJ4
flswaeBv40eWefowtp8QzC2fMUYNLqzy4UrjiLEMtbXgUHDTrp6rRMIlBnSeeQA28HKmc3hdmxK3
FrOXWD6X4lrLEFrEBDyE+4RnSVpmzVaFU3IhwVxHcn4IdaUFRsagBeOaq6AwJhLRSywCvMA1h1ez
SqN9jje1l+PG16Myv+hARkXpUfJWF17CieMhaE3ZtAsUxcX6VRuo8xVlZOAbAr1wa+d59JChZXQ1
LLtwhNhxDeZHYRaJCXFKS+bx/NY68aUpaiT7irTelP9cMb996TBrxDxloCmD3AD2CiY0+6lFWfTn
O1gAbNO5JsHx6vYqV+iHolO4kfOlZ+iJyJuO9p10/MnaB/EQvAHnxwHg/JOdODR8UYVWIjkT4jGr
zRU34ViGWRh6jYktjtk3NzAIgdV3oMssgSfG+eVObWY0mA0dFDh/sJ3fn5laT6aWkVjoDXbKNTom
NfHNJ3iMY7JH6gGrlLREZ2OKy9vAZ0QwOa3xoNfVj/M/5ENWwGamRU7fSdlLG3idlvTmCIKgDjIP
GVWBv/qoRseDrDMmX0wMS+dNhW+V/DY2IPe2VFAi2tkFHePN7Fha8DNRo14++J1AchW5lnq2tQ3j
DUvuasMNhNwU5JKxF0fzUN7PwJL6h8pQ0P1dHaGjZpv5nSuPRW7WoHCA1SLQef4BP9zgXKaSVjup
J6mwNFelP0qRmEgLujEOiPVfi2Lsoe17JF4BD2EAeH6xdf+He5S3yR8WOGI6K+vCA2RD7kRcEijn
pTLfh2gL/YDniVR24kz2kaCmKEkx4Zz3AuxAtbhz9S8lljzpLf9o/iwAxPhb5TTRHa7ZRrnHyFf8
iMlhjQtb8MSOpyaj7644YTZtwNUOnAodYm8TeehhzhKwNn61ZqCaV2sWTnHXMtn4+/zbORE3bd4K
r4USUIr1nh/tWNBv1xJvmNx+h7eQBSxWRV5MGNuXUjS3jQzwOiyD+PX8yh82AabgEi1VwjYXFJOX
98/apAbOTFXEPrSxmoXKI4IM9GcX3WRAve/OL3YiSJLgWxRf0Pwk7dX3i0kLRoBRVljpSWe8biFZ
bo0p+V9cQsQpxkfKFDaF1SqbH3B56CNYz14zJ7Q0QTkDINUNDSNPhJVQU+hwHZoAw/lpdnX+AU99
R1Iz3daJl0vH+v0DzoBz3NYsYg9HoZQenigOLbrDu9Bh+ayBuQpHytwGYh4O51f+mBszd1jiNBuW
+8FYHWaA7HLo3CTxWscs1EOo0QO6whklfBaBYLI7YteIv0Ux+n++dZdcarnvqfIh77x/5Lo05VRr
fuyVeLxcJUOpbSYg7bfjGNu/RnzosMMICogtNFzLC3f+h827dMvp0OtMC+mqyeVz/Hbpgh8PIqeb
hWfDpNsW/F2fZuGjBxjr2YXy6sP7pcJhJGkwC+QhOaLvl7IAduQ0iYSHp7OAhoexkwJ3vgnsZrya
0N9j7qtnfxqIeKnLqtxCgPzJW98vWqdg9iddKi9FwOOGMgspK4yBNvncRoeWAciF9/nx7uVKoNCx
HZpous3V8H5BoTIMdJLM4sqDPwA9EgfxOP67svEiwMJk2uRRxtOXOQruIXQP6I5iX4wI1/zhbl6u
JkPRe2BSwLZabSrTjhPTD3zTa9rKPTQt8E60KfKdWSu5Aa6rv+SQ1C48/YfDuyzKPbWcH5Z0V287
8tHFHHVfemkT2yEI3m4GMTOQr29cUncPlUMkqZWVqWMNfvVPMztWZ15JpiFIf4jF71+9qRs10T22
kF1iGv9WKxwEkAApinuAWQlCGUED4eDPXzNDIJsYySSP/tz7NWcNH8cs6EnmsA6DlVLFV75WuA8O
jieHYNF7AxWbxRd29YlT6y6ZJOMuUxh83dWqBlOOIWhNb9IzqSNJ1TSoOwU+HVkjBEx7/hmXrfKu
BFveK5qQHCEuc66f96tlqepiTctNzyyJDG2o8i2Te2MfhdN3iaKhd365Uw9HHUC6SOLBhb7auR10
tggFKIlqxJRtWxFhlqcDasmRKLhQcpzar0tvVQrSZTLlVWJeGdUwm0xZvLTDKkKXnXvUkOze5yqX
1y2499c2Mowd7UvUEc8/pXHyMR2iEzUXBed6kFGjf4CIbOh6EvX1zAHiPJfFFnmcsd5UcEv8KzcC
i3aF34aOwS4GviZWEYE7ufS/Wmkj1O9D29/wz8YIZaK1N+n7OUd44hWIhS8uYAJObQKFmALRjR4r
Yfz9JvBb3w/qCEbw7IBE7EGAIpehsmMeU9JMYaJdeD8fEh023QKfYMNRNrlqVcPMIPHLagpQGM/a
9iemjvUBVmp2f/4rnPoIjq0bjg1WkZ2w2tpm64yVrtem1xZV+4zLUnbTtkg8Rc1sXoiNH5eie2FI
mpSk8CQ4qwfCnsDSkKZQJKi9vvXDVlx1lYngc9TLC4Fw2bbvD+zSKNGhHjuG/RH4kgRWU0MJVOD3
HTBXAVrISkTtZ1Di/d4nA78CTu/vJllCktFRZjn/Uj9e9CyvGJCDPQKa/M/O/y2nkCguITyRu94U
OvNtWpp3SYnaLS02Hzt6sIciREbg/JofTzJrAi9S7FEyY2eVNqLIiCngtIhW0Kp70ucRLTM1SEwa
VX5vFXgtN0MPC7vQfpxf+OM+XXInds4ykVzARu/PReMMZVUBCfLsOLPNu9JsUElHM7lKPp9f6NT+
War5paiijbDGU/Sa1VeTJF6EiER4+HeXt5EdvtY6r/b8Sqe2D6/RXLq2fMB1nZmErR5NInC8Mqw1
YGx2iyVlVMc3xjCgG5fkVf8pSVX2dej0+JfF3fjp/A849U6XJIIGjS0oAlY3ALVrqWnZZHvIR80P
PhqBuBlR7/95jKFeIz10OClMa9aIoz5WpqYQTvCsMI575E3byjkktBf/OMqwDvcnmDyazgxJ3u8R
2rezM5cKd0uwpt+UOec38Ilqajj95/k3d+IYkOw6tgD9t/xr2US/HT1lhiYgatfyxnLSrnzdyPb0
uMdt31c4bANAI8fGetliVHrhm51amdSPkGMrycdb/vpvKzPnWTDixBx449lXdJPinZu3UD24T9Gt
jVV2QNuv2wEsuzR8OnEy6E0y/mIgCQJjfTKKqIdUGnbKC90cLpbGdGtq02TXDU50OP9+P96CpFsu
TE+CjU5DZXVfhLHW/0O+9CAQM8byp2g4ZiZNFfrECK5o2AWeX/BELOWxHAZE3Lv8e/1aNZSpyjIm
vBgBgsq9dd1ZLgInkcRGcSjqnUL74/ySp55REWQMtiq7yJLvvyR1w1AhziY9t0doOwBFe2MKCAy6
KkyEZhL3Qrg59fnAOdCmtKlBwdC8Xw9Z7FmfZCU9aQogBvwilMhmXEkG589jNVNZil1JR+pjWyNq
p7Eq9V56c2G5b0Yf9jvHGosLp/3USUDvw6IpREhR6xmbaAyUAJFg8coKCeXKzbTPGALku6AvQLhb
jWi2yDF+i5T/h7hNAgt9CKkcB7CfCdxvlaOhYZ/g0keibgD+zTdwYe3PTeG+CQOgtTlCjqiXsuyP
t4sgHUQzcykSpL0E898PftGqsOwTeqA0rA5tkAQ70y38lw5lkl0FQTO6kBme2J8CSUQ69y4fEvDR
+wWRKIDFPVBk9m1jYnId9dciF/417kSM2q3m9fzzfUBfLG8VtVcKStSAgfytzoMe15MVuZ30UPZp
t1YQo3MD3nAXDQPchJHcYNNHEtWN3lSUCn19VyxMn4HZL/oOYTNceOEnrmdBg4EhEZcXx3P1lUfc
FqfCHqSHr23D1NzB4H0DJgWeqo055LEe3HLfQGY4VsCxnhw7TvfnX8mJE0vNuSBREM8BVbd8od8+
uenPjh91tcAPZ/APEdN0b6zq5iqsiuDCw56If9IAvcrI0QH4IlZXJxqCEpXSTnhx5ug3ME2QRe06
+3MRz9GvScXTXSt7/UKUP/GGQY4DAKAiWKLuKui2rqV6NVqml+uo+SIr7nYz5hAIuWzSClvZTY+u
4H3Qon2zRaBd3ShzCLsLT76cm1USz30KjsdiHsZZXn1m9CdjlPsogCYsF79GzeB/mvtQzH9+msDN
WLRblzE9SjPvv2WRDsjwFYb0DF8xd+kQNS3KRkDPh5Yncya9f753XKIvSBW+JqHq/XrYFA84yDL9
qjUj+zlqpu1hIq/dF/APLtydJ7bpMugXS3VPKrlGhiLhF2i1mZqeTud2i+LriHtli4hyIEIEzM8/
14moRPIBBGcpQUDQL5/ztzPhJvHcy5JbMwOt/uL2VHUbSIBYLUmMHPB6dR3/wpInno/NSY3FIeRO
W29TaDEx15kjPAhc+m1dWCXNvgYJPxuN0/NPd+JE0Mq06E7/z+hhtUuaCGc3P/bxejIWjI6F/Maw
CbAG30Gfg+ct+/GrJgd7PyBsQIk5WU/nf8CJOABRzmHYxmkAgrkKwlOUqjzyS/iV4TBrcOTlAn1D
+QbtDTEaiBSB3Em2sLOc6sIJOdHSJdrCcwJ5TVFERfv+00JkrpqqCFPSIEtNcAV91OZ0GwumGQNt
HLw0B5G+KEzuB2HE297Bz9uZQ+eX2Sr76vx7OBEVGKVS4gJ1ZmP/Qz/5bZslo6ZTVevJzawlxi92
RrYt09j682T+91XWndQeOaIOifzkxtJjfyfc0cT7A2no1smKz8pyn+aorL0uyi+BuU99Zi4WxUli
wgUX5P2rNnOAnC7M9ZsBXph5M9VoOby4gWU8M7RMv7WjjhagMlI1XkjaTpylZfhDu4RCHsGt1T0T
t5qwUaeMb9CBqI9O3ohDHBsYVwTRpfv7n0HSKrI7zj+ZrqPgCK0TmHbgr0nsLm5UnZo4qoBqxbon
yjJMLrqya8trLPw6fx/gFYm575iD9T5WFazjGf9oaEUXrvOPoQvcJNOfpWcvCJOr65ykJ5n9Kctu
YvL+Cp/Qeoq2Ojnfp6m0hoeuzS9RfT6+7QW6TbCErbHg2VfhBGpUYOlajC9tOGaHPNWjq8rKmp0S
5qVc5eOOkpZLe2YhY4GjdlcfFp/WFqshuG2xXTXfQyPKkfPkiCLrk7cQz0OR7fTJRTrx/EE98YgL
kJAbHDwP9JlV0Ojtsosxk/W9EVW6mpu0zu66KMyLbZkkjOzPr/ax5qBTwziYvWvArl2vJiGu4j0C
uhZ1W+c+RQ/tyi87DGNw+kZCd+q6divKBaxOu9v/cX7xj/uHcd7CSOB5Fd2FVWwuoHeoARNKz4oy
OnxpN21qq+wh2tvuJg2i6kIK8TEGLtUNk35ajNwGH+iNMkPDDmcer/UrmqhWKg4DKJar80/18QNy
tdo0hpc8EAbT6lQMSqDji5G5N5FUPxaNM99rEMm9tM3dSyXNqbW41nTaNrS6yezfhz0VqbQE7zR5
CA0twI4MLWokwCErJ5easyeWonBaIPMcJrBeq/wrxs6+HRAV96ZORd8x3Eof81hLd9o8xxc25eml
kNRjEgjudB3nsOUodRSvengYxfiIrEh+FIWZX6Etfgn/fGILwpNYICckscvQ8/0LdJoewz43G7we
ya+DUyOhnUUDmI8ClcB5aLsLj/YPFeJ9DLcYmy+AHMXQHunH9wtCJ9bDwfZ7D1PBDMdNx4qup3D0
nwuzsr7qtW8cgnDq402d0TqxA+6xXZmJ4ShSHGcI5SV+tDjvnt+zH4OdRcChcgGMRA9u3QnLagzi
RIztFYIHSGuIKbhSnZ94IYIyqHGMBwRC/5DxRdMBAiHoZRrFSzhfJ/RdZg55ijqnJ1Hx/aKBaP48
ViHymUhC7I0Gx7rzz3hiVy2pAQACuF42YWf15t0RfZ0s6rwGsWgvRxT5mh7/fFSqMQ7/i6UgxABc
oNZmSvd+qcjoxj5MjdZDrCul3A78a6kF5j6kMLswXjv1VIQZc2mjLL3F1X7ChrtD/SpuvbGPmkdH
M9wDCa/xQqPDufACT2wSRSOaxgk1kbLWQ88IpY1Sr1Tr6dWI7LxWu8dBYauqwni4q6sJwar5/3N2
Xr1xI12Y/kUEmMNtZ3ZLsiynsW8IezxmTsXMX79P6Vtg3WyhCe3ceAADriZZdeqEN5TvL6lpuPG1
yKFBuVBxXr/K0GuE6+SqOJfDDNxkh+ZJABQtw7sxx6M6QnEZF7QxOjK6RxCr9Iws+I06S9WsjHzf
iBTkXtzLGqBEOhOLfKDrMryORQkGHJXf6WOL50HkF6JGkY4iR0EItTODbPvujeQaBCYJamLd5fXs
NBONhtlszo6Rj8cJ761DjBLMyVRQT7q/1FvPJ18xZahHduktri2sucYU8yiyc6m6E6je72KOgz24
uwkdA6U/3F/uNvGwmHpxOzKUYoK+RNPqXU/ZGFni7HHykeSH5j5hmnGqivIjJkPxqZF+XWj8NCtn
883nJA2gAKaJcAO8QLGwmBQces9jY8WfkffI/hlsK9whwSC1FSuxv/+gb1SBdKjlqSHzBRKwvGIS
0oyqbqv+bMHCAoCWpLiVZ1iKbaehRWumEdiUhFPsoi+ZzyMFUx7+SoWS/hi1tPHv/5rbcMFZglok
+60g1ZbhIppQNUeTZqbvVg/hDie2+cnr03o6qo1Wru2p248sTy4qDpJeK/fW9eHtI5FMZlarZ60u
8TNLUsTgd9jVGV8mhMQ/eza621hPJelOdGm1gni8DVeMBV6n2cRF7tvFgQVqpE3oK6lnZiT11mmS
6oc2iPi/slCQlvGkX7DVJu7Pd79goOgk1LRW4FMtcZYJgq2mNWDNG2ooy5lJ634ocr3ZuWGTr+zk
N74lDU6AS7SqyACXECK3serItGhODWVq/CiccfJRTkGBUEWB7/5TyXd1nbXAV5ccLZP+ucrHvP6Q
IXekFNafziGI6QNjVQv95sI6ZaD/ThjfAgxoFDAwSTUiNVEVK2fojSd1gL/zObkLqBYWl4CLJm8u
maVnUqby2FCKbAbMSTZIy60laG8sBXqIaQgAKWh4y6FSoyoGuWdanyvA8HvNm7JPOR5J2KCKeCUE
vrFBaQoxF6Q5RcmwnJcJ2j/YQ488FfKowPtHpTmDec+xsEcq+ltecZAvguNSvvsqY96KtIJGfQm5
3ZXv4K9eEPjYeIoiHCANPEKAL4XO5JBcO/O8axHM+7fyxJC9k2wL1hm8jG2YpPSSSLVYs8WYUMUW
uzjn3lDlx7lWvfxQRynSjrnd4YRS0vVdCXZvvWDwWXLoKvUdlhhO+oJVD6k7P88pnqlBbf2M0Yze
uB18QN2ufheKtwaBuL1deEzUJIA/yJt0OUnTRmlB5AX5WdRG82jPTXVoRz2HhFXnx0Fp1jQElusB
N5ZdPcmqoqnnLrMSrUNT1x5d05+0rAyRqDewssTkNgq7p6RVs67YyBGVurKDlvFALstoQY7NpWDQ
ssZVy7KI4EsbPmZXTX+qJtRqt7khbBSxO7Rji1CDCJdb7i5igL8f3HHY349IN9cqmx+xRxpQYE0I
CUtUsKix4p3zUPcxEGpp5tZjMXwWFvilgzfHtfo8YttpHwLFC4JDhXYI/llZlYaPQ0WPfR+hUB+v
5OI3DTp+Ew0bQ8Jn4UJBl7w+WFFoh4BYq8nPqtralGEoLiOT1a0FbQYoRYTbDQzXrYuvFD28NDxW
+Ky9t6SVP4KrVqZwMJXAqFz/CI0bXolhk/gDMJ2947IgjuLj2XHaf1UcjVdS1OUdL5ejsU7pIfn0
pKnXy0XmhMlRrvd+ZA+jeE5zL4OdFE3YgR8atknibFCwTXFvxvotnhh5Yo2wsh3lI/19PfEbgI3R
muCQqyD/FtcTsvUxThpm7+OTp/+x5yn7mokoexJN1K887rKHxFI0INl5oBxocC45qTN2f2ozWB1K
eYWD40Td7G0KsJWr4fZY02phfijzCALYMmf0cqtgEj/0ft9X06PIoPWiV4E1TTaqGxeJu8390/TG
R5TaK1yyshSn73n9Eb0EfmahzZ1v8PWGz31ako93uTGNOZaHuZ2dobjpATaJuBdvwqw11ZXJwTJW
M5InWyKVgdgMGE5dbCO7Sh2kx8PGZ5MlGBUkZjFlB+h1kEnS2kH+qlDiDh/K3MDIe01Z6YZwJpfn
0bmiaM+Q6MgX9NeV2BVe7+DMPvu4cYW6d+oFhX26cTGByg5oagv34jL7U78UJnp5tNPdtvKGrZjV
3v3eYbeiPQ2z6xrHzNZj5buCyl51MHo00PeKinzBsYFgFoptONIu+DcKRJI9a13iYNBRSiLUD9fD
jvmlwb8cMc04QorzvV8YVAnXhMZ8hmOyTKHM2IvB+4bMvuL6cxF1+EG3ONs0Sgabou+LS+fo7cHQ
YmUlS709MAZ4XAnHI0LIKv76zaYGztWjPQW+qoIkTai9tpE95V/f/XiswmTYpKhj9yy+n8A6uNTN
LvAxrtOTTdh0UjDK7Ae6hp1VuUfXBhy+d8ZUN8GS5uGn964PoAT+BmkGuFk8UK6fMnLKYoRi5fmz
E8ANJVKJTdczc5qjNPiJR2C4S8Os8xDssts1fvpttEDWhnKG1h1UQtLJ68WR5auQt5k9f+w1TIJU
K39Iajd/7jVUH2uXVe8/7Bvr0YhBlE/yfmAvyL//67B4KN32UTI6fpPWGBuXhtHjeCoglzWVQgHQ
hPVK9vjGzYpoDgkHZYjENCwvNdsOSMDrwvHDuZVUECzP55LyQ52YkTt1YCBhWUclgwzANHFM8jzF
sFUHLcof08bLipXj9NYrAFtOg5rTKbWVrl+ByNADYEjPK8CH4qyE42ckw+t90KvpY14p8Uq288Zy
TEhsiGMAWyXl4Hq5oUicFgsoyw/HBFmcFmJIGU72Xgu1cTOpTBfuf+Hb/A6gG00LyndddhcX98Fo
8i6xpgnPXYmfwWaudDxJocFrP+0yKB7q3rIx+prM/gsy8FgTeXiWFKf7v+H2RuA2YH0Ii6hc3ASO
3GaQHBgN+KxRK09dg2V7GkcZTg00SYoQmcOMcPfOcS49VMa5qD/ypyw3ZTT7a2vnDLloEgzhGUk9
b5czMz16pVMcIPavqVvcJi0sJcsTWZ8wA1t8U0Ol74xxTHjGUVzRDyhRhuXeUuFp7vus8d4LduXJ
6FvKAh7FETnHuX4yrUorDI10DJodpfExvFQ2RW6n3/E2XmtMvHVaAQXRXqLfxY61FqejCgxMRLUO
3zbLmg9GiotnYeNXVmloiIthMLfJiDwqmnKYmsNEwobXiw73t88br5cbh7KaAkHCYBfPG2RKqFa9
5/lt15WHYbA+utOcPAQgUN4fC8gYSF4I/LzdZcsnzjxrtpCx8Xvex9HNC7XaCAODhG3RZ2KbhXn8
TtFJog66PVyqdH8p4qk2rz9mPJsI9A8K2mmjpj+CeLBg5mv1CUZZu6Ir8cbHlA082kzMwOVhXOxT
PRxyLcRMwZ+rhj5BXTfqf0FVa//YfYo/Sg1v+mxO7YjR89Spj7OpJN+wAzRXQtJtCHylkLGJgWZR
3siQ9dfJrMq5NaAt1/5YKS6N2hbdLJGmj24phK9R4R/v759XldfrogLKGikLhRSjYqrs6wXLFqdD
fEwq38O+BskSO8uV8owwuWN/nvGk4IGNIEelXGrTHFvPrJWXEVeU+sEa1LT+E9TKZJ3teFLslwGH
VAxsRJMbP52ks0PseQYjirdm0MW5P+pT1R08bShQaY4FZkabRNcx88R9EHffzcg4V403Uxh6xrfI
c3DwOWqibqKDZaY9eH24FPp3Fdu4f9HYwmfRRSvc2WdDEqbPblHm3SYORKHs77+i2wiNjDG7gqsC
wgXp5fUbKoxS50Xw++OmCo7eOL8wMR1PDEbyQzOB51XHYFzJPW6PNam61PCj5ymnUIs1FcXE7dpO
0XLFzXEXCzyc1cKy8biiCfnexwMuRVoF8YJKj+H34vGSKS8iJc/8sZ70ryYWFuGuTd1m3AaO3o3H
qh/BKM+CeLqy8m05xkwfwg6TSs42+NXrlXMvzIXAOcO3UQAa4ayHKugTJcTFhWZIenDNGPPIusfA
dSbGrUTO289KBQhVgcYOjTO6oNerw/qqBdfW6Ft9biDPDZeQTsK47+nsPBaZO38sJBH7/st+47t6
jCSYrNF8hTG6uDI6oNLM3DGjdvQxqk99AW3wpOplhEJ28/67EIk1x0B9U069mXddP2EcYgExaU3v
q7Vq7e0G03ASHG8zJ8Zan+rmZb6CwnS0ARzKAoZd10s5KDdPYxm1fgXWEjvNrN5j9jc8jaGqnYsk
S7FUTdcwpTcvU2JP6P0w3QIlxlh/sSh1pTmUceO3QYj2Pe0w68mpJ69CP60Kv9z/cnI7XMVJFJbI
yEErASjl8y2eMJ4SfDdxZ/G7ZvD2I/Otp3yovE2IRNl+grm4m1KyR7crpFN3ba7cvrf3kyy8JJJC
tuxxD1jcT2kMLArPo9ovDQjryOJ7R7MYMlSnZxF9QNU4207MnUx+Aa7iOwyJax1vkXeD20nOwf/R
zWd+wE5eatakXomNsqsJP58NVCjazsL+ADfwTYak7ef77/zmMpRrSfUQg8kwPbdFFOwsHY1NlHh9
azJAshY4ZyabokXJ9EBEsQ5mVAfaygl9a00w5WQ6DNUQn16GBROFDWEHtV83VhWdqlyLxi+2UHC1
LmkLvTjQ5t87+JHv1GRUSSSSo+KlamrgZKOSdlZNY68r/7PhUG3tObS/TB0aH/df6W1DmbVILtjI
5FZk3ot3WiVxYFt5J3yFL5x0TGerIgu3mWgbWrZKMGknEgIv37tV5X0hUa+sfZTGevOi4GIaJJvG
qMt2JRa/8dJJLIFcgXqXXdbFj0JVpG2xts79BHO3b0AS+x/U95GyAbbXH+lLhc37PzNNbApNqUsk
z/V17KiK2XKU0sj9Lsvrhun0qMW7CIe2+UdgpuZXo8U6ciXH1OUZvY4hsF1oP0KaMNjSy+JETQcj
tmiT+TPAjtzZzBycuNpauBZOiJjINpkeZdUUnQ0Dv6KPtl0kw6HGpc16mmodMZvWmobyXw2nHWNb
WVobvrotJjj8dDZdEC8OVa/bD5HnoTmHD9hgbaIK27LPqjOO4lTPdtUe7++oN76dFMQlh3BtQEfL
CUVUGo1TjHUGKreMT4Vi6adUEeNer6wvlRslK9MHWZou3iHtYkpWqfVNQbmIg1Wel1oVJ42vMt87
p2PbXApnWusjvkqiLpaB3gd4giuNm3rZaxeRh8LWXA8+1iu941PhFkixqFiMHGrXYcgdKGD57d2o
4JTwuUYvVTuH5GrISRtZkX5PZ+xGnnGKHoKvtGe86ENi4gE37SyvMPQ9hoIhfn8pmbL0bR0rjNkw
z7R9axiJ6fBBXZThpzoz9lacBu0RlH2snKCM0nErRFHDBARyoJ/iyuw1zKArx9qkczY5H5G1VVHI
CTJv/tGWONXihIm1169C0dRonwe6WT1FnhbH+wzBjmEbNzgD7TK3nsevmWki+RLrev8HD4p8epoL
re0u2RQpBjK1RjRr5OdRUShn4dXIDW00HVmNdAOuw/KekDwMXPqRE1ZE9zfZ7VXP4INcUWovQ5he
AjrAsvAbKAL8FjHd8dRU+ohTdxjF2RbKTPPf/dVuElNAwkAOyIVRh2MbLBILGOTh5DG09kc7c+po
h6a4WT/jV+84x2Ia4/S/tg6TTtu5GJc5+3jEYOXl/k9444GBZUP4hKlMZ2EZn5RBZMCRp5rewlh8
M6BUfBMYz2B9ir3K/8dS8iQx8YHJsbzxvCJ3JjsuhN8iC619myFMDN+VlAz1z4hOl/nx/nK3qSKv
Fm4iLcVXfcFFD3vo6qQCCGD7WMI1j7nAEQ6Gq59ponvEeDXbgB60ViLvG2vKxjFlPXEXMtciaJgJ
GFWcqbCGFVPR7fSu1cXWVsz8Sx82yhZxmu5T5GF9c/9Rbz6ipI6BfZCUHKxjlsU8aY3N4NixAbIV
5qOD6fU5ZlqNqWW7dq/fROHXpdARhFgruXmLLSuSKGgQ0LBPTaTUP83Gm8Uer830WUcMxc+NuV85
kW8uSNCXQu8045cwSaOMGvr0in2yzflXgNr144Bl105z59+5rsZf7r/J2/QXCUECPowQviFQAHkt
/NUXwZ1mxmPSMU+lqqQftc5Sv5sdycQ+SQs7Qj65KDFLToY28HXFabWNGiAatcN/Vt/f/yk3hYDB
eIdWG/BQSDhc5de/RHWDJnQbRz8NPW67/ylTNDXOPnfdIWkfqtFKQqlHlqlPcwLIZWvXgP4OSWrk
w7f7P+R2d3kUzahqyFmXA+/n+od4XcMAM8ZzdZibcBMakXrUraY49mBp/HcvRfkonXvYziro2Oul
8L/Fy77CDhTXW7ekbRNlhv1JF6E9fiNNc73P99e7CcCoKEnpHxCazF/YY9frJcyMp1FVuqOd2MO+
ye3o19TiKEXrRxwjs4Ku7bbhxTSreHd/5dsRKUcIPwGgFiiJaDcjj6yYXYHETXuMnAbzNkRFXmIs
fy+KEVR7XlG1g+OKwo/mtACdNQfJxHJ+aBo19u2uxE3ORD8UYEK+Q58OMa+8Kv0MZWcKM6/G8rTv
rI9WNYS+OuB0mAVCfzK1xFkJeDenUz4F9lYQwGG7Mwq9foExcJXQxPTwyHuyL1Fd135Wqsk2wQbi
gK3ZmmrsDeCfBAhMCKKq1OJAE5ahjmTALoYqAdRlmlF1QM09YoRuBF2G3OQ813r4aURptDsLJ0jD
Dx1I+4xMATjPg4tNh/rZGyNXOWKuSattoyCmZK5Vdq+Z6FVOx28kfCClQJkF1HgRIxU0gq127MSx
waPhrDWTvhEiEpumjsttNCjxLzvXjb06D8bjWAYUmeg87No6wd+2SpKj1qnuTjNDHKmiKPmIDbd5
aCyr3jVzmfqo+acPeBBiBYpW8hevrfSDJ2JrmxEc/Spq7I2FueoByIhywjR4Wtm5N3FJPh3Xtwtm
CcG1pQwZQn8ICJWKOOahU+ygV2UPr67hZSX0XZB27eOIZtRObbv2gWFY9N4QIZen3YT4jhzALy+g
VGjIEo9Rc8zLCchpHbvHSNTztreNtTrqNjoALmUqYJCyUAosCacaHL+xso3Er3PVE/1OSxMnOAyW
GJODMZdB+eTqdmL8CMKomH/OgvafuvKybxIKWEicLoPZD4kMGK3F+bLSQc1EwU9Is/EShWWzxT20
ebSGvD43Ngddaef5dD82vbkoDwypSwb8pbj4gICrcO0w9T2ht328FS1K4yiL26VzUvEYmf9NdT1P
0m2RmqJZUxq/uW4QAmJ3yfEIqF9yxetHngZR6aWmBidlQAussxzw3b2T7ukzpStv93YpOonM8Gji
2ASUpURIRDFjx/nkncrGzk60EPWPKGg42xk73pXb/CZQcsnQ+KbQk/19etHXTxVOuCCrTuCdxjQO
D2qOSJzb6/YFPsBXkerpe8c7LEevmRkayZGch14vl44lZkv48J4yiPJ7FTX1bYaY2kmJsMpSKgSK
728ZY/EqmaGDKCDjfR1fUJ8ssm36mGpgGoPyYAITyUGHlvXwkGM4kx6irndr2oe5gyAv7bRQbISj
VsU/eP4O6jHFJdK+uIOpoi6LPwlCszAW1QN5dDd/ryhK/1BSYtWazBaY5ZnyNdmbdmpPRwtowNzs
MJ5KH8YhVe2DNlZptPFQ/q+3QTuOE65XczAqTx7s5WdUSczulEzwFbcIcTPxMAOQDScnqaxxN1d1
EB7jNnBySvBcm401pMcioMCwBd8hLQ8kckeW+9dfpbewnqfzEz6omREchRBf+9ayPxvB6Gwds7N3
Se+A55n6tb7X4kSzMAUm+Ru0VDIN01wsrFHFvvaVkSoLEdJQtZ9wbJR9nba6r0XmcJJiHof7W+KN
NRHkJEYbcuMj3nL9sBgmx5U1u/XDGLr2KYzRKyi6yr2IxJwQGQ/THfC7NZrxa1b8192LBDhCqywp
AZuIVy4L+LDnereENV9o4Jjqvu/dWceWp81KZmjaFP0uRTD8U6eKgaly2WTm1kWP/CXE4hgBhwSe
/bau7abZTOiFPpl1XYhDkEeO8xhWofvVmoUefiuTXMlaIjFgPuS9s8jApjyPpho7N15FtfFC7JWf
0Mlqk10/tY77Wa01t9jVatlWHw23mrWvYij7/MHBNiylpRJMabktMjDUOaK4XsdOlILxIfKAAtcK
jB0GUKcvdPbQ69iqtV0B0XEqb6x3WtgUYtfhN3RpGrhrB+6R9FtfIVO3YW4++MjQz+o+5tr8MEKl
+51ibvefB0HR3TRYYr8v0vEFmM28yrgxciPULa6s0osGb0bS+pJ7mkBnTPs5TUH8ZMLOOU1xYqxk
oDfbjOVICkkGUCKiJF0sJ8DBBSOQRgQjreTSBL3JcBZf8IC21WHurN+FF76TaykfETgGRwnMO6CB
pTKfxzyoGeHaXqpOTC9WNZf/tHonLrbBvNaTYn33j9JNcEUDUBolgBPHv4Vq7PooWQiPxiGp4VMd
WdMRYbXkYZ6j8gjoeT6+cynuewIF5oaY4kg2zPVScxrUBeTg4KGm3v6kinHaYF/Ufs/GcY2w8apP
9PdZBc7CV0NN5FXgB7Dd9Vpp7tYapWVzIVaW1GCG2eZnSx+UH4aSmNUGiCc4+CExvBfwVUO3VRDj
8Y4CT9YXF+Nfyd7DB+XUunSyYUAh+lFPnfatnVptDZe9uL9lXJEqSwRviYckObn+rXNY0tiue+NS
l+b0vYCa8y+JhfEy6cVPJRHVSq9MPvrfr4b+EVQSEl0Lkhu94UXwLNLGzofCnC/AcfrLgE/x49Da
9UqIvn0oWaZwaqSXJUwgebb+anaUXYVPZVoNF6AVKdYMkxo/aZXVPo/xhBk4V8rKRn5zQRIThsQ0
j7iPrhdMph50yKz3F3OYJxREKs3b9qlrHRHMDQ+FKO01fd/b8MCbhDRHIUaIAOpyveI4FXOpFOTO
TlSr6rYyUDqPAyPOt2PeTh/UENOhfvLSlTd7c2KxOZYJNEFJjqmXUUnRkKqHoqZdGmvud0pq2xtK
qj/t7K2pQr+xEuMQeVQZwUOSWxyiFtplWmRde7ECpI82Uw8JxzKpETeaHYmV6PAKlVjsSxn9GFfy
ERmJL16nCsHKbrOwvQSJEuw6nft9qwjQaf90htOKjY7HZbtxhyn63rdmX25arzM9RFn1wNjITEH7
HDII60911/b1zuysFNMOXfnGPeiV+7y1uvPstdiW2VocIqgmhGY+OFinM7JiIJDsnbzvfpmFraZb
JHjKjwig6ulBNaepQgm5E0xMnGZcO4+3bxkWPzUJvowA+mH4XG8jOHyjpdVCvVh4tx1zhEQ3vRP0
T8wuhpVU+vaMEMzokKPfg2YDgjDXS4mm16yJ7v+ldPo/RU2xHwzcYJJcn2ysSi3/fWfEp5gHIYKG
kdSdIbRdrxcA6xvsaEBTMtPNPyPeQ/u+1evxMDnhtCb1umgeyL3DBSZtQwFgEuQWEceZjCAWpWde
LJSed1VhohrAsb9YZeigwd9PyQFvTwHWWM/mo1FFa6Ilt2+XlgUT51fVDS45+aH/Cnk5U+lywrT3
YobueBZdZ1ZbL9Xn364trA9mIeJg5Xvebh3uDQYrgEVRLoQPcb2il+ZJhr27fQnqbt5HmOH4YTe4
+3CM55Wocxvs8KtC3lYn73ZUlHuvlwqt3jVDjWrKCFJtr6IZeurMkVuxQvZCxQznh6tgSXt//7z6
4/0dE+Q1Th8VUiCHg/RBvvK/XmkiyiB0vaC6kDFnCQhGZ8i3PTrP814Yylw9oPjm/ANDLFBB/wb1
fKzUUDe3SH3n5S6ezCrdiLl0jackGpxDpcLG39DOc/RDUhexeswCXfT7+796uQ/kj4Zahl0pWAgJ
/7z+0XqOAoE9wSiLyQ+Tj0WXutqugT72q4qiqnoewsF65+xEWrrSEITfR1Eu8eeLIDK7o9X39lRf
4rTPfpHzuPlOEW316CVJ1xy8oJ9+vPcpuYMkAINeOmyOJZjIgQObTWPQXERfl496M6snmuDiWxKq
HQKOxpp8xrLA5QmBfRCzkMoFyb9UjOZ79nqZ47cZgnMPqcC1uN2FrpEHfilwwtrYKIR+sedK2Q56
N39799MCMESFAJVGWh5LMRjXKuhODVp9yYbRNve9WVnu1usqL3och1LdJ5nFD3n3mpLhBOyNUQ29
lEVAk6bXeeBYWIlNWfk1HvUaTe7WVTeW1uQfY1dpXu4vuAwn3JFyBiNbsCTEN2V1Y9pci7oyXSQl
9pQxfT8IDyhllzVrtcDtGaEQAA5FJKFncIPrqwJPb9AKGS9DpRn72jTLbTl56jEswn9nupIrldxb
T0YKw2qA7CTt9/pISnzHYMBNvxSIXkZbASW+2w2R2f6wqvi9gpu4ost0QwKx5YQNJ87r1Xpvik0X
4PUxG+dh7+j5twFm2a5HUu8h7TtzZYz5qt72d5RkPThNJDjMTSXtZpE5uaQLA5DT+lhqQwSNmKom
f2o712s3oK8yaFR6XB3HCkfJTVgUxisMLYwBNrf2ny5S0V5HhQKc1tCM5bOrpe63WhGNvgkQPf2k
Np5SbItcGZk3w2p0t9hFZ/swQd4TnLTS7cMCvjgNJlFE2ylEU28bOVX+5f7mXF7vrw8pO+USPAH7
bxHhSOnwbO1rcRw6RTyFTRIBX1brAwOwgpkQtjujTWdXK8zs6HjBtHLVXi+PmozUhUQxm9YaAxgC
+/U3LbSs1V3mT4dptNNToOf6eVKGZG/Qa2l3g6JUaLDFBdgKq/oepuqaSvgC9Pa/HwBoBLIGoR76
42ILO1bthSl4v4PRYKda6JCVE21WXyIQvztskOfHUXetD62e977QmnBfg/LcJbZSrVzK14H4fz8E
8x36YJJCx6+5fhN5HXWKN7sqVuEBGAAaVkhHhgjndnXTnQOI0s9154QHWB3m8f4ekP/0/9vohArZ
3CT9kDxbqaG2eAcz7tsALSL9mDp2+DkN5uChIX9f+dTXweJ1FQaBXG707Wn+LLuLWVzOamfOxtE1
KcoxqtRetEkXOy8J1voU12Hw/y7FAJ6knDkxpdb1uwwAUpVOZBrH2On0D7HScnkJbfwehKN7mOdg
LaG6eTQ69hQaqF0xXENja/ECXaVvPUED6hgXPQQYFboL/qPKYaBlsL3/rRZRiWdD5ZPLkvSArwXD
fnFirJBbHINA/Sistn2euy7YaYrrbmCYake1TX6neVT51MfjF3wP501oRe6j6sbpZ7vAaInsrjmy
DwFGGKW7m0i3zpON3bnuJPFTHOXKy2ynIJcGVJwF7MJjH7o57GfpLYmMwb6wu/rj/WdajIj/7zNJ
ZQwCkSyKF8+kWc1Ej7nTjzU6qZ+4nRMkApz5ZKSGoPsMeFo1i/6k90LZRtnsnLLCFsxgFbF3jQkt
AxdR1fu/6WYL8ZoleJGJlqwBlq9ZrSLN6BkvHV0jtT4gvPyxnZrpJAoUXcty/nN/teXhlx+V/IBL
jY4oL2Fx+Et7HpmcGsYRNo73OfXQL2MP0KhWG/VYzaa2qSGNfU8qQuO7V2buRAKIEB094GWZnEbk
Z/BJjGPF0TxHGliZxIiCjeNU0yfViJVL1My6HyjN2gDq9pnhOtAIgeJIvGPacX1IDSsQ9Ein8JTR
Jt5pbdcfjAQHv9LMKCxdUe6zLMeutzPWNJlvvy25NY8rVbQtiorF2+4rqxAA29LT7EFrqkqn3JeW
ET2mLvkZmlxrNKHFekzSpG2CzFsoI4h+i/Wy0URsJqwgBhkVtPnDkCrkZDmFneuhdzzOqJzSWe1P
9z/t7bI0tCCuca+zqSABXr9g4cSIKttCO+WBoWD+iFEXnum/zXoYD/EcrsG+Flc5Tyk73S4f1YKv
Srfwejk4Dl1ooih9woVM7BrP6fZp2RvfjCKOfliK157S0bV3vGl1k/O1V9L6xXZ6XR6pOPd/PuX8
z/XyNt5Q3YRGwynjPj93gBQ3bawMx7pKPsR5q+6zOP0Oe9E43H/L1xU83R6aBGBbyEy5AYjOi3XD
Qo29JjS1U1YH8TcXV8itmQ7hM5Jn+nE2yO6Y+uYruembi9IaBXMlXX6W0UmPEcJzvVw/jcIyDkpu
uygxEDDNJoJ8TyG3q1ttzWD0jQ+M4gzHhfoUEsSNBhZQX3vOTf0UgSo74koYbBJNq49GghyFTVm1
9YKuOQVlae0g5uh/7r/o2+1MY10zKI2hhKFQtbgkBqRe9Xh2rBPaz+M+66x8qztDcnQjK9nMavQ+
q0D5YfmR0AZJ/Oke3qDXp1g30qFO7VPC5GJrl677FIHhgOVZoze5cq2/9XCIF3Gr4xUoC/Hr3Yvs
RaHMfWefUvbwCTtn8aQPEjQ5mMPXnIOzkvItCAf/ezqYfXAriLw0vBentS7nESmU2DnNkAo2dWLM
D9Uw5J/0MpA9Yc04isgujnpmYuwGVvI4cQduEmrWY5+380MS6P1Lk2CqTo1QPhtVkT+3DhSRStOi
LVCgHBSKSko0BOGQvy+VlJ+GyoySjD/BZizxjTRXe6MMEpybtSF/trrc2hoaery16Nbkbm7DCmFb
mpeoaB2QpevXH2buA61onN4+1aWbnDwdQowGCuV5aGyQBzBit2UWu4e4Rqzx/n5fJJWvDwmHjSsK
oKN0qL1e2W64ISMXAA/GKdY/s8cP2NRGjeZOoWmf76/1xvYz/15rcbYqxFpxG2+dkxNqOIU7sNQn
p7PPNhSCrTB753R/vYU1DNtPMtOBgoEM43zRqrh+uHiuOjtg8n7iaupelKp/LrQu3elN1H4ehBf9
rr3koneV5feIhmxQZhsPJCqSf6rUu/s/5uZFgzcHA07ezm2JIsHi7Dk9htAqnOrT6Cj2FmFn6wxN
8zHyGuPTe1ciyZXKscCw8aNbKvCCPDMdheyW9Bx5AyWZlf1QObofp7r9zoDC4IwloFbwchn9LB+q
c9u5rAtP83W7zi9FG/1U3Op3nI35i5ar0/59DybHdKSwkoRIt/RGWwF/n9oJM8OEc2SbW9F4yYNX
YNaY9fmakdjy6mMpigSuPAkCY0q4uG97MQksZtgYsdpMm2pqbbkn5m3eBto+moxfIjedlQJleTxe
16QSkuaBEMLUxQ6xpoSJpNlYfoT+/kFvSm2Hp2ixjW0R79uZLtv917kMOnI9yWSiJwIAiGB5fTqa
DIn/gqrEB05e7zqtMrbqCHZwN9Em/bdXUKNXx9yb4eb1HNX7i8t//K9uAFoHcnHWBuvMFbAcMatB
4XT9aFlgKGv1u1FV6q4LBK5Y95d56zvSdaDogNzHf4uQU+aV1XnuYPkYtSkHe5q+GArMncRBlhpN
lfCxDp165dZ76zsy96DZgwrULXXGRvm2atPY9hPDDS+Ix/cfE9tLCeFTudXzQf11/xmXkUW+yr/W
W/YhzKLS7ZROkl+O5RdVDP0DKoXTf33suGtoh7eWoszg4WQEY9tcbxl6ShDtxACPpaZTlbVl/uRw
Ue0kGWMlir31FqGqgxMDrSgVXK6XStShCFwgAL4b9GmyCezQ3dZxlpI3IG616e2iWEl333o47nrI
djSqpDja9Yp52JhGpka2jxmEOBJolMdODyw/BZf67qXQc5JzF5cgrVEVXy81TUZnJSJyfC3Of2eZ
MT2pCdZZVVCNK6/x9qGYCci8gkEc5dIrr+WvIVzXD25TOp3jMz2IPkCTN7AqGaQwY/0+SAU1LsRZ
ZjtgCmWnk4r7+qHSLimnIDQc39C7s51Jt2R3aAGouYDVHGj5RmTPX+7v/dtdwlwHiiQ0GInjWPrt
TN2MKaE7B/+Huy/bbWPJtvwV4Tz1BTp9cx4atwo4mRwkSpRkSfax/ZKgJTqnyIicIqc/6n/ot/tj
vYIybWVSJVoiUce4KuAUaEoxx449rL32WRUUqmsinXUhF4pI/i/1OcCbr6NZ28xRkNDAAYfkBhQ8
G70LqV+3bQkNYYG31Jx0tAiuLT3R9riFNqw5Q+noiNgRVGdET+GyGXWjKQExOr0NUCnQSecWIaVX
9qS+iaSuc5s4rS+zHCEDK/bDm1yPYg8qahN6YC+PpjH+45ZlrZ4iEYcjdqnW1h6pusHq7YwPuiPi
lWDj2SkQo9ctmLmIIp3FZh24JQACDyj/VF8UvPlIGIiPJGJqMyRVaxOtyizPSKkzNwxaTjo/VBd1
01antE30UzUuNUErc523PRChOQlArm9rHmKTxScD1Qo9FNGD4CYg0ZMkM5iaRmw+JHFjLkGWlUwz
XW+Wkt5YZ7RN29M6K52JUQBE3cRWsOe9fOYqIVgPILLwKOHaji4tM9MSijqXzoAUbRckBFliF1Nj
UcFK3LPAz3clUO4ICiD0NXqaWVKUusE66czAA32J/HPQTQPLswhqWuzpaueFNAXqAUFKRAQADHdG
R42A6C0BB0q0sOoynESxpJ45YSm7VlhKZ5qNND5dB3/Uy9d2Z37oFKAkBNvQoSg1NBQVyAuEGNHa
eAHmsXIecaOca3ZUz6ke73uNn+sKLk/BFYygHlzaw64sCfkuoenHC6liKETTmu2yUdvKa8uU7kkN
3xFGmNXTrkavIye10RmtHYPVzOZuESp02oVaOMH6fw0CBDBfXsQRThLCSPRnC8QVnhHoi6MD6XRI
l7Vy8AHWnBkelRibBEmYTdW2R4kfiwYXjQGUh0Eta9ZJGgfoX+qBGwZ9ghor9MoB185dF9QZeGBg
mLCMBK9VaTFCC6XvADvB6cImDBfft2imxBrYVyD+06uYG3+1qhJ8Juhz5uiEvY6/8HFFEK0APBJB
VRwwbdgfCrwEDajwExRYqekspn1xGVMOjhJqSS74C3LJbdQw93qobtRt9TI+N1EJbo8COEoW3QwD
yTkAaSFVBXi/McpPtXOZ0lJOFo7Wg7hRksGP22Ztr1/2ahKh6BIpnJVZ1lEFj0/a35eqjwCLg9z7
/LUyS8AMN0Tg8H4jxWR0JAGnB89rZicLLgNv2Aegt0LyfjozcLv3dDV23OE0ItAMNQIpHbA+xyiL
omJ1zFCGb5ElRL0MUmK5BmDn01CxmmXr56ZnoxrCdWiG8rkfoM7Xy7fhmcu3ScYyAMPblLgebn0L
QkFWgUJsQZW6ndmlHC5YLJfTrGPdrYGg5p7+nt1kOIjwJABpLljsRx02vd9naU0WtdlqOOBJA+xK
X+Vu45ghwvFOaHg9cgACrydc9VgL2hxcyn3lD59bduCgRYwDKpAxVsn9rHBqcBGShdVa7W0LENgs
QNW0hU74R3zT/KVJDvHMrow8s0Jhnj3PxzPiVWiVwC7AYIa9I7bliX5Z9XnQ+VlPFjonPpxGpX1Z
mlm0AHhiX2G+3R3GEYblD08pULTwowy7ymok7tetky6kPOxc1lgN3MOOtAJX553Ko2QfW/OO+0jg
zwGyBi4RyhhyNkfSC8lmQM0qTrlomWV7cgySxRIkwkhZCpkrUQoClRRZgDJ3yLTWND4HNY39HuFH
4y+r1vfFZHcOHFQP+CNx5ARNHoDLo6XOaWWSTmrb08QilePmgIicEgTVPRy1DNwgfXoZYR3OuqzW
PyPMn8+jSLp/3S2DK1T4KcEJgeVAvpI63AO7iA3WMCSMcc1pgQmviWtYLDwHFUd73lr5Pvf4WDuB
axyPBzwEeDxglo0VBRQyhrJFDWXh6NSY6EC/TzS14C7qEqng4lCJlwTU3CO/hcrzRLsFREVQPgIE
Cu0LD8mYDknP/YoB+C5d2B3TFrS1wmupkmtQ/HOEZavaOG0ZinSklO5z0D/bs+DBEHnCYPobieu2
DeAe6pAtpySGvGCBY89RIbA8qxmoowvQJLqVrIQwbFC57+WNHfljMGcQMsGBBy+ekKBjZ3cMPpGw
RjRnWQIXNUlqxZ/FTfHKGKXoBZcKOECYozATx7TuRmmVlUP7dNm2Cj8N5Upzg6oNl0Up916i9NLZ
y7MaSadNf/BXaDAPBQB2rNymwPs0gdGlS2Jb8cQ0iuC0aCuUAe/VfeHeZ7oCGxl8IsjlAxBvjDFC
/nlUp8ROl7BysU8Z8y3LTRvwlTp5bO8zEIXWOjyizqC30T0EQLqXyhQ1KxEI0SwvKpADyxuTIIzP
bqHIa9d4ofO7TC+cJQjFNBeVnJU9+udIHovFFX4FPC4QTMA1jcRjg4ItCQmtdMkKPQ0mKQirPORp
areFpp/rUgo6zJd3cyyQH3sUQA74ZoU7Y2SrdBWmbHVYYyPou/PE6JaoM+V8o1zKFxz1897bCrTc
LHb+qhzLl73AgKcDRLgUg8v25U6O8M2QTGL+MNFhD4LvBE/EUBbysCxLlDymy6Q3JER+C2J6dV7q
yL9OAGirYuxGqgZztbFST/JJFbgKUkyXgBSXUyPUQS6twUsYZLb5kTOQTFogB9Amftop0z0L99xx
UeBnwq3DZcCmDYdaNQrC5pJMl3WNApYJEmnB/B+YnuXr8kUkQVOpgI/7ktul/qFksTYN7Nqu92zf
SJZv1kuYmGBlFy4veaQwEaEt27FJl6iX1QMR0Rg1gudmNjfyOnH9uJJcS01eGU9+7BVZ3Jag0oKp
NDqlvpRatZ1il4JEsy4BXP1EW5UB5NL10xpIUo/p4Zrlsv2hL+p+zz19TijgqfzR+ejJbvy8BbtE
SZcZAnmXFQj8JkjNMxeRmn1+eYufu4xQv1RcDiSIgbJkuMN2Jvkhyzq67HKffgEgOZlaCW/gA8JD
7aawhGYvd7j7VIEEAEg7xLRA8bETrSjMOONw/NBlEeXZVRGizJkfmXzedNU1eMojkJna7V2Nnd4j
0587RsC6IKYnw7hChGY4U1lrulKOHbqUUFpmHsl5NDEaJMkqqRWeyxaY8vsAqJCXZ/tspwAgWyBm
RCx7nLwKBmTEQLqALcOI97exaWUXWoA6hFaRGjNfD4r3UWbu40Yew0Y3Zxf2haBJBDgM7+ZwqozI
fpC0GY5PSPRVBx7+U7xc3bTM4/KmVIxvqKpqXtql9FeOFPYlCncUcCKb2r7s6edmD14PJChAMRIx
uOE4/FaJQeOS02VKHGWmdyZ/kEMHkemGRF9ax/AvOs6bPfu82cjRGydcUoBywkkEJuLRRgOUYCdd
Bze/WoC+HfXUpducG8jrt+P2g9bJcuUFudyvUp0YMwCPwrkVOR22hLEz32fZDMHe8AIbt8/P88xy
gKsa7l889LBExop4ZiKwys00XCKWA4IlbncTyyi0qVWAFbFTbH/edaSZv/IEikcG6iiuG5AiO8FP
X8qCNEEFnmVZhwEKXQFS7cqcoUgDlIH0sm446GOMwtyzCztzRbdQu/EfII+g8482IQt0yUBCeLgk
laJ8I6ggfQa4SrIgtPkUCaGmtd0+XXTUJ2AISP6F9wSHDaEVUFUMj1vWlonWkJxeZSjtEs0L325s
4gJVywzmIZxnVdeyX3Eyc9SqM1/nskLnwrcLhhHgnpCpO662HvdhCoeVxa9Y3rNz2HEf4eFC9lJb
Ki64Tdo9j+JIbgMKCeMSQSDgPkQumDZyT/KsNg2mGxUymat5wZEf2RgJ6N5R4OYU2EXt+uVT5GDp
ntwpdAcoPoCYIg8Hir4zeg0LZunU0Rr9Rka5NK9VYcGkMUgATDC0QVHs2mkjF6i4HhJ6kbBGun25
+9Gj8b17HClY8uKZGp0mYAiQy61F+k2p9fHUqdv6TEoLGXDIzpnErXpnNLbpIYW7mLzcsWh4d94/
Ox7NWysDrQqDTL+x44RNSlBfvY9V1b57uZfxwX1cXeTE4KKAvHHsfgxQ5EHPs1K/iZ1E+lTUSGWU
YGnOOtsKTllOnPO00Oo9U9s9QdhS8B7BQwHyI6Bsh7elcMokkINev+kr1sxQLs6cmBUQzSiBZrip
4+/DfIxfpc0mbni9waOBmzrmkCGRFVGzN/WbvM64RxUz91D9DDT0GusmSBcKZmZcxDMCUo87BkZb
Tw3l4n0O3pY9LriRdiUGsqnMoEGjFGUTxKY/8T0lpd0pSRQbN6EZ0KnB82ihlsjj7hnbx9DyzCKj
cBbyV5D1BOj4mNzKDEgONFhj3LQ1v86tWllogWF8IXUCpJTV5vuSfZ85SQj8wI0KqxWI1zFugaql
4/cFN246ZFWf0pQ73/AASJMGxBxTX+8clAHU9+VOPHM7NVDQIP1R1HiD7BuuJ4rWaXGicvMG5fMA
KHXi6sxpORKOWKUvex/5FAljN7rcdvvqOY7ferGV8NZDjRROJYG2G3btNyj9xali3GQdUmCJmSOE
q4NT3Qdictb5MgpXJkE0NSyUG0KonM8YMEBuCGraK7+KzWlIM/m0DIp9wPXhPgA3goceqpeArMPC
g2EyHJcSJ2EIX435IBIlnHM4O4l67kdykTsTX9MA+K1pFdcfU84C43Vk/ZvO0S2yooF7QprJGL4W
Nhq8q6he9tBmVjRLUIVhgUUMJ4lp7Ut/Hr4Lj10hToHkU9RUtICZG85Tj6Gx2FprP3SAqc2JpRSz
RiXdqWNyUC9IFjL7nUSWP9ioAObGqFv6qlcXLlF0DriacLYBW4IMqWH/BlFaDvd2vGYtEkZOHbAr
ytdlHtbmX0keKo3vSmAN6PeIzpFDQXQL5yKY6eC1xasPEulht2qU067Sc3Xdl6mEDDknNJMpiKjM
/MwiRVaXEwCIZH6rId3QvgYMVI4vuzINS1dXfUDeQSDhTysfFvQetWsobzAiUdcYLN1wdyPCB36o
4cCgcQGyZ0byGihJpNfoSaLMYp9W9cQo0/yTTbN6Xwr+UJrCj43cdySPwpsvcNc7YElbAntfbRnh
N7g7SlTKbpsPqEbYukqahg+veSe/dyUUEVHyBsrsSHCHFceFQyX7b0jWi7SL2OHAuiG9ySZ3ihpb
110dogQh7ppl7Nnx8bripANEjyQJOOhAwjHmGYBvG7WmnDYO3KS2+HlkU23egdVfcyPLlE5BOUD3
Mb3vrCtgveACgt8DpR8hWUdbWfuoBpU6IcrGShbC7FJQGV4WQKpzmQXzlxd2KMGxsCCjEaIbvg5E
/XCphsdGggyzpCovAjc2TP+U0RRxfcIat8uU6KrpLf0KlGmJG1p9evpy1zvTBMRWuOVwaAUTxrjr
oq/hJwQvJCqN63Z3GTidP01hs1ypOYKAr+xLwPMdJHIhewpInHHgu4wkDlAL9TFN7sdfQHeYmS7Q
Yvwi7Uun3KOi78wMvEfwliIxCu4+/HckGxMlhtO8T5oQAWPADIEySlK3jInjuA0eqT297WwhrB/E
dlB1CqIJDJOj3uReD/pAJWboyoEuN+gNbKFuYYS+jvgHMRIB5kVWgmN0bKl1uv3p5bUdhZlwhrCy
j8wN8BYipju6nA08t0SrNT90EQVRZZAJa3E3yZrUJgvWOqjrVbAgRtFuubAfQhsk/25SOfKnqiqr
19X8wlhEnV/B7Y8Qo6iEPBpLCG25t5zGCl1uadGcq6Q6r1hWY8stiopE/T4qhp3VR3QR3iwUbkPi
FuTD6AKpNQ9aOCaRrECbqrxBJJXPQC4luToh/lmYMP4+MLVmYkAJ2XOBxqoG+I1FYR7cXkwb/lHx
RD/RZlHWxCrstEbXrRann7s0u0HxZe0DozKix5banSWgm98jMDY0QD8NI0SaoHNB2wONKNyjwO2N
XsDaj/AIMU0OXR06fHkr58gjnxRt2lEPn/U7zQxbdtqSVv1sVmn0XktVTlcmUeqLEnyMjWuwpPtg
yDRS3NZKu+wiiqn+CaA9Y6lYZXtd8BBJ61FgNNK8RMJl+wXSsLmoZKQcexWUt+LaUoOEPxoH/3nf
/p9gza4f51D+87/w+R6OzSIKwmr08Z9X2ZreVsV6XS1X2X+JP/3xq8M//OdVvS4qXqxP8IvlyYzT
h1UVMTr+m0ET6O37aCarajX4MKVVVHXv+Ro0b+uSk2rTHcYtfvNXvzxZb1q567L1P/64Z5xWorUA
w/rj+1dnD//4A1fiP5+2/v2ry1WKv/qTBOsiWo//YL0qq3/8oSjvhBmHwB+8LZBvggWkWYtvJPsd
4vkIfOMqiJKQADj8cUJZUYX/+EOz3kFNg9YEuKWgB5JxYkrGxVeK/Q7aMtLzEKaHTxhK1R/bkQ32
6+f+nVCeXrOIVuU//kCkFSf+59mEKAXGGIX+cBlhUoNibWSPYMf9Ik2iBfwQeZDcFXKp68tabg2E
J10YIU0bTezMV4rUlTUflEhz1CpPUMhLTFdyXJQORvbjpQr+ss/gY4ILgLupCbf1BFg3LUg/MQQf
HWsKHFQn564c49+KVRxCE31vWQEirW7Ku6hRvxitk9f0c1gQJ0wQS1PbBmZmiCDOBysiqARHFPBY
3molNdJJgyId9QQACAOFNHrHat3Mpvl5Fao+YHwKqcNZx+T+tkvg55poThhcmkmVRZ6iJ6nqMmR3
gLaY1eFDoNkExBBxLIdnehxK2YUCnRBRJl1lzO3L2JAmStuDzgdQb5TGyR2lrpYdlSQieToi5nn8
WQdXcRt6QViAnN+CdRd/1JmaQ8UjtdUot1LWIe+rBDsBwPA8be6IkzklKgZUiXOdR40jT8MK4EpX
qNHAVVbcpKepncleEtVVMlNpi7GQUDG4q9KsD1zQ95B0whmYnlw97LLTNnNQvMQmaU8RFy1yZa7g
3QommaXReq5rAFV4UltJZjqz7dZEii4wiWWhuGWOq8WnKeRX0C9y1MMF81dcZbq8IEbUntmmBDKe
AlWAv0JBRlJinqI0yhR8QyGXHbdCJl8IkglUuenIpJPAcFMuAlWPUS5SD3Ta3naZbAWokoLvZn4g
6a1rIaWdqi5K4lAcrhpYqUvZiaC8VaCxbmap5IA9U+dJkqWuBkJuCXmvtQWKsTqtQa6hSsCVNciU
z05TRcuRPGjKeTJLzNbqpw6L6wT1TnJBSd6VebOAx6i8zA148Ocyb/VkXqOd9hTUHob9XkHuRYf0
ZIjaiR/Uee6VNQJcXpOnBkrtqB39YJrwfwYGi8GH61S2F8LvBxodOPe8OLGy615CXRU3DVh1IYF5
dAk4IpL4LRDdWa5T6l3somqzySc9jHLHVUhCP1Z2HepncpgF3yzU+6LzTrFa2y18aCMXfqwmYJqO
25bBR1gSVF+wYTlOQj91nEnJTOnKlFhuAKPcRAoY4BCnWRgZCT+1yCpXp1UEb98UYQabI+GL4ckw
aFP64D1uy3uEUQPF65F4kuC4ptK1AspBKsry8dglVHbKWRtLiupVSmZ+UZyUl25uBo7sOWZDqYuK
euAOhEKS164BnErgWmCXRSH3FJgzD6VYURqyCS2pgIaqmKsSfX6q21T6lthxZbparATRBEYSadww
bUAPH1RVA07i0paCWR7Q+MZBiUc+SeyIaResbcPPKJZsKa6T91WD3JkoCqZaxp2V1FpWPkloqOUz
qYDEdEEKXszxSPpsatWcfMSjidKCCS1p5OG29ufULPNVbIOnnrhU+KBAcYf1DZqpHILaeJFEfS5P
E6orQe52KCWSz0y1jfm8504L5gInq+xVaNeps5BAqQxcDpMZshVdHXetmaKcS2ne8RqQuCs/a0qC
Mq2GUdVuYvk0nThODY6maWET7q+auqlb3wv8SuKJG2lBGD60OaQELlYPRvWwzKgRTBwTTCLGlQ0n
TKujXHAha6cBD0AxK8qr01NHUnPdlZKqLG5bqStQxsuHunFu9ZwlX8IkBqmCm7VZld8moWZBraxj
IkSuXufIzsH9hPSGvLD7zp62DvijJvDBd12zSNEJYROrKCOOLNAS8nvqU12yFplj+tlHP65NHRWL
UPboMlIo6JxrtTIQk4/CjHWf0sbQ6HsbBYpQPqhykgaUV76NCqTAplbWX0hor9RTIXpTf8ptKYKx
GNeWHTykyEyWCxcUlVLsdmktma4Uqq02Cwua0Wlk68IbmMVFMtGaVEe1zCZn2VlFqb2q4kj9XDeq
JN3WCIq2EKdcf6/7Jm+uuzZVVmEPUPSkb7IkmiIzqlamWqKo4SclVeRy1jU+MISN2pDeDSWZh5OQ
Gw25RNy3a+bc1Lh+B9BxYU91Zpqti4Te4NZUuXJHZHBku7HdgZAdLL9AJqIHUF9Ydt4WbqJqQYdK
15Z/Qfy2iVCxTwKWQ1eyFM9Jpja1i7qfWY4LyTJpUuh58j7T1TCda0XffKiZERYzp9Xz6CyJSYja
jk2NC8btPPKnKg/bcqKrMLUTrygsK50ohp9rZz4B1R8OUgGOQbcC68xnvyDUPo1ryZDmQY7bA1py
Ar6gsgtkAixF4hOXcOr3LtAYfe82WeqzGfclR3VDUSzTDVGW/CYkcAdPDD0qZrLetMG8IXg6PJA1
B/CihqBtPrMSptwBJ67oEyWXNHOplDrXXaXObG2uaaT/lto8R60Ev1C+4BxHpWuXkRpMKMo9oXBE
rTQ9nAUpEOWoWJstG+RafZBIy5IZwToml12N+MvUR7QHSXNyFCrlFMQMWGswEhNn0aPi0CzIc4a0
5yguOkhAFJb32kBA0W4pag8lOG/wmF9Rs9Jlz0z1ENsi1zXCznFVQfzryjduxyR1I4k02gSFpMpu
Cg7tVodrLrCuSVzbsZulDmqY5m1Q33Up4h8TnUb0to4L80uYK4Xv5gZUe6+KuxYOgZ5ij5DxqPjT
ACRjqtBuzHCaQAe8ySjILcFDlaaQb3bRfu1Vn9ozVfK19yBW59qCZyi+NlWgVZnTWgXK6xx6VVtc
OWmPh3yiwjmgL3Inb6MVcfKyTKaV/ZjaH4PP9kMLqFk8TxTm34OVFUE+OSqDu0pxOuU8sPqIXlag
reb3rLWab7qvYEvrUDWJR0gihRPCTUBJuJ5XCIlCkXG82MiN06iojAy1Ngokb2Yxkrq8EOzt5D3c
54l0mhhRZIFrn0Hz66lpsisl0NJ6VoIkDjZ+SfOZUaGkAlANqTrBHS4ST2toK7s86iJAuxjJiJuk
Dc89hqoIKyWtZTahCejbT4OCSdZZ5ejJ50ztu+pKIZmV3ahpVxW3UiiVxVzRWPHNATlbPtVBfue7
UcM7eZE0dkRmwA1RywsjpNpNYRCYAFY5JYkXkR13ziqiQMG6ldYp7Bq1VBN1GklSYXyiWlKSayRm
xfwWZYBA6R+5TVrUSSdNpTSDKhDOQ7vIWAtSZYZpoOKrg7yASMEtBLVBZCRe3QdaeeEXYfwtkAy5
c4NYtsK52ikxwdtcgG9NQv3Fy6yQew0wzIAAChtblu8qdtsV4HVFtWIX0du+AvdPoWrQ0OOInBYl
kp3xwoa9B82HwJ/bm+FfPUmS99CuUInZCjSQ//iBb8tnGk6W6eYluFtRv0PVPyMR0C681mCq74HO
H8SQrQPt2SsRY1plvjAwURYIGbJKgMLuUK5SCZS3htEsrbourjgt9cD1faVeQWvpQEwShgTobETr
voCBpriz8j6RPZ/nAVj6kB4yYaZPe9dEwc1yUsSs/wyJmFdu7YRyiuzRwp/5tYSXONWwrjMtCq1P
AEOAPLFBRlIM3aqRDJdrcvxNa/U6QxHjtExBt6UXH1uUmUb6ScTa0A1JmqgzOyiib6EDTWHGcw2v
kgk8hH0KPEYWTHrwf39FuLHJUFnV73KvCGh3y1KWUAhrrj2AsMKCARQ0cuZZZlZEHmEBSkrKFqoA
uUFBWOohiNGfIicigI+b6jWZJ7Ik6k3ypPjUMZVSDzWATZDVF5QSj4e5DvO4ldex75PaRZEnXoAl
MYaaqks1R61VZtam68DQCB/dX68y25fRfcFK9q0am98DA/5F4/4AQ/2JTb9jqT86GL7b8RvD9Y69
7Ze2hrFwCOw29Gumv4jMDmz/TUMbr8NLDRDsXcUf4B5AMQO4AKDag7UepZrxAzufMBpsvzfxPUBl
MOeB9BI/MPbR45Ml2h37rsPjbb/z0hQePSMb9wc8dAetgWa+Q/IUUpnh0Hj8GSwBSHfegaIFoK/f
buob18tBc8f2AlQPf71weYqf4fY71juESsDdK9yE4gcOmN9r9ze05gctgaq/ExNDhBdomM3PYPsN
DRcEyR8A4z/+wGH8ey2BiGketAKSarzDFRf1FraTHCwBQJbvRLhMJN1sTsGj1PmNZACClQeugea8
M+DsBzkLAu7iB5f9qRx0nHeg5BAZbt+FxGOHv9MaCIjIQefAcN4hrwhs0KDN2fzgqD9ZA0V/Bzcb
vLCC1W7z87vdBMHVfdAKoADxO4SH8SMk3ZO5SxADjyJQcIuKn99OEgIVeuDsVfUdgFRIk4ZPfzvH
J2tgOe9w/k2Rzfv4Nd6K30sSivjBQfuvm+9gTIiYx/AdVN8hoA7AOdBfv+nR35DrHzR3FQ8d0Bai
Jsnw6KMODGQjgu343++24+CVO3DLAb98h5A+8CA/XvjB9BXrHeLAgrseZUzFzysu/i+8Dj/sCdjy
5GFjSUTr8knccO8vbO2I3Qa+689CSYZMRxQNsQFkbSKaDvSv8iMyt/lDEWN87OpRsxaf/zkIOW50
/idfbm2Ap3/+fcK7Q/lhMex+NbQWXv/9k1mCtRaoKRAbCrwkglFI4fw3z/IxNj2YxHZ/TqN1sSru
QzjiRGj4+7Afo7TzNWjvotXTqK4g+Py52jvh3x9X/aVmb3hZDlvdWAyHNnv33/+vSKJuvR2gOGCo
qrf9+Gy4+udDMVqcf3lkjnkuENMCmBV8Y1DvBDkDzJzttmyG84bTj53+uY7Dm1IeeFXeeIj+TBHp
v1/Rk9tVygZnSSB8fg72bWfJXRcpfxg0KzCihzZ7y+B9YvTkrCQr+lBuGxRHSsCsDm3eY/esPPlf
5+s1iWjwH891I/iKD+3mUiAj1gUFeKSIVnT1XD8id+vQfkD5nTzb9hHmMIviaDvCzZNxjDbXDxB6
1frh5LbC/5Un7NvJxrdH1yPBJJIWDl2dWbGm9+GJQJrstn+E1f/e/q3AuojNxoE9+ZNWEOpVdH9y
MT6/guvm0CnN+SrdtiI2RfhnDm3zdL0qHr6fos0clvcTRldk+2+DSwi95/Aez1HN9yt8jtuWxEwA
vt1+/FcPxqMcfOmBQ4AwKqt0VX6fzrbFxw6OMPLLdXPircj6gdHhQ4qqgdvO3j78y4ivt61shiy4
Ww7d3o8rylcV3zb02C605EPbvVzxYtjqMe6sWOAv65UQ/tshbkYsYIiHjvg6qu5XoCh/TmJCOzxC
B6uMr07EFOY8ouvB4whv8jE6IKvhmot8vUPXBY9UGa4IeXZdBOr00A5uEYCsTk7XZE1X//vkz/J+
TUuAFjfC5k7cWCgpD6sTj9NwsGZQ2g/v/I4l69GqAcd7jHZpMBytIGc5dKmAuFmRwRYjBePwZv/C
9kblZsFnvAIcd9ukuFywArcf3y67dpRM4PEPbxWgjiwDEPeHRrhtUoxblGoF2wjSclFVA0BpZI5s
v377PD7Q6Il+sowAcj254hVBtafguQuCTtEz8lfBcIq8XcFMu28Qz5k4/x6DGIlctvM/0dThZVWs
yOhJPoKKB0X+GyNbHXu7seLwAQQt6rhsAMkohgEszt7D9/ftO0hZcU1ArSmIamVUSTG0g0/B09mI
6wZv0dN/mgqvxtZ19cJXRzTrRdFd+ZfmhbFRSOodu3xoxLP79Yru+Z2BS+zvMvS/CTv/6eEE++D2
41YSfp/yE+/oS4r0DzNm0CxyI3eE2yvbHZl5qOZyYItTXrBsvZ3tRlcUjHjbf3jb9Df2+8l3B8q2
qc1TiXt+YNt/PierHgXzSHt43dJuzNDnxoyUOOGoH2omr2v7StyEoXQFj+uOD+2gPq6BewnGZhUy
RpDmDGcimIVsVLlD7vt4JvxnFgws1V/yg+LMrEYH8TlX8Wg6b+jIXRHhCnh0dmwHLs4Rgma4TKLs
kyDxQQhZsFANd+gN3S3XJctYtUqHW/Wcs/8Ina2QIbL+uh32ZlbIpBX/Q+IYctfA+yo47w6elQcf
2tevOICwrISjZccx+Nzrtq/b556qf88rtRGi/wO9zVvH1+DFMETNkn95Ap5GD/+GMIACVAdUuF9T
GZ5cxx2V4Olh2q8KvdWdX/Cvg7V96W79oiDEMx8FcFkIz6W7Kr6OHfr79m6/R+5PGvCIkOHAX5J1
vzhyMdrVAxv6Jo/gob4L11iJcAUf4nbym3d/R596ch5+ccjeqkshxJ6JbAgej5cvyf6F9kan4xg2
/YSlER2pluYRHHHbdunJzTrjX0l0v52/WGvzCMdjDtf/ahidco5wX+B+f1gTxocK56529frDcbqC
tfR0FQAz3X7c6rCvb3WBczzaP5DuH94uPIawoKJ85K42juBWWzLk/q4LRIm2wxRnAmQ3249vX41r
ZF9X7OQmumfbxjZ3W0A4Dr1+jy7O8wicBhtpeolqSkMJIh/hkj/2csHvhwoeWFIPnwEcsTR6WD08
emXZVyjj20YfJeARduCOI01304GHc4lI7DPCEEQH237fvtWPC/UxonA1V5sOoTmePEoFmP7DnTlG
xNctcH/L8ORjBODGs0IeQLrD5/Xh9sUejnCQXYT+omK9Hepm6wW52aEXxIPNdb8aHinBrnRou7er
oVYEZoAjNCriFVMY6ghS8uFhEWi4w8cs2ocKU4X//X/JOu22TYrV3hC8HNyD6GC5Qg9Dqgcg+wVz
w8HNbwI6j6/Ayf+aFSvcs//YNismAaK631nzB3J9x1A91CR7nRHw9Len0MJ/uEqP6A8VTiX1l/yh
/KcP5e8xblzgcfqh0DnCNfYYbrB47wfmh4CIHnoBpgSoKlLDAim2jYljfwxBCR2zWqeIgD9teNfv
+mTLftH+ALnXg3B8PW0XYbPtx7c/tpdY4GIFO3LblFgK0LluP7695Wtgp9Jhs6J47cu799zV+ve4
duCnPAKOdhiE+B0CDB62YWhMaUfQ0aCNrekY6CGS6l7e3v2m8HLdjlT8DRr+0GYfdcprwHbBCiU8
JkthACEhYjticexRqGX78e3HfhCD3ja3aV3kNR06Dw8NIFj6XKjg8cX41z1AdvySg/2Hy3Y72o1E
2Lrb9rX/913gx1DJoZrA73eB/ywCcWqGsI9jgGtcVJmvR8boES6AW6z6iDw9PCKV6+CDj5SKgY6h
H2GoKNLM0q/DJRBF9Q4d7PQevqahdiGKqR/a7HfMKvBpkOnb5sTtFDULDm58RRIh0J8z661jvBi8
G41aeTHC9IvS6pbD9QF2vO0CbITVbpiX/1SSf7Hh60e1aGDegQlv28/bH4jr9Rh6eQSj7kPBocMN
BovK14cP9uOarns8lIPjhpjnvpb/vmfguajzoY/C09mIjf/74TKAcgMncei8fsPHjnzdASvsO2v7
lco/KaRxMTjDR3C6bsAgw8dDUNoeKohhToPIbpApILLBD26WgX3uMVp4ui76dcDqkU4hSj8c3AtE
RTHyuu0VFvs30OUkENk42wEKKb8/SW1/u5M1TVdF8rRZ8whrfVZgGYYgeFH0/dDFnZbA0g4X4RiZ
C16/vg9HzR7hKMyiHQPxGBjf2apg6+eUlGM8+o/e0O1OiVMm0tAP3bd59BU2G3KLtk2Jhp0jRBTm
CIrRcj149vf7WPZfiznyA1d02Owx1gFOg/uBpiZqPh66ul7B4OkfiAZFPkK7pxw5AsVgEcCrdPh4
z+53hAMy0o/QbrUiw9EeI7K4WBejA6aIQkiHbtoCYIrlqhsGOFBS4PCWL1bVyKhV9COs7kVUhXys
moBX8vAB3xJWr5LRAdaPsMYXEeQ6YkhltY4Gfi5UlDh82Be8XadfGS+CbVsb0+sYcJglIw9Yk0G7
x8i4BTxhNYQPoBbPtpe3G3RLIdu3zWwW4Rg4m3+Bl9wUCj/09gEi3QyNRRBJbGfw9oVAsu5I60E5
0WM0CzL/YDVwKaGa9uEN3zC8csOLB7Kcw9sVN3o9blgwex26b7cbqQmHxzAUfwyr4zZDWHg7QnGI
kWyy/fj2E3GLhLivyFDetrRp+ChUAw2y0YfjPYaRdNtEVf+IUh4O+Qin7UNSYIkH6g+4TbbdvH2N
vwcczpHj9sCGZuNuJgl/tR/sI5QrQUThgedkO9jNNiIN6eADLQBj8DCBQPf/M3ftym0bUfRX0LnS
2IA0ot1kRqIQRaYo2wKtTNwtSYRckSJogJCG8mQmTT4idSoX6fIH/JN8Sc6CXBt3CQsKceK40aiQ
FouLu3fv8xy7VrE0I6qJ4tTJ7AaMiWw0PcUF8oES2mco6QnptvXsSlcNKobUQeVFuKw6gGK9FdLG
/OUBWMnsB9hdEVe/fTF/DJry5yDfA/3rc0CS7YMkte5x5ZRbuOmx+DqFYDAAo7rSNLVW3r8R6cMp
w3VI5rTR18dpaHY2NsXK0pwdhtVuL+dODocxDnyq7hWmaVI9F/tlNHCeoYlJLOoTzuJZlqpYOh0M
4WKv78VeGffWyyQdOiJgmKNOfofWZrFbxkD7eYwkryy9Y8zNPmZ3A/QK7pxdpTgLoCxqfEW9wWib
SNz4DNyWSOVD7R2lyr2jGBAtEfizREASBATnc+NnmD174Y02UECZFW9xazOa03+MM9NcORMpWeDd
2Qftrhw/xTeOw8jI9F4kHpTuSea5kQ+uueZ7PjUBlRfl/SFwNjAnLI7iQQB63ebP6OWzflU6Fd1l
vg+C5OZPOOrnXjfPhEZuVifI6MNlGIWXV+HJL55RHoPltKX/GKIExgPoUIGGisnNA3CV171W+f7+
uv5HMVbd1P2A7/A52Pw2EO1+Ho0RbRu8GCt7YzUIQcQRIra+0tdyYYLJOEphMqQlJcTEsG6jKUaR
snFZDoykahcdFihniWUZGx7n7kcj3KvHaT6LdXmvhr73s9LuhmzYVshJDuU3Y6R/o1QbULiJMGKM
8Bo+v+zlYeRm0S088jrmR3R0aYVaeETPCF/uDNX0LUw+n9GRhpXlpytwsJvqxEs1l6bBZ7hDnWU6
Wt675gx0yVbeu7sq6yxAJ0kdFDIGRtUaaaJibYJidBDhTcbbIiGc63PljAvvE3IhyLOoZOuIMBoA
kdcaobtSWAufMbuAWsNQ30rH22cM3WJhtXRwNXzGuNFFPHdS9y3CpzPdeaijVjquDLTl16jIbSky
o2T/Gn2sgEXbmmOk9EIiBaxAuSpzzIa7vakJ7Y2VdiOcgmG48cLqWm9LOggIKtJT+k7a/YDhYZgx
WOMWutoRMCzS2/t+XCEORlH1SscLNMpaXSgidoape4XINLn1zhZAFJ17T71wkaTJIt+czPLjfDCO
EK6CzQM7AELMwJmHR9pfddVDW+A3tLvY/UqO5sh3TJdV9sbQ2ROi5K4eDlFaCFUmo/wiG/3lA4wU
zKOmOjZSi8DfCpChGaT26df1HLeVkVEMQIWBWKA2Rq5PUBe3isIHSvX0719/zyZqqTDJvcREEnbw
g+qjAmu/mkgmYfrxEMzYdlO7f7ievknSvXOTGbCLmTdsgRVnn4HSEMUICiZW3bOnJ1olS8RL2ntj
aOdlpaUFXvYWQRtPkskwgQB7aoIwUsspuxcG05KRGeqoHFjPIhOHlv1nhy0OGu7eVO8N0He4l2V5
+dNsnkH49iiXjypWJtigczVfAHW3YvHai+v/SyxV4ZY1zTOV38Yc0ofLXOW/Dv+jwWkDn9j0rb7B
7Nl0BEIIEU8QAjYAPCHDXNZigs0/ThYZHC+xrM9YF06XSB0ynMRjeC1IOpRFwPDj2mM1LK/J6POw
cEum+8AAorRNjCkewrhZ4ptkAFcHwIf1zyNoIPJ1cZrIWmB9cr7e8WiDiASss2XxMCBcPo3fFqit
1RBYjGJVW81j7ypOh8JpeRA/85F+4Mm1RtOmhKs6JJRhwtFyLhxXRu4gfA88hQR2b1oByl+P1V2v
JiGQf5wsG6NJKFyMdTKX5prh9xmAu1NkuOXKDPaDU7jiwrjWI2LXS/cUBR9xDdS3/Txi0W12BkbP
Znv11yL2hk/ObhMHQQlUctaM7B6GdOLZUoiiAjs5/9e9eee673oFPqMogXApWYzF5YIeseZSwH4d
KTDgu7qIJkcqA46J3WFR6mBcIxhRSBYycvQpfY/Itt4JrwOc73b3u2sZwm1nUUKs08VFOnDb5glH
ogsOGkAn5eKSBjM5QwxmZbe122dcc93k3thfFzyRMd13oeHi25cvNJhxZRSryvvCZ8CgrUly9o51
lrmsNgRFvlx9zGdgmRHiYAyLXSIykWg4AaMkGsXLwTieTmOhzCBYti+w+5neQMNv0QQEjFk0ZK9i
Z7IiYMyiRQZoR3nnMQrFVgRGpQPDa9y0ZhAhaejU1gJGw2cEBGWhceDaaL7bXiKjtGCf4G1Hqz8S
r5fcrD4WYEav09Wfs4GWyLYgwiXsHsfQqQqifZuwrprduwY6YGSc3462Djij/wN5ggkaNbzvVSbc
ooDRrgHeWO349AUXctODEiIPY6B+7ecqTiDjgn23FYMEjCLLO33TV/07aTEYPbxrG7p9vhm4Occo
QfXgzIlkMHoNrdB3t/xH/aVskGqhLooGkxcHoC5HLyOmnGvtU1XG9RFjFFX/JnmszV8MpmCf/O4f
AAAA//8=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omments/modernComment_10A_AE6DAA0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5A96090-170E-744F-9C59-E88DB52DF9A8}" authorId="{BD6F2EB9-0F9D-11FF-3725-6E6478E33E3F}" created="2025-09-17T08:31:46.49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926422534" sldId="266"/>
      <ac:spMk id="41" creationId="{65D3966F-C84D-34A4-3CA7-4B256E8F79D0}"/>
    </ac:deMkLst>
    <p188:txBody>
      <a:bodyPr/>
      <a:lstStyle/>
      <a:p>
        <a:r>
          <a:rPr lang="de-DE"/>
          <a:t>Dont know if only linear of if they also offer a non-linear equivalent</a:t>
        </a:r>
      </a:p>
    </p188:txBody>
  </p188:cm>
</p188:cmLst>
</file>

<file path=ppt/comments/modernComment_10C_4AD3DAF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2115A85-EC5A-8144-BBF0-5D80C8C95716}" authorId="{BD6F2EB9-0F9D-11FF-3725-6E6478E33E3F}" created="2025-10-01T07:44:37.95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255398143" sldId="268"/>
      <ac:spMk id="112" creationId="{6092D3C6-5300-19B1-F4E0-268797166176}"/>
    </ac:deMkLst>
    <p188:txBody>
      <a:bodyPr/>
      <a:lstStyle/>
      <a:p>
        <a:r>
          <a:rPr lang="de-DE"/>
          <a:t>Problem: This is from the CBOE and we use Open Interest and other stuff from the NYMEX?</a:t>
        </a:r>
      </a:p>
    </p188:txBody>
  </p188:cm>
</p188:cmLst>
</file>

<file path=ppt/media/image1.png>
</file>

<file path=ppt/media/image2.tif>
</file>

<file path=ppt/media/image4.png>
</file>

<file path=ppt/media/image6.png>
</file>

<file path=ppt/media/image60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2E0DD-2BD6-4943-A289-4CB69F215D9E}" type="datetimeFigureOut">
              <a:rPr lang="de-DE" smtClean="0"/>
              <a:t>01.10.25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D16613-3B1F-DD4D-99CB-38F4196ACFC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024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1) 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800" dirty="0">
                <a:effectLst/>
                <a:latin typeface="AdvTT5235d5a9"/>
              </a:rPr>
              <a:t>The </a:t>
            </a:r>
            <a:r>
              <a:rPr lang="de-DE" sz="1800" dirty="0" err="1">
                <a:effectLst/>
                <a:latin typeface="AdvTT5235d5a9"/>
              </a:rPr>
              <a:t>relationship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between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oil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prices</a:t>
            </a:r>
            <a:r>
              <a:rPr lang="de-DE" sz="1800" dirty="0">
                <a:effectLst/>
                <a:latin typeface="AdvTT5235d5a9"/>
              </a:rPr>
              <a:t> and </a:t>
            </a:r>
            <a:r>
              <a:rPr lang="de-DE" sz="1800" dirty="0" err="1">
                <a:effectLst/>
                <a:latin typeface="AdvTT5235d5a9"/>
              </a:rPr>
              <a:t>exchange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rates</a:t>
            </a:r>
            <a:r>
              <a:rPr lang="de-DE" sz="1800" dirty="0">
                <a:effectLst/>
                <a:latin typeface="AdvTT5235d5a9"/>
              </a:rPr>
              <a:t>: </a:t>
            </a:r>
            <a:r>
              <a:rPr lang="de-DE" sz="1800" dirty="0" err="1">
                <a:effectLst/>
                <a:latin typeface="AdvTT5235d5a9"/>
              </a:rPr>
              <a:t>Revisiting</a:t>
            </a:r>
            <a:r>
              <a:rPr lang="de-DE" sz="1800" dirty="0">
                <a:effectLst/>
                <a:latin typeface="AdvTT5235d5a9"/>
              </a:rPr>
              <a:t> </a:t>
            </a:r>
            <a:r>
              <a:rPr lang="de-DE" sz="1800" dirty="0" err="1">
                <a:effectLst/>
                <a:latin typeface="AdvTT5235d5a9"/>
              </a:rPr>
              <a:t>theory</a:t>
            </a:r>
            <a:r>
              <a:rPr lang="de-DE" sz="1800" dirty="0">
                <a:effectLst/>
                <a:latin typeface="AdvTT5235d5a9"/>
              </a:rPr>
              <a:t> and </a:t>
            </a:r>
            <a:r>
              <a:rPr lang="de-DE" sz="1800" dirty="0" err="1">
                <a:effectLst/>
                <a:latin typeface="AdvTT5235d5a9"/>
              </a:rPr>
              <a:t>evidence</a:t>
            </a:r>
            <a:r>
              <a:rPr lang="de-DE" sz="18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8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3-8.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5956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www.bis.org</a:t>
            </a:r>
            <a:r>
              <a:rPr lang="de-DE" dirty="0"/>
              <a:t>/</a:t>
            </a:r>
            <a:r>
              <a:rPr lang="de-DE" dirty="0" err="1"/>
              <a:t>ifc</a:t>
            </a:r>
            <a:r>
              <a:rPr lang="de-DE" dirty="0"/>
              <a:t>/</a:t>
            </a:r>
            <a:r>
              <a:rPr lang="de-DE" dirty="0" err="1"/>
              <a:t>events</a:t>
            </a:r>
            <a:r>
              <a:rPr lang="de-DE" dirty="0"/>
              <a:t>/6ifcconf/</a:t>
            </a:r>
            <a:r>
              <a:rPr lang="de-DE" dirty="0" err="1"/>
              <a:t>takats_pres.pdf</a:t>
            </a:r>
            <a:endParaRPr lang="de-DE" dirty="0"/>
          </a:p>
          <a:p>
            <a:pPr marL="228600" indent="-228600">
              <a:buAutoNum type="arabicParenR"/>
            </a:pPr>
            <a:r>
              <a:rPr lang="de-DE" dirty="0"/>
              <a:t>https://</a:t>
            </a:r>
            <a:r>
              <a:rPr lang="de-DE" dirty="0" err="1"/>
              <a:t>data.bis.org</a:t>
            </a:r>
            <a:r>
              <a:rPr lang="de-DE" dirty="0"/>
              <a:t>/</a:t>
            </a:r>
            <a:r>
              <a:rPr lang="de-DE" dirty="0" err="1"/>
              <a:t>topics</a:t>
            </a:r>
            <a:r>
              <a:rPr lang="de-DE" dirty="0"/>
              <a:t>/EER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3741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1) See Paper: Oil </a:t>
            </a:r>
            <a:r>
              <a:rPr lang="de-DE" dirty="0" err="1"/>
              <a:t>prices</a:t>
            </a:r>
            <a:r>
              <a:rPr lang="de-DE" dirty="0"/>
              <a:t>, </a:t>
            </a:r>
            <a:r>
              <a:rPr lang="de-DE" dirty="0" err="1"/>
              <a:t>exchange</a:t>
            </a:r>
            <a:r>
              <a:rPr lang="de-DE" dirty="0"/>
              <a:t> rate and </a:t>
            </a:r>
            <a:r>
              <a:rPr lang="de-DE" dirty="0" err="1"/>
              <a:t>asset</a:t>
            </a:r>
            <a:r>
              <a:rPr lang="de-DE" dirty="0"/>
              <a:t> </a:t>
            </a:r>
            <a:r>
              <a:rPr lang="de-DE" dirty="0" err="1"/>
              <a:t>prices</a:t>
            </a:r>
            <a:r>
              <a:rPr lang="de-DE" dirty="0"/>
              <a:t> („</a:t>
            </a:r>
            <a:r>
              <a:rPr lang="de-DE" sz="1800" dirty="0">
                <a:effectLst/>
                <a:latin typeface="Calibri" panose="020F0502020204030204" pitchFamily="34" charset="0"/>
              </a:rPr>
              <a:t>open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interest</a:t>
            </a:r>
            <a:r>
              <a:rPr lang="de-DE" sz="1800" dirty="0">
                <a:effectLst/>
                <a:latin typeface="Calibri" panose="020F0502020204030204" pitchFamily="34" charset="0"/>
              </a:rPr>
              <a:t> in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oil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futures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market</a:t>
            </a:r>
            <a:r>
              <a:rPr lang="de-DE" sz="1800" dirty="0">
                <a:effectLst/>
                <a:latin typeface="Calibri" panose="020F0502020204030204" pitchFamily="34" charset="0"/>
              </a:rPr>
              <a:t>, i.e.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number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800" dirty="0">
                <a:effectLst/>
                <a:latin typeface="Calibri" panose="020F0502020204030204" pitchFamily="34" charset="0"/>
              </a:rPr>
              <a:t> open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futures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contracts</a:t>
            </a:r>
            <a:r>
              <a:rPr lang="de-DE" sz="1800" dirty="0">
                <a:effectLst/>
                <a:latin typeface="Calibri" panose="020F0502020204030204" pitchFamily="34" charset="0"/>
              </a:rPr>
              <a:t> (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as</a:t>
            </a:r>
            <a:r>
              <a:rPr lang="de-DE" sz="1800" dirty="0">
                <a:effectLst/>
                <a:latin typeface="Calibri" panose="020F0502020204030204" pitchFamily="34" charset="0"/>
              </a:rPr>
              <a:t> a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proxy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for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financialisation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oil</a:t>
            </a:r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 err="1">
                <a:effectLst/>
                <a:latin typeface="Calibri" panose="020F0502020204030204" pitchFamily="34" charset="0"/>
              </a:rPr>
              <a:t>market</a:t>
            </a:r>
            <a:r>
              <a:rPr lang="de-DE" sz="1800" dirty="0">
                <a:effectLst/>
                <a:latin typeface="Calibri" panose="020F0502020204030204" pitchFamily="34" charset="0"/>
              </a:rPr>
              <a:t>). </a:t>
            </a:r>
            <a:endParaRPr lang="de-DE" dirty="0"/>
          </a:p>
          <a:p>
            <a:r>
              <a:rPr lang="de-DE" dirty="0"/>
              <a:t>“), </a:t>
            </a:r>
            <a:r>
              <a:rPr lang="de-DE" dirty="0" err="1"/>
              <a:t>page</a:t>
            </a:r>
            <a:r>
              <a:rPr lang="de-DE" dirty="0"/>
              <a:t> 2.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200" dirty="0">
                <a:effectLst/>
                <a:latin typeface="AdvTT5235d5a9"/>
              </a:rPr>
              <a:t>The </a:t>
            </a:r>
            <a:r>
              <a:rPr lang="de-DE" sz="1200" dirty="0" err="1">
                <a:effectLst/>
                <a:latin typeface="AdvTT5235d5a9"/>
              </a:rPr>
              <a:t>relationship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between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oil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prices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exchange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rates</a:t>
            </a:r>
            <a:r>
              <a:rPr lang="de-DE" sz="1200" dirty="0">
                <a:effectLst/>
                <a:latin typeface="AdvTT5235d5a9"/>
              </a:rPr>
              <a:t>: </a:t>
            </a:r>
            <a:r>
              <a:rPr lang="de-DE" sz="1200" dirty="0" err="1">
                <a:effectLst/>
                <a:latin typeface="AdvTT5235d5a9"/>
              </a:rPr>
              <a:t>Revisiting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theory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evidence</a:t>
            </a:r>
            <a:r>
              <a:rPr lang="de-DE" sz="12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2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3-4.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6351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1) List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theoretically</a:t>
            </a:r>
            <a:r>
              <a:rPr lang="de-DE" dirty="0"/>
              <a:t> </a:t>
            </a:r>
            <a:r>
              <a:rPr lang="de-DE" dirty="0" err="1"/>
              <a:t>affecting</a:t>
            </a:r>
            <a:r>
              <a:rPr lang="de-DE" dirty="0"/>
              <a:t> </a:t>
            </a:r>
            <a:r>
              <a:rPr lang="de-DE" dirty="0" err="1"/>
              <a:t>crisis</a:t>
            </a:r>
            <a:r>
              <a:rPr lang="de-DE" dirty="0"/>
              <a:t> </a:t>
            </a:r>
            <a:r>
              <a:rPr lang="de-DE" dirty="0" err="1"/>
              <a:t>periods</a:t>
            </a:r>
            <a:r>
              <a:rPr lang="de-DE" dirty="0"/>
              <a:t> </a:t>
            </a:r>
            <a:r>
              <a:rPr lang="de-DE" dirty="0" err="1"/>
              <a:t>taken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: </a:t>
            </a:r>
            <a:r>
              <a:rPr lang="de-DE" sz="1800" dirty="0" err="1">
                <a:effectLst/>
                <a:latin typeface="Times New Roman,Bold" pitchFamily="2" charset="0"/>
              </a:rPr>
              <a:t>How</a:t>
            </a:r>
            <a:r>
              <a:rPr lang="de-DE" sz="1800" dirty="0">
                <a:effectLst/>
                <a:latin typeface="Times New Roman,Bold" pitchFamily="2" charset="0"/>
              </a:rPr>
              <a:t> Exchange Rate </a:t>
            </a:r>
            <a:r>
              <a:rPr lang="de-DE" sz="1800" dirty="0" err="1">
                <a:effectLst/>
                <a:latin typeface="Times New Roman,Bold" pitchFamily="2" charset="0"/>
              </a:rPr>
              <a:t>Volatility</a:t>
            </a:r>
            <a:r>
              <a:rPr lang="de-DE" sz="1800" dirty="0">
                <a:effectLst/>
                <a:latin typeface="Times New Roman,Bold" pitchFamily="2" charset="0"/>
              </a:rPr>
              <a:t> Shapes </a:t>
            </a:r>
            <a:r>
              <a:rPr lang="de-DE" sz="1800" dirty="0" err="1">
                <a:effectLst/>
                <a:latin typeface="Times New Roman,Bold" pitchFamily="2" charset="0"/>
              </a:rPr>
              <a:t>Commodity</a:t>
            </a:r>
            <a:r>
              <a:rPr lang="de-DE" sz="1800" dirty="0">
                <a:effectLst/>
                <a:latin typeface="Times New Roman,Bold" pitchFamily="2" charset="0"/>
              </a:rPr>
              <a:t> Derivatives Market: </a:t>
            </a:r>
            <a:r>
              <a:rPr lang="de-DE" sz="1800" dirty="0" err="1">
                <a:effectLst/>
                <a:latin typeface="Times New Roman,Bold" pitchFamily="2" charset="0"/>
              </a:rPr>
              <a:t>Lessons</a:t>
            </a:r>
            <a:r>
              <a:rPr lang="de-DE" sz="1800" dirty="0">
                <a:effectLst/>
                <a:latin typeface="Times New Roman,Bold" pitchFamily="2" charset="0"/>
              </a:rPr>
              <a:t> </a:t>
            </a:r>
            <a:r>
              <a:rPr lang="de-DE" sz="1800" dirty="0" err="1">
                <a:effectLst/>
                <a:latin typeface="Times New Roman,Bold" pitchFamily="2" charset="0"/>
              </a:rPr>
              <a:t>from</a:t>
            </a:r>
            <a:r>
              <a:rPr lang="de-DE" sz="1800" dirty="0">
                <a:effectLst/>
                <a:latin typeface="Times New Roman,Bold" pitchFamily="2" charset="0"/>
              </a:rPr>
              <a:t> Five Global Shocks (2007–2023), </a:t>
            </a:r>
            <a:r>
              <a:rPr lang="de-DE" sz="1800" dirty="0" err="1">
                <a:effectLst/>
                <a:latin typeface="Times New Roman,Bold" pitchFamily="2" charset="0"/>
              </a:rPr>
              <a:t>page</a:t>
            </a:r>
            <a:r>
              <a:rPr lang="de-DE" sz="1800" dirty="0">
                <a:effectLst/>
                <a:latin typeface="Times New Roman,Bold" pitchFamily="2" charset="0"/>
              </a:rPr>
              <a:t>: 2.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0481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200" dirty="0">
                <a:effectLst/>
                <a:latin typeface="AdvTT5235d5a9"/>
              </a:rPr>
              <a:t>The </a:t>
            </a:r>
            <a:r>
              <a:rPr lang="de-DE" sz="1200" dirty="0" err="1">
                <a:effectLst/>
                <a:latin typeface="AdvTT5235d5a9"/>
              </a:rPr>
              <a:t>relationship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between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oil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prices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exchange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rates</a:t>
            </a:r>
            <a:r>
              <a:rPr lang="de-DE" sz="1200" dirty="0">
                <a:effectLst/>
                <a:latin typeface="AdvTT5235d5a9"/>
              </a:rPr>
              <a:t>: </a:t>
            </a:r>
            <a:r>
              <a:rPr lang="de-DE" sz="1200" dirty="0" err="1">
                <a:effectLst/>
                <a:latin typeface="AdvTT5235d5a9"/>
              </a:rPr>
              <a:t>Revisiting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theory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evidence</a:t>
            </a:r>
            <a:r>
              <a:rPr lang="de-DE" sz="12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2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3-8.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1792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Own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sz="1200" dirty="0">
                <a:effectLst/>
                <a:latin typeface="AdvTT5235d5a9"/>
              </a:rPr>
              <a:t>The </a:t>
            </a:r>
            <a:r>
              <a:rPr lang="de-DE" sz="1200" dirty="0" err="1">
                <a:effectLst/>
                <a:latin typeface="AdvTT5235d5a9"/>
              </a:rPr>
              <a:t>relationship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between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oil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prices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exchange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rates</a:t>
            </a:r>
            <a:r>
              <a:rPr lang="de-DE" sz="1200" dirty="0">
                <a:effectLst/>
                <a:latin typeface="AdvTT5235d5a9"/>
              </a:rPr>
              <a:t>: </a:t>
            </a:r>
            <a:r>
              <a:rPr lang="de-DE" sz="1200" dirty="0" err="1">
                <a:effectLst/>
                <a:latin typeface="AdvTT5235d5a9"/>
              </a:rPr>
              <a:t>Revisiting</a:t>
            </a:r>
            <a:r>
              <a:rPr lang="de-DE" sz="1200" dirty="0">
                <a:effectLst/>
                <a:latin typeface="AdvTT5235d5a9"/>
              </a:rPr>
              <a:t> </a:t>
            </a:r>
            <a:r>
              <a:rPr lang="de-DE" sz="1200" dirty="0" err="1">
                <a:effectLst/>
                <a:latin typeface="AdvTT5235d5a9"/>
              </a:rPr>
              <a:t>theory</a:t>
            </a:r>
            <a:r>
              <a:rPr lang="de-DE" sz="1200" dirty="0">
                <a:effectLst/>
                <a:latin typeface="AdvTT5235d5a9"/>
              </a:rPr>
              <a:t> and </a:t>
            </a:r>
            <a:r>
              <a:rPr lang="de-DE" sz="1200" dirty="0" err="1">
                <a:effectLst/>
                <a:latin typeface="AdvTT5235d5a9"/>
              </a:rPr>
              <a:t>evidence</a:t>
            </a:r>
            <a:r>
              <a:rPr lang="de-DE" sz="1200" dirty="0">
                <a:effectLst/>
                <a:latin typeface="AdvTT5235d5a9"/>
              </a:rPr>
              <a:t> 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(</a:t>
            </a:r>
            <a:r>
              <a:rPr lang="de-DE" sz="1200" dirty="0">
                <a:solidFill>
                  <a:srgbClr val="0000FF"/>
                </a:solidFill>
                <a:effectLst/>
                <a:latin typeface="AdvTT5235d5a9"/>
              </a:rPr>
              <a:t>Energy Economics 88 (2020) 104772</a:t>
            </a:r>
            <a:r>
              <a:rPr lang="de-DE" dirty="0"/>
              <a:t>), </a:t>
            </a:r>
            <a:r>
              <a:rPr lang="de-DE" dirty="0" err="1"/>
              <a:t>pages</a:t>
            </a:r>
            <a:r>
              <a:rPr lang="de-DE" dirty="0"/>
              <a:t> 3-8.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D16613-3B1F-DD4D-99CB-38F4196ACFC3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664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fache Folie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475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141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stomShape 8"/>
          <p:cNvSpPr/>
          <p:nvPr userDrawn="1"/>
        </p:nvSpPr>
        <p:spPr>
          <a:xfrm>
            <a:off x="11196720" y="5540400"/>
            <a:ext cx="357480" cy="10980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000" y="-72000"/>
            <a:ext cx="11592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000" y="-72000"/>
            <a:ext cx="11592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985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A_AE6DAA0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C_4AD3DAFF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AA6815A2-BE6E-C95F-CE44-FF975709C775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77082D84-2C49-30CC-4911-2F058C683FB8}"/>
              </a:ext>
            </a:extLst>
          </p:cNvPr>
          <p:cNvSpPr/>
          <p:nvPr/>
        </p:nvSpPr>
        <p:spPr>
          <a:xfrm>
            <a:off x="184944" y="831954"/>
            <a:ext cx="11150599" cy="1667933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dirty="0"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commodities and exchange rates</a:t>
            </a:r>
          </a:p>
          <a:p>
            <a:pPr algn="ctr"/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Seminar in Applied Financial Economics: Applied Econometrics of FX Markets - Professor Reitz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F1E9C5B-2C8E-C3A1-C2CE-19D641FBBF70}"/>
              </a:ext>
            </a:extLst>
          </p:cNvPr>
          <p:cNvSpPr/>
          <p:nvPr/>
        </p:nvSpPr>
        <p:spPr>
          <a:xfrm>
            <a:off x="2382043" y="2499887"/>
            <a:ext cx="6756400" cy="2861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Josef Fella and Robert Hennings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Christian-Albrechts-University of Kiel</a:t>
            </a:r>
          </a:p>
          <a:p>
            <a:pPr algn="ctr"/>
            <a:r>
              <a:rPr lang="de-DE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josef.fella@stu.uni-kiel.de and robert.hennings@stu.uni-kiel.de</a:t>
            </a:r>
          </a:p>
          <a:p>
            <a:pPr algn="ctr"/>
            <a:r>
              <a:rPr lang="de-DE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GitHub: https://github.com/RobertHennings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Kiel - 14.11.2025</a:t>
            </a:r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0BDF84F9-AB7F-07DD-90C2-3A137E12B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668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2BAD20-E796-1EE6-F1F4-6DE5BFB81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3">
            <a:extLst>
              <a:ext uri="{FF2B5EF4-FFF2-40B4-BE49-F238E27FC236}">
                <a16:creationId xmlns:a16="http://schemas.microsoft.com/office/drawing/2014/main" id="{D7F7FB85-4E9D-84C1-96E4-C5B3043593B5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Transmission channels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C335FAC-F85F-20FB-E7C7-5D38364D8B01}"/>
              </a:ext>
            </a:extLst>
          </p:cNvPr>
          <p:cNvSpPr/>
          <p:nvPr/>
        </p:nvSpPr>
        <p:spPr>
          <a:xfrm>
            <a:off x="1843534" y="4785555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 and Risk Spillover Effects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4E632F0-ACE3-0DAB-5FA2-1DA5F3534911}"/>
              </a:ext>
            </a:extLst>
          </p:cNvPr>
          <p:cNvSpPr/>
          <p:nvPr/>
        </p:nvSpPr>
        <p:spPr>
          <a:xfrm>
            <a:off x="8746536" y="4005332"/>
            <a:ext cx="149277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export and import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7F835F-4EF6-44F8-43B6-075AB1250D85}"/>
              </a:ext>
            </a:extLst>
          </p:cNvPr>
          <p:cNvSpPr/>
          <p:nvPr/>
        </p:nvSpPr>
        <p:spPr>
          <a:xfrm>
            <a:off x="1793695" y="2322789"/>
            <a:ext cx="248909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Transmission Channels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253F265-53D5-D8AB-DAE8-2C8A71B499AD}"/>
              </a:ext>
            </a:extLst>
          </p:cNvPr>
          <p:cNvSpPr/>
          <p:nvPr/>
        </p:nvSpPr>
        <p:spPr>
          <a:xfrm>
            <a:off x="8173122" y="2312621"/>
            <a:ext cx="272915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 Transmission Channels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B3D74FF-F7E2-C9C7-7760-817DF146BE28}"/>
              </a:ext>
            </a:extLst>
          </p:cNvPr>
          <p:cNvSpPr/>
          <p:nvPr/>
        </p:nvSpPr>
        <p:spPr>
          <a:xfrm>
            <a:off x="4683001" y="2316511"/>
            <a:ext cx="291807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Macroeconomic Transmission Channels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7727AD4-DC24-0B86-82F6-FC41548A5B1D}"/>
              </a:ext>
            </a:extLst>
          </p:cNvPr>
          <p:cNvSpPr/>
          <p:nvPr/>
        </p:nvSpPr>
        <p:spPr>
          <a:xfrm>
            <a:off x="8930782" y="2860833"/>
            <a:ext cx="121382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 Policy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16A8A89-BD6D-401D-3C1B-52235CA9B8CF}"/>
              </a:ext>
            </a:extLst>
          </p:cNvPr>
          <p:cNvSpPr/>
          <p:nvPr/>
        </p:nvSpPr>
        <p:spPr>
          <a:xfrm>
            <a:off x="5714201" y="3415883"/>
            <a:ext cx="763593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41EF3A8-2956-95B6-2F5A-B99143FCB4D2}"/>
              </a:ext>
            </a:extLst>
          </p:cNvPr>
          <p:cNvSpPr/>
          <p:nvPr/>
        </p:nvSpPr>
        <p:spPr>
          <a:xfrm>
            <a:off x="5682450" y="4303966"/>
            <a:ext cx="151513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Denomination Effect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8F8B152-EED8-4423-1C73-CC17CD51EEA3}"/>
              </a:ext>
            </a:extLst>
          </p:cNvPr>
          <p:cNvSpPr/>
          <p:nvPr/>
        </p:nvSpPr>
        <p:spPr>
          <a:xfrm>
            <a:off x="2204319" y="2851296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Wealth Transfer Effect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CFBA069-CCF6-532F-F4CB-76B9BD8755B3}"/>
              </a:ext>
            </a:extLst>
          </p:cNvPr>
          <p:cNvSpPr/>
          <p:nvPr/>
        </p:nvSpPr>
        <p:spPr>
          <a:xfrm>
            <a:off x="4755460" y="2850665"/>
            <a:ext cx="27731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(Risk Parity) Portfolio Rebalancing Effect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A0CFAEC-01B2-A0CA-E857-3AF00A946BA0}"/>
              </a:ext>
            </a:extLst>
          </p:cNvPr>
          <p:cNvCxnSpPr/>
          <p:nvPr/>
        </p:nvCxnSpPr>
        <p:spPr>
          <a:xfrm>
            <a:off x="778932" y="2260600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19CF8815-EF39-ABFA-1238-004A8F1101E6}"/>
              </a:ext>
            </a:extLst>
          </p:cNvPr>
          <p:cNvSpPr/>
          <p:nvPr/>
        </p:nvSpPr>
        <p:spPr>
          <a:xfrm>
            <a:off x="411140" y="1782177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C4344797-D1BE-0F39-8003-717929ABE343}"/>
              </a:ext>
            </a:extLst>
          </p:cNvPr>
          <p:cNvSpPr/>
          <p:nvPr/>
        </p:nvSpPr>
        <p:spPr>
          <a:xfrm>
            <a:off x="2296467" y="1860414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Run Dynamics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8DEBD9E-73EE-F468-25B0-C1F48E091FED}"/>
              </a:ext>
            </a:extLst>
          </p:cNvPr>
          <p:cNvSpPr/>
          <p:nvPr/>
        </p:nvSpPr>
        <p:spPr>
          <a:xfrm>
            <a:off x="8712197" y="1921320"/>
            <a:ext cx="165100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Relationship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7AF715F8-8652-7032-E72B-7601076C96FA}"/>
              </a:ext>
            </a:extLst>
          </p:cNvPr>
          <p:cNvSpPr/>
          <p:nvPr/>
        </p:nvSpPr>
        <p:spPr>
          <a:xfrm>
            <a:off x="5376297" y="1861070"/>
            <a:ext cx="148726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Mid-term fluctuations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1670D4AF-BD95-BB10-7C89-69CCA8CD936F}"/>
              </a:ext>
            </a:extLst>
          </p:cNvPr>
          <p:cNvCxnSpPr>
            <a:cxnSpLocks/>
          </p:cNvCxnSpPr>
          <p:nvPr/>
        </p:nvCxnSpPr>
        <p:spPr>
          <a:xfrm>
            <a:off x="778932" y="2260600"/>
            <a:ext cx="0" cy="3657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CD56A400-2E4C-A636-1EE5-377F0A0E74E9}"/>
              </a:ext>
            </a:extLst>
          </p:cNvPr>
          <p:cNvSpPr/>
          <p:nvPr/>
        </p:nvSpPr>
        <p:spPr>
          <a:xfrm>
            <a:off x="0" y="205658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939CE900-17E4-83ED-0FF6-EEA1F83BEF37}"/>
              </a:ext>
            </a:extLst>
          </p:cNvPr>
          <p:cNvSpPr/>
          <p:nvPr/>
        </p:nvSpPr>
        <p:spPr>
          <a:xfrm rot="16200000">
            <a:off x="45155" y="2812203"/>
            <a:ext cx="65571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82433117-232D-D43C-F701-BE591F5A3D2A}"/>
              </a:ext>
            </a:extLst>
          </p:cNvPr>
          <p:cNvSpPr/>
          <p:nvPr/>
        </p:nvSpPr>
        <p:spPr>
          <a:xfrm rot="16200000">
            <a:off x="-84698" y="4912223"/>
            <a:ext cx="91542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F3727570-03AC-E92B-9D9E-07638E8FF6FA}"/>
              </a:ext>
            </a:extLst>
          </p:cNvPr>
          <p:cNvSpPr/>
          <p:nvPr/>
        </p:nvSpPr>
        <p:spPr>
          <a:xfrm>
            <a:off x="5041037" y="4796163"/>
            <a:ext cx="237330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(US) Terms of Trade Effect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8E84B6A-9295-3B6A-2AAC-70E318E45433}"/>
              </a:ext>
            </a:extLst>
          </p:cNvPr>
          <p:cNvSpPr/>
          <p:nvPr/>
        </p:nvSpPr>
        <p:spPr>
          <a:xfrm>
            <a:off x="411140" y="1482055"/>
            <a:ext cx="1110289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Datafrequency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2ABF927C-6532-EF25-3DB9-B165E7B109FA}"/>
              </a:ext>
            </a:extLst>
          </p:cNvPr>
          <p:cNvCxnSpPr/>
          <p:nvPr/>
        </p:nvCxnSpPr>
        <p:spPr>
          <a:xfrm>
            <a:off x="778932" y="1765243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3F211A30-3C89-7603-2902-726ABA95F9B3}"/>
              </a:ext>
            </a:extLst>
          </p:cNvPr>
          <p:cNvSpPr/>
          <p:nvPr/>
        </p:nvSpPr>
        <p:spPr>
          <a:xfrm>
            <a:off x="2275981" y="146410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Daily, Weely, Monthly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0969D7CE-36B1-464F-AEE4-F2BC016C28E2}"/>
              </a:ext>
            </a:extLst>
          </p:cNvPr>
          <p:cNvSpPr/>
          <p:nvPr/>
        </p:nvSpPr>
        <p:spPr>
          <a:xfrm>
            <a:off x="5435044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Monthly, Quarterly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04EDFBED-BE1F-16ED-923E-BDB55CDDEE4D}"/>
              </a:ext>
            </a:extLst>
          </p:cNvPr>
          <p:cNvSpPr/>
          <p:nvPr/>
        </p:nvSpPr>
        <p:spPr>
          <a:xfrm>
            <a:off x="8828065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Annually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188E2BA-0200-8E7D-E4BF-57E474E7CE46}"/>
              </a:ext>
            </a:extLst>
          </p:cNvPr>
          <p:cNvSpPr/>
          <p:nvPr/>
        </p:nvSpPr>
        <p:spPr>
          <a:xfrm>
            <a:off x="5372776" y="4005332"/>
            <a:ext cx="143510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 Effects</a:t>
            </a:r>
          </a:p>
        </p:txBody>
      </p:sp>
      <p:cxnSp>
        <p:nvCxnSpPr>
          <p:cNvPr id="37" name="Gewinkelte Verbindung 36">
            <a:extLst>
              <a:ext uri="{FF2B5EF4-FFF2-40B4-BE49-F238E27FC236}">
                <a16:creationId xmlns:a16="http://schemas.microsoft.com/office/drawing/2014/main" id="{CDA3FC37-EF11-7705-0A77-B9C2FDA2D7A8}"/>
              </a:ext>
            </a:extLst>
          </p:cNvPr>
          <p:cNvCxnSpPr>
            <a:cxnSpLocks/>
            <a:endCxn id="13" idx="1"/>
          </p:cNvCxnSpPr>
          <p:nvPr/>
        </p:nvCxnSpPr>
        <p:spPr>
          <a:xfrm rot="16200000" flipH="1">
            <a:off x="5518186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88C80A15-7A7C-8E86-8118-A92442E97EEF}"/>
              </a:ext>
            </a:extLst>
          </p:cNvPr>
          <p:cNvCxnSpPr/>
          <p:nvPr/>
        </p:nvCxnSpPr>
        <p:spPr>
          <a:xfrm>
            <a:off x="4500492" y="153493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42">
            <a:extLst>
              <a:ext uri="{FF2B5EF4-FFF2-40B4-BE49-F238E27FC236}">
                <a16:creationId xmlns:a16="http://schemas.microsoft.com/office/drawing/2014/main" id="{FA11DBCE-08E6-3647-01EE-C5BF895F9069}"/>
              </a:ext>
            </a:extLst>
          </p:cNvPr>
          <p:cNvCxnSpPr/>
          <p:nvPr/>
        </p:nvCxnSpPr>
        <p:spPr>
          <a:xfrm>
            <a:off x="7853290" y="152911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C5AE9B1F-901B-6B27-1C7A-7209097BAA36}"/>
              </a:ext>
            </a:extLst>
          </p:cNvPr>
          <p:cNvCxnSpPr>
            <a:cxnSpLocks/>
          </p:cNvCxnSpPr>
          <p:nvPr/>
        </p:nvCxnSpPr>
        <p:spPr>
          <a:xfrm>
            <a:off x="265012" y="3909431"/>
            <a:ext cx="1069085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Rechteck 50">
            <a:extLst>
              <a:ext uri="{FF2B5EF4-FFF2-40B4-BE49-F238E27FC236}">
                <a16:creationId xmlns:a16="http://schemas.microsoft.com/office/drawing/2014/main" id="{43296D82-6E52-8B7C-8B25-7501C20ECE69}"/>
              </a:ext>
            </a:extLst>
          </p:cNvPr>
          <p:cNvSpPr/>
          <p:nvPr/>
        </p:nvSpPr>
        <p:spPr>
          <a:xfrm>
            <a:off x="9046221" y="4303966"/>
            <a:ext cx="16057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 Currencies</a:t>
            </a:r>
          </a:p>
        </p:txBody>
      </p:sp>
      <p:cxnSp>
        <p:nvCxnSpPr>
          <p:cNvPr id="52" name="Gewinkelte Verbindung 51">
            <a:extLst>
              <a:ext uri="{FF2B5EF4-FFF2-40B4-BE49-F238E27FC236}">
                <a16:creationId xmlns:a16="http://schemas.microsoft.com/office/drawing/2014/main" id="{8BFB2F93-6A48-1F50-B6FC-14E651A6C917}"/>
              </a:ext>
            </a:extLst>
          </p:cNvPr>
          <p:cNvCxnSpPr>
            <a:cxnSpLocks/>
            <a:endCxn id="51" idx="1"/>
          </p:cNvCxnSpPr>
          <p:nvPr/>
        </p:nvCxnSpPr>
        <p:spPr>
          <a:xfrm rot="16200000" flipH="1">
            <a:off x="8881957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17A71FB6-D072-0717-BA12-D4D6C06D00D6}"/>
              </a:ext>
            </a:extLst>
          </p:cNvPr>
          <p:cNvSpPr/>
          <p:nvPr/>
        </p:nvSpPr>
        <p:spPr>
          <a:xfrm>
            <a:off x="5690581" y="4550064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Pricing Effect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529091BE-4A5B-0EF5-7E5A-F7A3AEA548B1}"/>
              </a:ext>
            </a:extLst>
          </p:cNvPr>
          <p:cNvSpPr/>
          <p:nvPr/>
        </p:nvSpPr>
        <p:spPr>
          <a:xfrm>
            <a:off x="2204319" y="314835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DCC - GRACH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7031130-C61F-326F-B8DA-6843B06F2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627" y="2636365"/>
            <a:ext cx="4117052" cy="3657600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533BCD88-E6BD-F0D5-1197-3A807AC3E8C7}"/>
              </a:ext>
            </a:extLst>
          </p:cNvPr>
          <p:cNvSpPr/>
          <p:nvPr/>
        </p:nvSpPr>
        <p:spPr>
          <a:xfrm>
            <a:off x="1885543" y="396510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5A81917-1044-5C15-8D02-840E0835B6C4}"/>
              </a:ext>
            </a:extLst>
          </p:cNvPr>
          <p:cNvSpPr/>
          <p:nvPr/>
        </p:nvSpPr>
        <p:spPr>
          <a:xfrm>
            <a:off x="2292104" y="3444207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SVAR</a:t>
            </a:r>
          </a:p>
        </p:txBody>
      </p:sp>
    </p:spTree>
    <p:extLst>
      <p:ext uri="{BB962C8B-B14F-4D97-AF65-F5344CB8AC3E}">
        <p14:creationId xmlns:p14="http://schemas.microsoft.com/office/powerpoint/2010/main" val="2497025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84817-5310-267E-9D93-4FFF68B37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erade Verbindung 38">
            <a:extLst>
              <a:ext uri="{FF2B5EF4-FFF2-40B4-BE49-F238E27FC236}">
                <a16:creationId xmlns:a16="http://schemas.microsoft.com/office/drawing/2014/main" id="{44F02557-566E-ABFE-A63B-E971481BA2B8}"/>
              </a:ext>
            </a:extLst>
          </p:cNvPr>
          <p:cNvCxnSpPr/>
          <p:nvPr/>
        </p:nvCxnSpPr>
        <p:spPr>
          <a:xfrm>
            <a:off x="5003670" y="1012646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CustomShape 3">
            <a:extLst>
              <a:ext uri="{FF2B5EF4-FFF2-40B4-BE49-F238E27FC236}">
                <a16:creationId xmlns:a16="http://schemas.microsoft.com/office/drawing/2014/main" id="{0819741F-CF4B-BAE2-960A-015C7AFDF3C4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</a:t>
            </a:r>
            <a:r>
              <a:rPr lang="de-DE" sz="14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Econometric</a:t>
            </a: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b="1" spc="-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CDEC4D6D-1C3C-17DB-D63A-05047A97D0E9}"/>
              </a:ext>
            </a:extLst>
          </p:cNvPr>
          <p:cNvSpPr/>
          <p:nvPr/>
        </p:nvSpPr>
        <p:spPr>
          <a:xfrm>
            <a:off x="1564188" y="118256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B0CA8E9-01B9-9B6A-9426-857F2C6668B6}"/>
              </a:ext>
            </a:extLst>
          </p:cNvPr>
          <p:cNvSpPr/>
          <p:nvPr/>
        </p:nvSpPr>
        <p:spPr>
          <a:xfrm>
            <a:off x="4347861" y="1597403"/>
            <a:ext cx="1329718" cy="1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038B7DF9-7673-E6B1-D7CA-464A91A7CB2E}"/>
              </a:ext>
            </a:extLst>
          </p:cNvPr>
          <p:cNvSpPr/>
          <p:nvPr/>
        </p:nvSpPr>
        <p:spPr>
          <a:xfrm>
            <a:off x="4265195" y="1933779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EE9748DC-C95B-724D-BEBE-A0525B98F38C}"/>
              </a:ext>
            </a:extLst>
          </p:cNvPr>
          <p:cNvSpPr/>
          <p:nvPr/>
        </p:nvSpPr>
        <p:spPr>
          <a:xfrm>
            <a:off x="3421713" y="1167973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26B94DC-D64F-901A-4DB7-881C106CD901}"/>
              </a:ext>
            </a:extLst>
          </p:cNvPr>
          <p:cNvSpPr/>
          <p:nvPr/>
        </p:nvSpPr>
        <p:spPr>
          <a:xfrm>
            <a:off x="5085147" y="1164569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6A7B4CF5-B35A-3757-432F-187385F2F1C2}"/>
              </a:ext>
            </a:extLst>
          </p:cNvPr>
          <p:cNvSpPr/>
          <p:nvPr/>
        </p:nvSpPr>
        <p:spPr>
          <a:xfrm>
            <a:off x="3313071" y="24244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Pearson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BFB7EC7F-3FD3-4349-C0CC-EA528B46B0DE}"/>
              </a:ext>
            </a:extLst>
          </p:cNvPr>
          <p:cNvSpPr/>
          <p:nvPr/>
        </p:nvSpPr>
        <p:spPr>
          <a:xfrm>
            <a:off x="5175681" y="24244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 rank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A2099ED4-3F22-BAB9-CB08-483E6D8B9BD4}"/>
              </a:ext>
            </a:extLst>
          </p:cNvPr>
          <p:cNvSpPr/>
          <p:nvPr/>
        </p:nvSpPr>
        <p:spPr>
          <a:xfrm>
            <a:off x="2443271" y="3093740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Granger-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Causality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65D3966F-C84D-34A4-3CA7-4B256E8F79D0}"/>
              </a:ext>
            </a:extLst>
          </p:cNvPr>
          <p:cNvSpPr/>
          <p:nvPr/>
        </p:nvSpPr>
        <p:spPr>
          <a:xfrm>
            <a:off x="4210544" y="4612557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Cointegration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CFC6ED35-12C9-C92A-9A1A-7E3ECFE8B4AC}"/>
              </a:ext>
            </a:extLst>
          </p:cNvPr>
          <p:cNvSpPr/>
          <p:nvPr/>
        </p:nvSpPr>
        <p:spPr>
          <a:xfrm>
            <a:off x="4191257" y="5087913"/>
            <a:ext cx="1495049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Connectedness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01FFB200-5314-B158-EFEA-C54C915B6805}"/>
              </a:ext>
            </a:extLst>
          </p:cNvPr>
          <p:cNvCxnSpPr>
            <a:stCxn id="23" idx="2"/>
            <a:endCxn id="36" idx="0"/>
          </p:cNvCxnSpPr>
          <p:nvPr/>
        </p:nvCxnSpPr>
        <p:spPr>
          <a:xfrm flipH="1">
            <a:off x="4060596" y="2149779"/>
            <a:ext cx="952124" cy="274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D28C7E10-2C36-CB5B-FC07-42839D42A291}"/>
              </a:ext>
            </a:extLst>
          </p:cNvPr>
          <p:cNvCxnSpPr>
            <a:cxnSpLocks/>
            <a:stCxn id="23" idx="2"/>
            <a:endCxn id="38" idx="0"/>
          </p:cNvCxnSpPr>
          <p:nvPr/>
        </p:nvCxnSpPr>
        <p:spPr>
          <a:xfrm>
            <a:off x="5012720" y="2149779"/>
            <a:ext cx="910486" cy="274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732874AF-67E6-3731-E328-D90FA9AC0CEE}"/>
              </a:ext>
            </a:extLst>
          </p:cNvPr>
          <p:cNvCxnSpPr>
            <a:cxnSpLocks/>
            <a:stCxn id="36" idx="2"/>
            <a:endCxn id="40" idx="0"/>
          </p:cNvCxnSpPr>
          <p:nvPr/>
        </p:nvCxnSpPr>
        <p:spPr>
          <a:xfrm flipH="1">
            <a:off x="3190796" y="2826607"/>
            <a:ext cx="869800" cy="26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Rechteck 55">
            <a:extLst>
              <a:ext uri="{FF2B5EF4-FFF2-40B4-BE49-F238E27FC236}">
                <a16:creationId xmlns:a16="http://schemas.microsoft.com/office/drawing/2014/main" id="{DB473DC3-0802-1B1D-E2CA-B15F3C18F55C}"/>
              </a:ext>
            </a:extLst>
          </p:cNvPr>
          <p:cNvSpPr/>
          <p:nvPr/>
        </p:nvSpPr>
        <p:spPr>
          <a:xfrm>
            <a:off x="4191256" y="5620763"/>
            <a:ext cx="1495049" cy="5282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Vector Autoregression (VAR)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1F287F64-41FC-92B6-E26F-2A707EFA7E65}"/>
              </a:ext>
            </a:extLst>
          </p:cNvPr>
          <p:cNvSpPr/>
          <p:nvPr/>
        </p:nvSpPr>
        <p:spPr>
          <a:xfrm>
            <a:off x="6095410" y="3651348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hteck 57">
            <a:extLst>
              <a:ext uri="{FF2B5EF4-FFF2-40B4-BE49-F238E27FC236}">
                <a16:creationId xmlns:a16="http://schemas.microsoft.com/office/drawing/2014/main" id="{2FEB09D5-548A-EEE9-E024-9B0FA12F968C}"/>
              </a:ext>
            </a:extLst>
          </p:cNvPr>
          <p:cNvSpPr/>
          <p:nvPr/>
        </p:nvSpPr>
        <p:spPr>
          <a:xfrm>
            <a:off x="6095410" y="4235614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Markov-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AF6F4AB1-851F-142F-B6A0-251DC4B65C78}"/>
              </a:ext>
            </a:extLst>
          </p:cNvPr>
          <p:cNvCxnSpPr>
            <a:cxnSpLocks/>
            <a:stCxn id="57" idx="2"/>
            <a:endCxn id="58" idx="0"/>
          </p:cNvCxnSpPr>
          <p:nvPr/>
        </p:nvCxnSpPr>
        <p:spPr>
          <a:xfrm>
            <a:off x="6842935" y="4053475"/>
            <a:ext cx="0" cy="182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echteck 61">
            <a:extLst>
              <a:ext uri="{FF2B5EF4-FFF2-40B4-BE49-F238E27FC236}">
                <a16:creationId xmlns:a16="http://schemas.microsoft.com/office/drawing/2014/main" id="{75C028C9-BB8F-0AD2-961D-CEEDC47AC25F}"/>
              </a:ext>
            </a:extLst>
          </p:cNvPr>
          <p:cNvSpPr/>
          <p:nvPr/>
        </p:nvSpPr>
        <p:spPr>
          <a:xfrm>
            <a:off x="4265195" y="3665025"/>
            <a:ext cx="1495049" cy="37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Time-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varying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causality</a:t>
            </a:r>
            <a:endParaRPr lang="de-DE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FA4859EF-6480-2912-A543-60C80AC0161C}"/>
              </a:ext>
            </a:extLst>
          </p:cNvPr>
          <p:cNvCxnSpPr>
            <a:cxnSpLocks/>
            <a:stCxn id="40" idx="2"/>
            <a:endCxn id="62" idx="0"/>
          </p:cNvCxnSpPr>
          <p:nvPr/>
        </p:nvCxnSpPr>
        <p:spPr>
          <a:xfrm>
            <a:off x="3190796" y="3309740"/>
            <a:ext cx="1821924" cy="355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Gerade Verbindung mit Pfeil 66">
            <a:extLst>
              <a:ext uri="{FF2B5EF4-FFF2-40B4-BE49-F238E27FC236}">
                <a16:creationId xmlns:a16="http://schemas.microsoft.com/office/drawing/2014/main" id="{6EE9DD6E-D5ED-8201-8222-D20A995210D7}"/>
              </a:ext>
            </a:extLst>
          </p:cNvPr>
          <p:cNvCxnSpPr>
            <a:cxnSpLocks/>
            <a:stCxn id="62" idx="3"/>
            <a:endCxn id="57" idx="1"/>
          </p:cNvCxnSpPr>
          <p:nvPr/>
        </p:nvCxnSpPr>
        <p:spPr>
          <a:xfrm>
            <a:off x="5760244" y="3850689"/>
            <a:ext cx="335166" cy="1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AB69956F-14F6-8A83-004A-C57AC89ABE70}"/>
              </a:ext>
            </a:extLst>
          </p:cNvPr>
          <p:cNvSpPr/>
          <p:nvPr/>
        </p:nvSpPr>
        <p:spPr>
          <a:xfrm>
            <a:off x="1562920" y="443081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DCC - GRACH</a:t>
            </a:r>
          </a:p>
        </p:txBody>
      </p:sp>
      <p:sp>
        <p:nvSpPr>
          <p:cNvPr id="71" name="Rechteck 70">
            <a:extLst>
              <a:ext uri="{FF2B5EF4-FFF2-40B4-BE49-F238E27FC236}">
                <a16:creationId xmlns:a16="http://schemas.microsoft.com/office/drawing/2014/main" id="{7F984D5E-75D1-D322-81F0-D8B4581A6F5E}"/>
              </a:ext>
            </a:extLst>
          </p:cNvPr>
          <p:cNvSpPr/>
          <p:nvPr/>
        </p:nvSpPr>
        <p:spPr>
          <a:xfrm>
            <a:off x="1244144" y="524756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</a:p>
        </p:txBody>
      </p:sp>
      <p:sp>
        <p:nvSpPr>
          <p:cNvPr id="72" name="Rechteck 71">
            <a:extLst>
              <a:ext uri="{FF2B5EF4-FFF2-40B4-BE49-F238E27FC236}">
                <a16:creationId xmlns:a16="http://schemas.microsoft.com/office/drawing/2014/main" id="{2053A14E-923B-472E-8D72-BFA7E933D4FE}"/>
              </a:ext>
            </a:extLst>
          </p:cNvPr>
          <p:cNvSpPr/>
          <p:nvPr/>
        </p:nvSpPr>
        <p:spPr>
          <a:xfrm>
            <a:off x="1650705" y="4726668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SVAR</a:t>
            </a:r>
          </a:p>
        </p:txBody>
      </p:sp>
      <p:sp>
        <p:nvSpPr>
          <p:cNvPr id="73" name="Geschweifte Klammer links 72">
            <a:extLst>
              <a:ext uri="{FF2B5EF4-FFF2-40B4-BE49-F238E27FC236}">
                <a16:creationId xmlns:a16="http://schemas.microsoft.com/office/drawing/2014/main" id="{C6DDB5AB-BDFB-B7D6-5847-D809AE3FD070}"/>
              </a:ext>
            </a:extLst>
          </p:cNvPr>
          <p:cNvSpPr/>
          <p:nvPr/>
        </p:nvSpPr>
        <p:spPr>
          <a:xfrm>
            <a:off x="2024106" y="1629702"/>
            <a:ext cx="419165" cy="225328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27EAFFA8-9FE0-FB97-5017-F125E067C3DB}"/>
              </a:ext>
            </a:extLst>
          </p:cNvPr>
          <p:cNvSpPr/>
          <p:nvPr/>
        </p:nvSpPr>
        <p:spPr>
          <a:xfrm>
            <a:off x="476685" y="2424480"/>
            <a:ext cx="1495049" cy="7642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find a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certain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further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EA54DEA-3E61-E23A-991C-16479EC23410}"/>
              </a:ext>
            </a:extLst>
          </p:cNvPr>
          <p:cNvSpPr/>
          <p:nvPr/>
        </p:nvSpPr>
        <p:spPr>
          <a:xfrm>
            <a:off x="4265195" y="3093740"/>
            <a:ext cx="1495049" cy="212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Rolling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9029CC9D-F3FF-AB5B-4773-37510517BD43}"/>
              </a:ext>
            </a:extLst>
          </p:cNvPr>
          <p:cNvCxnSpPr>
            <a:cxnSpLocks/>
            <a:stCxn id="36" idx="2"/>
            <a:endCxn id="77" idx="0"/>
          </p:cNvCxnSpPr>
          <p:nvPr/>
        </p:nvCxnSpPr>
        <p:spPr>
          <a:xfrm>
            <a:off x="4060596" y="2826607"/>
            <a:ext cx="952124" cy="26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E35B6059-A343-14A8-6034-34B9204956FE}"/>
              </a:ext>
            </a:extLst>
          </p:cNvPr>
          <p:cNvCxnSpPr>
            <a:cxnSpLocks/>
            <a:stCxn id="77" idx="2"/>
            <a:endCxn id="62" idx="0"/>
          </p:cNvCxnSpPr>
          <p:nvPr/>
        </p:nvCxnSpPr>
        <p:spPr>
          <a:xfrm>
            <a:off x="5012720" y="3305956"/>
            <a:ext cx="0" cy="359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hteck 87">
            <a:extLst>
              <a:ext uri="{FF2B5EF4-FFF2-40B4-BE49-F238E27FC236}">
                <a16:creationId xmlns:a16="http://schemas.microsoft.com/office/drawing/2014/main" id="{D793DB29-96BB-C695-83F5-DD3D135ECDF1}"/>
              </a:ext>
            </a:extLst>
          </p:cNvPr>
          <p:cNvSpPr/>
          <p:nvPr/>
        </p:nvSpPr>
        <p:spPr>
          <a:xfrm>
            <a:off x="7808546" y="4509680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96511A50-7272-CFB6-6346-6DFC13E70339}"/>
              </a:ext>
            </a:extLst>
          </p:cNvPr>
          <p:cNvSpPr/>
          <p:nvPr/>
        </p:nvSpPr>
        <p:spPr>
          <a:xfrm>
            <a:off x="8160906" y="1182569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cxnSp>
        <p:nvCxnSpPr>
          <p:cNvPr id="90" name="Gerade Verbindung 89">
            <a:extLst>
              <a:ext uri="{FF2B5EF4-FFF2-40B4-BE49-F238E27FC236}">
                <a16:creationId xmlns:a16="http://schemas.microsoft.com/office/drawing/2014/main" id="{E84F85FC-ED79-B59A-87AB-D6FAE7541F79}"/>
              </a:ext>
            </a:extLst>
          </p:cNvPr>
          <p:cNvCxnSpPr/>
          <p:nvPr/>
        </p:nvCxnSpPr>
        <p:spPr>
          <a:xfrm>
            <a:off x="7727254" y="1103598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90">
            <a:extLst>
              <a:ext uri="{FF2B5EF4-FFF2-40B4-BE49-F238E27FC236}">
                <a16:creationId xmlns:a16="http://schemas.microsoft.com/office/drawing/2014/main" id="{A5978FE9-9B97-F0A9-F5CA-D344B72CC110}"/>
              </a:ext>
            </a:extLst>
          </p:cNvPr>
          <p:cNvCxnSpPr/>
          <p:nvPr/>
        </p:nvCxnSpPr>
        <p:spPr>
          <a:xfrm>
            <a:off x="3186390" y="1164569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Gerade Verbindung mit Pfeil 91">
            <a:extLst>
              <a:ext uri="{FF2B5EF4-FFF2-40B4-BE49-F238E27FC236}">
                <a16:creationId xmlns:a16="http://schemas.microsoft.com/office/drawing/2014/main" id="{8C5149CE-219C-3F45-659C-27FB103E0AC3}"/>
              </a:ext>
            </a:extLst>
          </p:cNvPr>
          <p:cNvCxnSpPr>
            <a:cxnSpLocks/>
            <a:stCxn id="41" idx="3"/>
            <a:endCxn id="88" idx="1"/>
          </p:cNvCxnSpPr>
          <p:nvPr/>
        </p:nvCxnSpPr>
        <p:spPr>
          <a:xfrm flipV="1">
            <a:off x="5705593" y="4710744"/>
            <a:ext cx="2102953" cy="98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Rechteck 95">
            <a:extLst>
              <a:ext uri="{FF2B5EF4-FFF2-40B4-BE49-F238E27FC236}">
                <a16:creationId xmlns:a16="http://schemas.microsoft.com/office/drawing/2014/main" id="{9086E540-8D63-582F-8E48-A6DD167B8902}"/>
              </a:ext>
            </a:extLst>
          </p:cNvPr>
          <p:cNvSpPr/>
          <p:nvPr/>
        </p:nvSpPr>
        <p:spPr>
          <a:xfrm>
            <a:off x="378608" y="363351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ECM</a:t>
            </a: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7419BE5C-8D7E-F0CC-CC59-6B68C821F058}"/>
              </a:ext>
            </a:extLst>
          </p:cNvPr>
          <p:cNvSpPr/>
          <p:nvPr/>
        </p:nvSpPr>
        <p:spPr>
          <a:xfrm>
            <a:off x="1049856" y="5717552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VECM</a:t>
            </a: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657363FA-CCBB-878B-A5C5-2795052BA2DE}"/>
              </a:ext>
            </a:extLst>
          </p:cNvPr>
          <p:cNvSpPr/>
          <p:nvPr/>
        </p:nvSpPr>
        <p:spPr>
          <a:xfrm>
            <a:off x="31386" y="4391211"/>
            <a:ext cx="1667844" cy="4930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MS-VAR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0966C5E-2567-6B92-9B38-67360F165CC9}"/>
              </a:ext>
            </a:extLst>
          </p:cNvPr>
          <p:cNvSpPr/>
          <p:nvPr/>
        </p:nvSpPr>
        <p:spPr>
          <a:xfrm>
            <a:off x="8117071" y="3886122"/>
            <a:ext cx="1495049" cy="4021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techniques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Gerade Verbindung mit Pfeil 2">
            <a:extLst>
              <a:ext uri="{FF2B5EF4-FFF2-40B4-BE49-F238E27FC236}">
                <a16:creationId xmlns:a16="http://schemas.microsoft.com/office/drawing/2014/main" id="{BFFBB656-F091-14A7-CBC6-5070A1AC180D}"/>
              </a:ext>
            </a:extLst>
          </p:cNvPr>
          <p:cNvCxnSpPr>
            <a:cxnSpLocks/>
            <a:stCxn id="57" idx="2"/>
            <a:endCxn id="2" idx="0"/>
          </p:cNvCxnSpPr>
          <p:nvPr/>
        </p:nvCxnSpPr>
        <p:spPr>
          <a:xfrm flipV="1">
            <a:off x="6842935" y="3886122"/>
            <a:ext cx="2021661" cy="167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42253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393D68-7A74-A7D1-B41E-C2468E952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CA5A519-9F13-4080-0A41-4FAC1A64482E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1CF58EC5-18C5-0AB0-F99C-F1220AAA9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D0ECA64D-A318-4178-0765-4F055AD47E91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3)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F207B5E7-3925-0207-0FF8-3F3386325116}"/>
              </a:ext>
            </a:extLst>
          </p:cNvPr>
          <p:cNvSpPr/>
          <p:nvPr/>
        </p:nvSpPr>
        <p:spPr>
          <a:xfrm>
            <a:off x="2982297" y="2996762"/>
            <a:ext cx="5570335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latin typeface="Arial" panose="020B0604020202020204" pitchFamily="34" charset="0"/>
                <a:cs typeface="Arial" panose="020B0604020202020204" pitchFamily="34" charset="0"/>
              </a:rPr>
              <a:t>Literature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Review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345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7F995-3419-CCB0-8698-134E2197C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3">
            <a:extLst>
              <a:ext uri="{FF2B5EF4-FFF2-40B4-BE49-F238E27FC236}">
                <a16:creationId xmlns:a16="http://schemas.microsoft.com/office/drawing/2014/main" id="{89979652-1CC6-B67E-EC59-613F4BB5EDA7}"/>
              </a:ext>
            </a:extLst>
          </p:cNvPr>
          <p:cNvSpPr/>
          <p:nvPr/>
        </p:nvSpPr>
        <p:spPr>
          <a:xfrm>
            <a:off x="540000" y="743529"/>
            <a:ext cx="10079640" cy="26911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1400" b="1" spc="-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relationship between Energy Commodity Prices and exchange rates: Transmission channels</a:t>
            </a:r>
            <a:r>
              <a:rPr lang="de-DE" sz="1400" b="1" spc="-1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D5AEEBE-1DF8-F771-131E-935D08025377}"/>
              </a:ext>
            </a:extLst>
          </p:cNvPr>
          <p:cNvSpPr/>
          <p:nvPr/>
        </p:nvSpPr>
        <p:spPr>
          <a:xfrm>
            <a:off x="1843534" y="4785555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 and Risk Spillover Effects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5D90CBC-09A3-7803-2E9C-DFD72C73E45D}"/>
              </a:ext>
            </a:extLst>
          </p:cNvPr>
          <p:cNvSpPr/>
          <p:nvPr/>
        </p:nvSpPr>
        <p:spPr>
          <a:xfrm>
            <a:off x="8746536" y="4005332"/>
            <a:ext cx="149277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export and import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14B7565-F55E-DF40-D57D-2723965218E6}"/>
              </a:ext>
            </a:extLst>
          </p:cNvPr>
          <p:cNvSpPr/>
          <p:nvPr/>
        </p:nvSpPr>
        <p:spPr>
          <a:xfrm>
            <a:off x="1793695" y="2322789"/>
            <a:ext cx="248909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 Transmission Channels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8E3BA33-3B95-D2A5-9B43-0E705A4C8D38}"/>
              </a:ext>
            </a:extLst>
          </p:cNvPr>
          <p:cNvSpPr/>
          <p:nvPr/>
        </p:nvSpPr>
        <p:spPr>
          <a:xfrm>
            <a:off x="8173122" y="2312621"/>
            <a:ext cx="272915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 Transmission Channels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AF11C45-59BA-4C14-05D4-87A6EA6C01B6}"/>
              </a:ext>
            </a:extLst>
          </p:cNvPr>
          <p:cNvSpPr/>
          <p:nvPr/>
        </p:nvSpPr>
        <p:spPr>
          <a:xfrm>
            <a:off x="4683001" y="2316511"/>
            <a:ext cx="291807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Macroeconomic Transmission Channels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A2E6972-3072-29F8-F919-3BDC31C70019}"/>
              </a:ext>
            </a:extLst>
          </p:cNvPr>
          <p:cNvSpPr/>
          <p:nvPr/>
        </p:nvSpPr>
        <p:spPr>
          <a:xfrm>
            <a:off x="8930782" y="2860833"/>
            <a:ext cx="121382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 Policy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842BDEA-AD1B-8BB8-D81C-7BA0BB3BDF23}"/>
              </a:ext>
            </a:extLst>
          </p:cNvPr>
          <p:cNvSpPr/>
          <p:nvPr/>
        </p:nvSpPr>
        <p:spPr>
          <a:xfrm>
            <a:off x="5714201" y="3415883"/>
            <a:ext cx="763593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B8FA6D9-90C2-BFAF-C91A-D786F0D36A8C}"/>
              </a:ext>
            </a:extLst>
          </p:cNvPr>
          <p:cNvSpPr/>
          <p:nvPr/>
        </p:nvSpPr>
        <p:spPr>
          <a:xfrm>
            <a:off x="5682450" y="4303966"/>
            <a:ext cx="223200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Denomination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Numeraire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Effect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DF51B29-AF6D-7E13-44AF-D337D241DCB1}"/>
              </a:ext>
            </a:extLst>
          </p:cNvPr>
          <p:cNvSpPr/>
          <p:nvPr/>
        </p:nvSpPr>
        <p:spPr>
          <a:xfrm>
            <a:off x="2204319" y="2851296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Wealth Transfer Effect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E2D4A6C-6185-B444-11A0-F5D8C242F78C}"/>
              </a:ext>
            </a:extLst>
          </p:cNvPr>
          <p:cNvSpPr/>
          <p:nvPr/>
        </p:nvSpPr>
        <p:spPr>
          <a:xfrm>
            <a:off x="4755460" y="2850665"/>
            <a:ext cx="27731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(Risk Parity) Portfolio Rebalancing Effect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7984F82-DCB0-CD0F-FEC0-450BD3B9EBBC}"/>
              </a:ext>
            </a:extLst>
          </p:cNvPr>
          <p:cNvCxnSpPr/>
          <p:nvPr/>
        </p:nvCxnSpPr>
        <p:spPr>
          <a:xfrm>
            <a:off x="778932" y="2260600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547BB34D-F2E7-62B8-D919-64BBAC3723E3}"/>
              </a:ext>
            </a:extLst>
          </p:cNvPr>
          <p:cNvSpPr/>
          <p:nvPr/>
        </p:nvSpPr>
        <p:spPr>
          <a:xfrm>
            <a:off x="411140" y="1782177"/>
            <a:ext cx="918576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Timeframe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3E63AF5-9F5E-95D5-6180-0988AF58E0D8}"/>
              </a:ext>
            </a:extLst>
          </p:cNvPr>
          <p:cNvSpPr/>
          <p:nvPr/>
        </p:nvSpPr>
        <p:spPr>
          <a:xfrm>
            <a:off x="2296467" y="1860414"/>
            <a:ext cx="149504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Run Dynamics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1A67F1B-E3AD-966A-74FA-C42FC64ABA33}"/>
              </a:ext>
            </a:extLst>
          </p:cNvPr>
          <p:cNvSpPr/>
          <p:nvPr/>
        </p:nvSpPr>
        <p:spPr>
          <a:xfrm>
            <a:off x="8712197" y="1921320"/>
            <a:ext cx="165100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Run Relationship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B5C44F8-FDB0-B5C3-7AB6-DAAE91C82D6D}"/>
              </a:ext>
            </a:extLst>
          </p:cNvPr>
          <p:cNvSpPr/>
          <p:nvPr/>
        </p:nvSpPr>
        <p:spPr>
          <a:xfrm>
            <a:off x="5376297" y="1861070"/>
            <a:ext cx="148726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Mid-term fluctuations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886F986F-1ECF-7BA6-5F28-CF166D13E579}"/>
              </a:ext>
            </a:extLst>
          </p:cNvPr>
          <p:cNvCxnSpPr>
            <a:cxnSpLocks/>
          </p:cNvCxnSpPr>
          <p:nvPr/>
        </p:nvCxnSpPr>
        <p:spPr>
          <a:xfrm>
            <a:off x="778932" y="2260600"/>
            <a:ext cx="0" cy="3657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B47AC8FF-7365-56DF-F93C-A4ED76F9C2F5}"/>
              </a:ext>
            </a:extLst>
          </p:cNvPr>
          <p:cNvSpPr/>
          <p:nvPr/>
        </p:nvSpPr>
        <p:spPr>
          <a:xfrm>
            <a:off x="0" y="2056589"/>
            <a:ext cx="1329718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 Type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54583658-2C22-32C2-5D95-15BE6A433D72}"/>
              </a:ext>
            </a:extLst>
          </p:cNvPr>
          <p:cNvSpPr/>
          <p:nvPr/>
        </p:nvSpPr>
        <p:spPr>
          <a:xfrm rot="16200000">
            <a:off x="45155" y="2812203"/>
            <a:ext cx="655716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E3E1C60-1677-B084-B1C5-91C284BE2062}"/>
              </a:ext>
            </a:extLst>
          </p:cNvPr>
          <p:cNvSpPr/>
          <p:nvPr/>
        </p:nvSpPr>
        <p:spPr>
          <a:xfrm rot="16200000">
            <a:off x="-84698" y="4912223"/>
            <a:ext cx="91542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8556F8FC-7512-A6C0-D0F2-1756DF3991F1}"/>
              </a:ext>
            </a:extLst>
          </p:cNvPr>
          <p:cNvSpPr/>
          <p:nvPr/>
        </p:nvSpPr>
        <p:spPr>
          <a:xfrm>
            <a:off x="5041037" y="4796163"/>
            <a:ext cx="237330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(US) Terms of Trade Effect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E1ABFDC-72F9-38AC-5192-9E813F24C3A5}"/>
              </a:ext>
            </a:extLst>
          </p:cNvPr>
          <p:cNvSpPr/>
          <p:nvPr/>
        </p:nvSpPr>
        <p:spPr>
          <a:xfrm>
            <a:off x="411140" y="1482055"/>
            <a:ext cx="1110289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Datafrequency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192C12B1-A82B-DA2B-1B42-93D8F5E91563}"/>
              </a:ext>
            </a:extLst>
          </p:cNvPr>
          <p:cNvCxnSpPr/>
          <p:nvPr/>
        </p:nvCxnSpPr>
        <p:spPr>
          <a:xfrm>
            <a:off x="778932" y="1765243"/>
            <a:ext cx="103039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E1C0A855-8002-6E58-4CE7-1A3A4E3BAFC1}"/>
              </a:ext>
            </a:extLst>
          </p:cNvPr>
          <p:cNvSpPr/>
          <p:nvPr/>
        </p:nvSpPr>
        <p:spPr>
          <a:xfrm>
            <a:off x="2275981" y="1464107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Daily, Weely, Monthly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CEC91CC7-79C2-687B-D6FE-9B94C5931958}"/>
              </a:ext>
            </a:extLst>
          </p:cNvPr>
          <p:cNvSpPr/>
          <p:nvPr/>
        </p:nvSpPr>
        <p:spPr>
          <a:xfrm>
            <a:off x="5435044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Monthly, Quarterly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23AAD51E-89CC-0CDE-667F-1D52B0CC7937}"/>
              </a:ext>
            </a:extLst>
          </p:cNvPr>
          <p:cNvSpPr/>
          <p:nvPr/>
        </p:nvSpPr>
        <p:spPr>
          <a:xfrm>
            <a:off x="8828065" y="1464107"/>
            <a:ext cx="1329719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Annually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1A21882D-84E7-42C9-52E2-F7F8ECCE1776}"/>
              </a:ext>
            </a:extLst>
          </p:cNvPr>
          <p:cNvSpPr/>
          <p:nvPr/>
        </p:nvSpPr>
        <p:spPr>
          <a:xfrm>
            <a:off x="5372776" y="4005332"/>
            <a:ext cx="143510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 Effects</a:t>
            </a:r>
          </a:p>
        </p:txBody>
      </p:sp>
      <p:cxnSp>
        <p:nvCxnSpPr>
          <p:cNvPr id="37" name="Gewinkelte Verbindung 36">
            <a:extLst>
              <a:ext uri="{FF2B5EF4-FFF2-40B4-BE49-F238E27FC236}">
                <a16:creationId xmlns:a16="http://schemas.microsoft.com/office/drawing/2014/main" id="{772846A8-47BF-C5BD-23BD-90268CF4F83D}"/>
              </a:ext>
            </a:extLst>
          </p:cNvPr>
          <p:cNvCxnSpPr>
            <a:cxnSpLocks/>
            <a:endCxn id="13" idx="1"/>
          </p:cNvCxnSpPr>
          <p:nvPr/>
        </p:nvCxnSpPr>
        <p:spPr>
          <a:xfrm rot="16200000" flipH="1">
            <a:off x="5518186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1E45963D-D85B-6D20-9F28-0C285372AB9E}"/>
              </a:ext>
            </a:extLst>
          </p:cNvPr>
          <p:cNvCxnSpPr/>
          <p:nvPr/>
        </p:nvCxnSpPr>
        <p:spPr>
          <a:xfrm>
            <a:off x="4500492" y="153493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42">
            <a:extLst>
              <a:ext uri="{FF2B5EF4-FFF2-40B4-BE49-F238E27FC236}">
                <a16:creationId xmlns:a16="http://schemas.microsoft.com/office/drawing/2014/main" id="{ADE954ED-9BD3-5B5F-E4F3-05EEC35F98B1}"/>
              </a:ext>
            </a:extLst>
          </p:cNvPr>
          <p:cNvCxnSpPr/>
          <p:nvPr/>
        </p:nvCxnSpPr>
        <p:spPr>
          <a:xfrm>
            <a:off x="7853290" y="1529117"/>
            <a:ext cx="0" cy="4287483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09F5D47B-6B09-7CFC-5444-D852D1F50422}"/>
              </a:ext>
            </a:extLst>
          </p:cNvPr>
          <p:cNvCxnSpPr>
            <a:cxnSpLocks/>
          </p:cNvCxnSpPr>
          <p:nvPr/>
        </p:nvCxnSpPr>
        <p:spPr>
          <a:xfrm>
            <a:off x="265012" y="3909431"/>
            <a:ext cx="1069085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Rechteck 50">
            <a:extLst>
              <a:ext uri="{FF2B5EF4-FFF2-40B4-BE49-F238E27FC236}">
                <a16:creationId xmlns:a16="http://schemas.microsoft.com/office/drawing/2014/main" id="{2B0B8714-4735-3D93-DEE2-39EEDF4D561B}"/>
              </a:ext>
            </a:extLst>
          </p:cNvPr>
          <p:cNvSpPr/>
          <p:nvPr/>
        </p:nvSpPr>
        <p:spPr>
          <a:xfrm>
            <a:off x="9046221" y="4303966"/>
            <a:ext cx="1605757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 Currencies</a:t>
            </a:r>
          </a:p>
        </p:txBody>
      </p:sp>
      <p:cxnSp>
        <p:nvCxnSpPr>
          <p:cNvPr id="52" name="Gewinkelte Verbindung 51">
            <a:extLst>
              <a:ext uri="{FF2B5EF4-FFF2-40B4-BE49-F238E27FC236}">
                <a16:creationId xmlns:a16="http://schemas.microsoft.com/office/drawing/2014/main" id="{F71AE3F4-D833-EE71-8CFE-4CED6B06EF3D}"/>
              </a:ext>
            </a:extLst>
          </p:cNvPr>
          <p:cNvCxnSpPr>
            <a:cxnSpLocks/>
            <a:endCxn id="51" idx="1"/>
          </p:cNvCxnSpPr>
          <p:nvPr/>
        </p:nvCxnSpPr>
        <p:spPr>
          <a:xfrm rot="16200000" flipH="1">
            <a:off x="8881957" y="4247702"/>
            <a:ext cx="174014" cy="1545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hteck 1">
            <a:extLst>
              <a:ext uri="{FF2B5EF4-FFF2-40B4-BE49-F238E27FC236}">
                <a16:creationId xmlns:a16="http://schemas.microsoft.com/office/drawing/2014/main" id="{0499263F-B069-F131-A5DE-5772AE971F66}"/>
              </a:ext>
            </a:extLst>
          </p:cNvPr>
          <p:cNvSpPr/>
          <p:nvPr/>
        </p:nvSpPr>
        <p:spPr>
          <a:xfrm>
            <a:off x="5690581" y="4550064"/>
            <a:ext cx="1667844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Dominant Pricing Effect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F559678-A189-0726-673D-DE1DA2DC70F1}"/>
              </a:ext>
            </a:extLst>
          </p:cNvPr>
          <p:cNvSpPr/>
          <p:nvPr/>
        </p:nvSpPr>
        <p:spPr>
          <a:xfrm>
            <a:off x="2204318" y="3276798"/>
            <a:ext cx="1755627" cy="2470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Value Approach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8541E07-E6F4-ED82-136D-E8DFBDF1A366}"/>
              </a:ext>
            </a:extLst>
          </p:cNvPr>
          <p:cNvSpPr/>
          <p:nvPr/>
        </p:nvSpPr>
        <p:spPr>
          <a:xfrm>
            <a:off x="3317272" y="5961248"/>
            <a:ext cx="2373309" cy="3473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channels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Markov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A1B0DD7A-7D17-5AF6-8729-84131D833385}"/>
              </a:ext>
            </a:extLst>
          </p:cNvPr>
          <p:cNvCxnSpPr>
            <a:cxnSpLocks/>
            <a:stCxn id="12" idx="0"/>
            <a:endCxn id="14" idx="3"/>
          </p:cNvCxnSpPr>
          <p:nvPr/>
        </p:nvCxnSpPr>
        <p:spPr>
          <a:xfrm flipH="1" flipV="1">
            <a:off x="3872163" y="2959296"/>
            <a:ext cx="631764" cy="3001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A58D72F1-5BD3-BE92-5474-39202431B984}"/>
              </a:ext>
            </a:extLst>
          </p:cNvPr>
          <p:cNvCxnSpPr>
            <a:cxnSpLocks/>
            <a:stCxn id="12" idx="0"/>
            <a:endCxn id="29" idx="1"/>
          </p:cNvCxnSpPr>
          <p:nvPr/>
        </p:nvCxnSpPr>
        <p:spPr>
          <a:xfrm flipV="1">
            <a:off x="4503927" y="4904163"/>
            <a:ext cx="537110" cy="1057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:a16="http://schemas.microsoft.com/office/drawing/2014/main" id="{D6455752-85AB-249B-351F-AA1A075CC80E}"/>
              </a:ext>
            </a:extLst>
          </p:cNvPr>
          <p:cNvSpPr/>
          <p:nvPr/>
        </p:nvSpPr>
        <p:spPr>
          <a:xfrm>
            <a:off x="1843534" y="5140383"/>
            <a:ext cx="2401991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Financialization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549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B86A40-CC4A-F893-4962-D869B858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73A9A3D-A2C8-0573-AD47-55CA13D2DF59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3D43F778-3670-5763-3D15-15520B8093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25EC4B36-7CB4-55D3-844F-E9E04B22A35B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4)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0B7DE48D-0905-4FF6-EE4B-25F2631EDCAC}"/>
              </a:ext>
            </a:extLst>
          </p:cNvPr>
          <p:cNvSpPr/>
          <p:nvPr/>
        </p:nvSpPr>
        <p:spPr>
          <a:xfrm>
            <a:off x="2821153" y="2996762"/>
            <a:ext cx="5892623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Theoretical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Framework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080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8559F-668E-4622-25B4-5E8DF4906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E7C7C535-5ABA-C8D3-4DBE-69841A10BAC8}"/>
              </a:ext>
            </a:extLst>
          </p:cNvPr>
          <p:cNvCxnSpPr>
            <a:cxnSpLocks/>
          </p:cNvCxnSpPr>
          <p:nvPr/>
        </p:nvCxnSpPr>
        <p:spPr>
          <a:xfrm>
            <a:off x="222029" y="4688326"/>
            <a:ext cx="9756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0131962E-FE57-E17D-3EAA-2DC10F23C951}"/>
              </a:ext>
            </a:extLst>
          </p:cNvPr>
          <p:cNvSpPr/>
          <p:nvPr/>
        </p:nvSpPr>
        <p:spPr>
          <a:xfrm>
            <a:off x="3932961" y="3267361"/>
            <a:ext cx="1896783" cy="8069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Exchange Rates</a:t>
            </a:r>
          </a:p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RER = NER x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Prices /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Domestic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3EBEBD3-61E4-A52F-5E12-0CD69AEB0132}"/>
              </a:ext>
            </a:extLst>
          </p:cNvPr>
          <p:cNvSpPr/>
          <p:nvPr/>
        </p:nvSpPr>
        <p:spPr>
          <a:xfrm>
            <a:off x="4058522" y="4778337"/>
            <a:ext cx="2127562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Energy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289FE3B-8FB7-30AB-738E-22FF5C48A507}"/>
              </a:ext>
            </a:extLst>
          </p:cNvPr>
          <p:cNvSpPr/>
          <p:nvPr/>
        </p:nvSpPr>
        <p:spPr>
          <a:xfrm>
            <a:off x="7788424" y="3734298"/>
            <a:ext cx="1922827" cy="391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external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CPI/PPI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1F86257-349A-21C4-CD28-34331020D005}"/>
              </a:ext>
            </a:extLst>
          </p:cNvPr>
          <p:cNvCxnSpPr>
            <a:cxnSpLocks/>
            <a:stCxn id="75" idx="3"/>
            <a:endCxn id="8" idx="1"/>
          </p:cNvCxnSpPr>
          <p:nvPr/>
        </p:nvCxnSpPr>
        <p:spPr>
          <a:xfrm>
            <a:off x="7502548" y="3930129"/>
            <a:ext cx="2858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5B157F5-10D5-DAAD-F75D-4C2F2CDC03D3}"/>
              </a:ext>
            </a:extLst>
          </p:cNvPr>
          <p:cNvSpPr/>
          <p:nvPr/>
        </p:nvSpPr>
        <p:spPr>
          <a:xfrm>
            <a:off x="7788424" y="4204841"/>
            <a:ext cx="1922827" cy="7835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Ratio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tradable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non-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tradable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CD32FAD-24E8-23D4-09CE-3013A5264E7E}"/>
              </a:ext>
            </a:extLst>
          </p:cNvPr>
          <p:cNvSpPr/>
          <p:nvPr/>
        </p:nvSpPr>
        <p:spPr>
          <a:xfrm>
            <a:off x="683171" y="5432471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Futures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4A75F40-D38F-A1C8-CC23-10D0E3EC8CFD}"/>
              </a:ext>
            </a:extLst>
          </p:cNvPr>
          <p:cNvCxnSpPr>
            <a:cxnSpLocks/>
            <a:stCxn id="78" idx="3"/>
            <a:endCxn id="12" idx="1"/>
          </p:cNvCxnSpPr>
          <p:nvPr/>
        </p:nvCxnSpPr>
        <p:spPr>
          <a:xfrm>
            <a:off x="7498026" y="4424527"/>
            <a:ext cx="290398" cy="172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9476DFE7-E92B-C4CD-4498-D54F8FEF5A84}"/>
              </a:ext>
            </a:extLst>
          </p:cNvPr>
          <p:cNvCxnSpPr>
            <a:cxnSpLocks/>
            <a:stCxn id="30" idx="2"/>
            <a:endCxn id="13" idx="0"/>
          </p:cNvCxnSpPr>
          <p:nvPr/>
        </p:nvCxnSpPr>
        <p:spPr>
          <a:xfrm flipH="1">
            <a:off x="1849232" y="5226083"/>
            <a:ext cx="1" cy="206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7A3A3E26-C1D3-A476-7FC0-CB985ABFB14C}"/>
              </a:ext>
            </a:extLst>
          </p:cNvPr>
          <p:cNvSpPr/>
          <p:nvPr/>
        </p:nvSpPr>
        <p:spPr>
          <a:xfrm>
            <a:off x="683171" y="3239460"/>
            <a:ext cx="2332121" cy="870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Exchange Rates</a:t>
            </a:r>
          </a:p>
          <a:p>
            <a:pPr algn="ctr"/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NER =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Domestic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/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Foreign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 /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Domestic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Price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37A69D8F-5662-E8F0-40A0-6AF2855D9D8D}"/>
              </a:ext>
            </a:extLst>
          </p:cNvPr>
          <p:cNvSpPr/>
          <p:nvPr/>
        </p:nvSpPr>
        <p:spPr>
          <a:xfrm>
            <a:off x="683172" y="4775560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Energy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50CD1860-0A48-293B-D7AB-C8BFB826EE74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3015292" y="3674633"/>
            <a:ext cx="5326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EBA84D3F-E99E-C91A-2ED1-359A23F5FD92}"/>
              </a:ext>
            </a:extLst>
          </p:cNvPr>
          <p:cNvCxnSpPr>
            <a:cxnSpLocks/>
          </p:cNvCxnSpPr>
          <p:nvPr/>
        </p:nvCxnSpPr>
        <p:spPr>
          <a:xfrm flipV="1">
            <a:off x="3015293" y="5022042"/>
            <a:ext cx="53260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50EB06B2-8C6F-BA12-1431-DBFA136F6098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773622" y="3670853"/>
            <a:ext cx="159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42C41811-6436-6937-DB44-58904A364F53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763901" y="5003599"/>
            <a:ext cx="2946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78EDB320-7B77-2427-52B9-89AC9203D682}"/>
              </a:ext>
            </a:extLst>
          </p:cNvPr>
          <p:cNvSpPr/>
          <p:nvPr/>
        </p:nvSpPr>
        <p:spPr>
          <a:xfrm>
            <a:off x="4250366" y="1910484"/>
            <a:ext cx="2127562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Exchange Rates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(REER)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REER = 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5A08158-FA53-A0B1-F15D-78175F0085A4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Definitions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they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measured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05DC4F2-D7F3-2FFF-B75D-A55322E5FD0B}"/>
              </a:ext>
            </a:extLst>
          </p:cNvPr>
          <p:cNvSpPr/>
          <p:nvPr/>
        </p:nvSpPr>
        <p:spPr>
          <a:xfrm>
            <a:off x="683171" y="1701024"/>
            <a:ext cx="2378264" cy="885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Effective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Exchange Rates </a:t>
            </a:r>
            <a:r>
              <a:rPr lang="de-DE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(NEER)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NEER =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geometric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bilateral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rates.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4BBC49-B846-94F8-A7D3-B443853B5DEF}"/>
              </a:ext>
            </a:extLst>
          </p:cNvPr>
          <p:cNvSpPr/>
          <p:nvPr/>
        </p:nvSpPr>
        <p:spPr>
          <a:xfrm rot="16200000">
            <a:off x="-345502" y="1940188"/>
            <a:ext cx="1536022" cy="3911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Multilateral Basket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currencies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5EB0C0D-1507-F02A-6129-37D3964916FC}"/>
              </a:ext>
            </a:extLst>
          </p:cNvPr>
          <p:cNvSpPr/>
          <p:nvPr/>
        </p:nvSpPr>
        <p:spPr>
          <a:xfrm rot="16200000">
            <a:off x="-345502" y="3769983"/>
            <a:ext cx="1536022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Bilaterail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currencies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4069C95-17C1-E61F-8D26-1B472D56AFDD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061435" y="2143688"/>
            <a:ext cx="4864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AC703C1D-45F9-A7F9-9246-0E6AFB22B640}"/>
              </a:ext>
            </a:extLst>
          </p:cNvPr>
          <p:cNvCxnSpPr>
            <a:cxnSpLocks/>
          </p:cNvCxnSpPr>
          <p:nvPr/>
        </p:nvCxnSpPr>
        <p:spPr>
          <a:xfrm flipV="1">
            <a:off x="3788204" y="2135745"/>
            <a:ext cx="4680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C6A7EBC0-2B86-32D4-2AD3-80F1D3A6F53D}"/>
              </a:ext>
            </a:extLst>
          </p:cNvPr>
          <p:cNvCxnSpPr>
            <a:cxnSpLocks/>
          </p:cNvCxnSpPr>
          <p:nvPr/>
        </p:nvCxnSpPr>
        <p:spPr>
          <a:xfrm>
            <a:off x="118533" y="3014115"/>
            <a:ext cx="98280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echteck 27">
            <a:extLst>
              <a:ext uri="{FF2B5EF4-FFF2-40B4-BE49-F238E27FC236}">
                <a16:creationId xmlns:a16="http://schemas.microsoft.com/office/drawing/2014/main" id="{2C7F210E-44C2-3C66-C47F-64D444F54765}"/>
              </a:ext>
            </a:extLst>
          </p:cNvPr>
          <p:cNvSpPr/>
          <p:nvPr/>
        </p:nvSpPr>
        <p:spPr>
          <a:xfrm rot="16200000">
            <a:off x="1726727" y="3188909"/>
            <a:ext cx="3858348" cy="216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Inflation/Relative Consumer Prices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DE87C37-1AF2-CA03-4404-B86BDC1AA136}"/>
              </a:ext>
            </a:extLst>
          </p:cNvPr>
          <p:cNvSpPr/>
          <p:nvPr/>
        </p:nvSpPr>
        <p:spPr>
          <a:xfrm>
            <a:off x="10329215" y="2376852"/>
            <a:ext cx="678753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Broad Index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028B6CF6-69BF-785B-75DC-3901836C8F31}"/>
              </a:ext>
            </a:extLst>
          </p:cNvPr>
          <p:cNvSpPr/>
          <p:nvPr/>
        </p:nvSpPr>
        <p:spPr>
          <a:xfrm>
            <a:off x="10329215" y="3162640"/>
            <a:ext cx="678753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Narrow Index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8FC6C353-D5DB-31EA-1ABD-11B376E66F5C}"/>
              </a:ext>
            </a:extLst>
          </p:cNvPr>
          <p:cNvCxnSpPr>
            <a:cxnSpLocks/>
            <a:stCxn id="57" idx="1"/>
            <a:endCxn id="39" idx="1"/>
          </p:cNvCxnSpPr>
          <p:nvPr/>
        </p:nvCxnSpPr>
        <p:spPr>
          <a:xfrm flipV="1">
            <a:off x="10229680" y="2602114"/>
            <a:ext cx="99535" cy="425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0DE0F81B-9E95-B0F4-984D-4CB78B66B8A6}"/>
              </a:ext>
            </a:extLst>
          </p:cNvPr>
          <p:cNvCxnSpPr>
            <a:cxnSpLocks/>
            <a:stCxn id="57" idx="1"/>
            <a:endCxn id="40" idx="1"/>
          </p:cNvCxnSpPr>
          <p:nvPr/>
        </p:nvCxnSpPr>
        <p:spPr>
          <a:xfrm>
            <a:off x="10229680" y="3028026"/>
            <a:ext cx="99535" cy="359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Geschweifte Klammer links 56">
            <a:extLst>
              <a:ext uri="{FF2B5EF4-FFF2-40B4-BE49-F238E27FC236}">
                <a16:creationId xmlns:a16="http://schemas.microsoft.com/office/drawing/2014/main" id="{58DDF9A1-2BD4-6DAF-F9C3-655C565256B0}"/>
              </a:ext>
            </a:extLst>
          </p:cNvPr>
          <p:cNvSpPr/>
          <p:nvPr/>
        </p:nvSpPr>
        <p:spPr>
          <a:xfrm rot="10800000">
            <a:off x="9810515" y="1367734"/>
            <a:ext cx="419165" cy="3320584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Rechteck 69">
            <a:extLst>
              <a:ext uri="{FF2B5EF4-FFF2-40B4-BE49-F238E27FC236}">
                <a16:creationId xmlns:a16="http://schemas.microsoft.com/office/drawing/2014/main" id="{693F2CF6-BF9C-ABAA-8E14-DE62E3722178}"/>
              </a:ext>
            </a:extLst>
          </p:cNvPr>
          <p:cNvSpPr/>
          <p:nvPr/>
        </p:nvSpPr>
        <p:spPr>
          <a:xfrm>
            <a:off x="683171" y="4214764"/>
            <a:ext cx="2332121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Futures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119E95B4-1BF6-C452-1E1F-2BE496B4BD32}"/>
              </a:ext>
            </a:extLst>
          </p:cNvPr>
          <p:cNvCxnSpPr>
            <a:cxnSpLocks/>
            <a:stCxn id="29" idx="2"/>
            <a:endCxn id="70" idx="0"/>
          </p:cNvCxnSpPr>
          <p:nvPr/>
        </p:nvCxnSpPr>
        <p:spPr>
          <a:xfrm>
            <a:off x="1849232" y="4109805"/>
            <a:ext cx="0" cy="104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Rechteck 73">
            <a:extLst>
              <a:ext uri="{FF2B5EF4-FFF2-40B4-BE49-F238E27FC236}">
                <a16:creationId xmlns:a16="http://schemas.microsoft.com/office/drawing/2014/main" id="{E4478911-13F8-4643-BE07-6BE510CE413D}"/>
              </a:ext>
            </a:extLst>
          </p:cNvPr>
          <p:cNvSpPr/>
          <p:nvPr/>
        </p:nvSpPr>
        <p:spPr>
          <a:xfrm>
            <a:off x="6032683" y="3092033"/>
            <a:ext cx="1469865" cy="554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1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 variables:</a:t>
            </a:r>
            <a:r>
              <a:rPr lang="de-DE" sz="1100" u="sng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GDP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deflator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776E1D30-F052-1481-DEF9-9ADB84C06DE1}"/>
              </a:ext>
            </a:extLst>
          </p:cNvPr>
          <p:cNvSpPr/>
          <p:nvPr/>
        </p:nvSpPr>
        <p:spPr>
          <a:xfrm>
            <a:off x="6032685" y="3734298"/>
            <a:ext cx="1469863" cy="3916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Producer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63777F85-A0C5-0394-7180-6549405BE783}"/>
              </a:ext>
            </a:extLst>
          </p:cNvPr>
          <p:cNvSpPr/>
          <p:nvPr/>
        </p:nvSpPr>
        <p:spPr>
          <a:xfrm>
            <a:off x="6028161" y="4224600"/>
            <a:ext cx="1469865" cy="399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Tx/>
              <a:buChar char="-"/>
            </a:pP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0" name="Gewinkelte Verbindung 89">
            <a:extLst>
              <a:ext uri="{FF2B5EF4-FFF2-40B4-BE49-F238E27FC236}">
                <a16:creationId xmlns:a16="http://schemas.microsoft.com/office/drawing/2014/main" id="{CA409A5D-55EB-43B5-FB41-887ECED819F0}"/>
              </a:ext>
            </a:extLst>
          </p:cNvPr>
          <p:cNvCxnSpPr>
            <a:cxnSpLocks/>
            <a:stCxn id="5" idx="0"/>
            <a:endCxn id="74" idx="1"/>
          </p:cNvCxnSpPr>
          <p:nvPr/>
        </p:nvCxnSpPr>
        <p:spPr>
          <a:xfrm rot="16200000" flipH="1">
            <a:off x="5406170" y="2742543"/>
            <a:ext cx="101695" cy="1151330"/>
          </a:xfrm>
          <a:prstGeom prst="bentConnector4">
            <a:avLst>
              <a:gd name="adj1" fmla="val -224790"/>
              <a:gd name="adj2" fmla="val 9118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hteck 90">
            <a:extLst>
              <a:ext uri="{FF2B5EF4-FFF2-40B4-BE49-F238E27FC236}">
                <a16:creationId xmlns:a16="http://schemas.microsoft.com/office/drawing/2014/main" id="{07892A80-F4C2-70FF-9EA6-C52FCC6D7005}"/>
              </a:ext>
            </a:extLst>
          </p:cNvPr>
          <p:cNvSpPr/>
          <p:nvPr/>
        </p:nvSpPr>
        <p:spPr>
          <a:xfrm>
            <a:off x="6035629" y="3067690"/>
            <a:ext cx="1469865" cy="15324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2" name="Gerade Verbindung mit Pfeil 91">
            <a:extLst>
              <a:ext uri="{FF2B5EF4-FFF2-40B4-BE49-F238E27FC236}">
                <a16:creationId xmlns:a16="http://schemas.microsoft.com/office/drawing/2014/main" id="{D155609F-7F3F-46F3-3787-00D0B2997A8F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4874278" y="2361007"/>
            <a:ext cx="7075" cy="906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Rechteck 99">
            <a:extLst>
              <a:ext uri="{FF2B5EF4-FFF2-40B4-BE49-F238E27FC236}">
                <a16:creationId xmlns:a16="http://schemas.microsoft.com/office/drawing/2014/main" id="{FAFEEB4E-36E3-F716-444A-A9114AF806CA}"/>
              </a:ext>
            </a:extLst>
          </p:cNvPr>
          <p:cNvSpPr/>
          <p:nvPr/>
        </p:nvSpPr>
        <p:spPr>
          <a:xfrm>
            <a:off x="10186022" y="1693556"/>
            <a:ext cx="964594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64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since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1994</a:t>
            </a:r>
          </a:p>
        </p:txBody>
      </p:sp>
      <p:cxnSp>
        <p:nvCxnSpPr>
          <p:cNvPr id="101" name="Gerade Verbindung mit Pfeil 100">
            <a:extLst>
              <a:ext uri="{FF2B5EF4-FFF2-40B4-BE49-F238E27FC236}">
                <a16:creationId xmlns:a16="http://schemas.microsoft.com/office/drawing/2014/main" id="{9B3B376E-7655-571E-364F-9741AB117740}"/>
              </a:ext>
            </a:extLst>
          </p:cNvPr>
          <p:cNvCxnSpPr>
            <a:cxnSpLocks/>
            <a:stCxn id="39" idx="0"/>
            <a:endCxn id="100" idx="2"/>
          </p:cNvCxnSpPr>
          <p:nvPr/>
        </p:nvCxnSpPr>
        <p:spPr>
          <a:xfrm flipH="1" flipV="1">
            <a:off x="10668319" y="2144079"/>
            <a:ext cx="273" cy="232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Rechteck 103">
            <a:extLst>
              <a:ext uri="{FF2B5EF4-FFF2-40B4-BE49-F238E27FC236}">
                <a16:creationId xmlns:a16="http://schemas.microsoft.com/office/drawing/2014/main" id="{62B8B1EA-A050-56BE-2C9B-1D1638B45A49}"/>
              </a:ext>
            </a:extLst>
          </p:cNvPr>
          <p:cNvSpPr/>
          <p:nvPr/>
        </p:nvSpPr>
        <p:spPr>
          <a:xfrm>
            <a:off x="10222285" y="3870095"/>
            <a:ext cx="892068" cy="450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26/27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DE121733-0DA9-6D69-117B-692C696959AB}"/>
              </a:ext>
            </a:extLst>
          </p:cNvPr>
          <p:cNvCxnSpPr>
            <a:cxnSpLocks/>
            <a:stCxn id="40" idx="2"/>
            <a:endCxn id="104" idx="0"/>
          </p:cNvCxnSpPr>
          <p:nvPr/>
        </p:nvCxnSpPr>
        <p:spPr>
          <a:xfrm flipH="1">
            <a:off x="10668319" y="3613163"/>
            <a:ext cx="273" cy="25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1" name="Grafik 120">
            <a:extLst>
              <a:ext uri="{FF2B5EF4-FFF2-40B4-BE49-F238E27FC236}">
                <a16:creationId xmlns:a16="http://schemas.microsoft.com/office/drawing/2014/main" id="{7437E0CB-49F8-565C-754A-20A315D1E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752" y="2410999"/>
            <a:ext cx="2800351" cy="420053"/>
          </a:xfrm>
          <a:prstGeom prst="rect">
            <a:avLst/>
          </a:prstGeom>
        </p:spPr>
      </p:pic>
      <p:sp>
        <p:nvSpPr>
          <p:cNvPr id="122" name="Rechteck 121">
            <a:extLst>
              <a:ext uri="{FF2B5EF4-FFF2-40B4-BE49-F238E27FC236}">
                <a16:creationId xmlns:a16="http://schemas.microsoft.com/office/drawing/2014/main" id="{330159BD-A4C7-1118-673E-E6F98994C65C}"/>
              </a:ext>
            </a:extLst>
          </p:cNvPr>
          <p:cNvSpPr/>
          <p:nvPr/>
        </p:nvSpPr>
        <p:spPr>
          <a:xfrm>
            <a:off x="5783786" y="1093049"/>
            <a:ext cx="3491803" cy="5691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manufacturing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trade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flows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pattern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time-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varying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a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three-year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basis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3" name="Gewinkelte Verbindung 122">
            <a:extLst>
              <a:ext uri="{FF2B5EF4-FFF2-40B4-BE49-F238E27FC236}">
                <a16:creationId xmlns:a16="http://schemas.microsoft.com/office/drawing/2014/main" id="{37351581-15D6-B3B0-444E-E66792B9CD0D}"/>
              </a:ext>
            </a:extLst>
          </p:cNvPr>
          <p:cNvCxnSpPr>
            <a:cxnSpLocks/>
            <a:stCxn id="46" idx="0"/>
            <a:endCxn id="122" idx="1"/>
          </p:cNvCxnSpPr>
          <p:nvPr/>
        </p:nvCxnSpPr>
        <p:spPr>
          <a:xfrm rot="5400000" flipH="1" flipV="1">
            <a:off x="5282546" y="1409245"/>
            <a:ext cx="532840" cy="4696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347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5C400-169C-12D0-20F6-2EA61B93E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ewinkelte Verbindung 112">
            <a:extLst>
              <a:ext uri="{FF2B5EF4-FFF2-40B4-BE49-F238E27FC236}">
                <a16:creationId xmlns:a16="http://schemas.microsoft.com/office/drawing/2014/main" id="{CCE8ACD3-57F7-2E1F-A907-CB407544F96B}"/>
              </a:ext>
            </a:extLst>
          </p:cNvPr>
          <p:cNvCxnSpPr>
            <a:cxnSpLocks/>
            <a:stCxn id="6" idx="2"/>
            <a:endCxn id="112" idx="1"/>
          </p:cNvCxnSpPr>
          <p:nvPr/>
        </p:nvCxnSpPr>
        <p:spPr>
          <a:xfrm rot="16200000" flipH="1">
            <a:off x="4697861" y="2378862"/>
            <a:ext cx="671153" cy="16325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3920F220-B949-2339-A8C2-BB237B1DB1D4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5DB3D19-FB0D-EF49-B5C4-F4FD1FF6DE8D}"/>
              </a:ext>
            </a:extLst>
          </p:cNvPr>
          <p:cNvSpPr/>
          <p:nvPr/>
        </p:nvSpPr>
        <p:spPr>
          <a:xfrm>
            <a:off x="248266" y="1574299"/>
            <a:ext cx="1013015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E3B20DB-4112-8910-13D9-7A86DEC9A7C4}"/>
              </a:ext>
            </a:extLst>
          </p:cNvPr>
          <p:cNvSpPr/>
          <p:nvPr/>
        </p:nvSpPr>
        <p:spPr>
          <a:xfrm>
            <a:off x="1440374" y="1576322"/>
            <a:ext cx="166784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Adjusted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Expectations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Demand-Supply Levels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D1EE2EB-33FB-6EDA-10DF-6A28DBAE199A}"/>
              </a:ext>
            </a:extLst>
          </p:cNvPr>
          <p:cNvSpPr/>
          <p:nvPr/>
        </p:nvSpPr>
        <p:spPr>
          <a:xfrm>
            <a:off x="3325347" y="1574302"/>
            <a:ext cx="1013015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(Spot) Price Adjustments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B07525-A5A1-F1B4-8FEE-C3582CE113E6}"/>
              </a:ext>
            </a:extLst>
          </p:cNvPr>
          <p:cNvSpPr/>
          <p:nvPr/>
        </p:nvSpPr>
        <p:spPr>
          <a:xfrm>
            <a:off x="4551106" y="1574297"/>
            <a:ext cx="801408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F9704E9-C9FC-0392-9481-18E53C7E54AB}"/>
              </a:ext>
            </a:extLst>
          </p:cNvPr>
          <p:cNvSpPr/>
          <p:nvPr/>
        </p:nvSpPr>
        <p:spPr>
          <a:xfrm>
            <a:off x="5561975" y="1574299"/>
            <a:ext cx="1470274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Inflationary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Pressure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DC245E0-1CC8-DB0D-66F1-926593ED389A}"/>
              </a:ext>
            </a:extLst>
          </p:cNvPr>
          <p:cNvSpPr/>
          <p:nvPr/>
        </p:nvSpPr>
        <p:spPr>
          <a:xfrm>
            <a:off x="7241710" y="1576320"/>
            <a:ext cx="1250320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Monetary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Policy: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Rate Hikes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7518F9D-DEDF-B6B2-0E24-08F10E38C0E0}"/>
              </a:ext>
            </a:extLst>
          </p:cNvPr>
          <p:cNvSpPr/>
          <p:nvPr/>
        </p:nvSpPr>
        <p:spPr>
          <a:xfrm>
            <a:off x="4077380" y="748166"/>
            <a:ext cx="3259243" cy="2834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Heavily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C939E41-E3A2-C747-4064-B68050C474F3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1261281" y="1849608"/>
            <a:ext cx="179093" cy="2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9FAAAE3-A7B8-1029-83FE-3B9AC849744F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3108218" y="1849611"/>
            <a:ext cx="217129" cy="2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8F030C5-9C48-09E7-A29F-635530C8C3CB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4338362" y="1849606"/>
            <a:ext cx="212744" cy="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64E26FE-27DB-68F7-2056-B905672248EE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5352514" y="1849606"/>
            <a:ext cx="209461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105F554B-0FE6-6140-6491-7EA5FEB5711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032249" y="1849608"/>
            <a:ext cx="209461" cy="2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Geschweifte Klammer links 27">
            <a:extLst>
              <a:ext uri="{FF2B5EF4-FFF2-40B4-BE49-F238E27FC236}">
                <a16:creationId xmlns:a16="http://schemas.microsoft.com/office/drawing/2014/main" id="{0BFEA76D-99AB-C7B1-3409-A2CA2B156445}"/>
              </a:ext>
            </a:extLst>
          </p:cNvPr>
          <p:cNvSpPr/>
          <p:nvPr/>
        </p:nvSpPr>
        <p:spPr>
          <a:xfrm rot="5400000">
            <a:off x="5497420" y="-4216927"/>
            <a:ext cx="419165" cy="1091747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E8E839D3-8E65-96AC-44BB-A8244DC0C808}"/>
              </a:ext>
            </a:extLst>
          </p:cNvPr>
          <p:cNvSpPr/>
          <p:nvPr/>
        </p:nvSpPr>
        <p:spPr>
          <a:xfrm>
            <a:off x="8701491" y="1574298"/>
            <a:ext cx="993976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Interest Rate Differentials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3211AE1E-AE25-8A87-F56C-3147B731828B}"/>
              </a:ext>
            </a:extLst>
          </p:cNvPr>
          <p:cNvCxnSpPr>
            <a:cxnSpLocks/>
            <a:stCxn id="8" idx="3"/>
            <a:endCxn id="29" idx="1"/>
          </p:cNvCxnSpPr>
          <p:nvPr/>
        </p:nvCxnSpPr>
        <p:spPr>
          <a:xfrm flipV="1">
            <a:off x="8492030" y="1849607"/>
            <a:ext cx="209461" cy="2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Rechteck 67">
            <a:extLst>
              <a:ext uri="{FF2B5EF4-FFF2-40B4-BE49-F238E27FC236}">
                <a16:creationId xmlns:a16="http://schemas.microsoft.com/office/drawing/2014/main" id="{A3D75D58-23EF-B26E-E6B6-BD808793409E}"/>
              </a:ext>
            </a:extLst>
          </p:cNvPr>
          <p:cNvSpPr/>
          <p:nvPr/>
        </p:nvSpPr>
        <p:spPr>
          <a:xfrm>
            <a:off x="4873080" y="2291789"/>
            <a:ext cx="1667844" cy="23133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u="sng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Derived</a:t>
            </a:r>
            <a:r>
              <a:rPr lang="de-DE" sz="11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u="sng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proxy</a:t>
            </a:r>
            <a:r>
              <a:rPr lang="de-DE" sz="1100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</a:t>
            </a:r>
          </a:p>
        </p:txBody>
      </p:sp>
      <p:cxnSp>
        <p:nvCxnSpPr>
          <p:cNvPr id="69" name="Gerade Verbindung 68">
            <a:extLst>
              <a:ext uri="{FF2B5EF4-FFF2-40B4-BE49-F238E27FC236}">
                <a16:creationId xmlns:a16="http://schemas.microsoft.com/office/drawing/2014/main" id="{FE987C23-781F-B2CF-C7AE-167A9F3DD8D1}"/>
              </a:ext>
            </a:extLst>
          </p:cNvPr>
          <p:cNvCxnSpPr>
            <a:cxnSpLocks/>
            <a:stCxn id="68" idx="3"/>
          </p:cNvCxnSpPr>
          <p:nvPr/>
        </p:nvCxnSpPr>
        <p:spPr>
          <a:xfrm>
            <a:off x="6540924" y="2407457"/>
            <a:ext cx="462481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Gerade Verbindung 71">
            <a:extLst>
              <a:ext uri="{FF2B5EF4-FFF2-40B4-BE49-F238E27FC236}">
                <a16:creationId xmlns:a16="http://schemas.microsoft.com/office/drawing/2014/main" id="{19AD80B6-AA37-15C4-F4F1-1AB2FCC6B0F7}"/>
              </a:ext>
            </a:extLst>
          </p:cNvPr>
          <p:cNvCxnSpPr>
            <a:cxnSpLocks/>
            <a:endCxn id="68" idx="1"/>
          </p:cNvCxnSpPr>
          <p:nvPr/>
        </p:nvCxnSpPr>
        <p:spPr>
          <a:xfrm>
            <a:off x="248263" y="2407457"/>
            <a:ext cx="462481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E696DFB3-6C85-FB27-6A91-5EA8F7652298}"/>
              </a:ext>
            </a:extLst>
          </p:cNvPr>
          <p:cNvSpPr/>
          <p:nvPr/>
        </p:nvSpPr>
        <p:spPr>
          <a:xfrm>
            <a:off x="9898266" y="1580659"/>
            <a:ext cx="1267475" cy="5506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Parity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(PPP/UIP/CIP)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01F56126-26E4-9EEE-B156-7BAD009C4BFB}"/>
              </a:ext>
            </a:extLst>
          </p:cNvPr>
          <p:cNvCxnSpPr>
            <a:cxnSpLocks/>
            <a:stCxn id="29" idx="3"/>
            <a:endCxn id="75" idx="1"/>
          </p:cNvCxnSpPr>
          <p:nvPr/>
        </p:nvCxnSpPr>
        <p:spPr>
          <a:xfrm>
            <a:off x="9695467" y="1849607"/>
            <a:ext cx="202799" cy="6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Geschweifte Klammer links 93">
            <a:extLst>
              <a:ext uri="{FF2B5EF4-FFF2-40B4-BE49-F238E27FC236}">
                <a16:creationId xmlns:a16="http://schemas.microsoft.com/office/drawing/2014/main" id="{B27D7CBE-6F19-33C5-FAA5-62CCD66AEB24}"/>
              </a:ext>
            </a:extLst>
          </p:cNvPr>
          <p:cNvSpPr/>
          <p:nvPr/>
        </p:nvSpPr>
        <p:spPr>
          <a:xfrm rot="16200000">
            <a:off x="5497420" y="-1480572"/>
            <a:ext cx="419165" cy="10917479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Rechteck 94">
            <a:extLst>
              <a:ext uri="{FF2B5EF4-FFF2-40B4-BE49-F238E27FC236}">
                <a16:creationId xmlns:a16="http://schemas.microsoft.com/office/drawing/2014/main" id="{546DFDDA-2BBF-08A0-3697-A553591CD972}"/>
              </a:ext>
            </a:extLst>
          </p:cNvPr>
          <p:cNvSpPr/>
          <p:nvPr/>
        </p:nvSpPr>
        <p:spPr>
          <a:xfrm>
            <a:off x="3831854" y="4187750"/>
            <a:ext cx="3770729" cy="4191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Transmission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financial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integration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Rechteck 95">
            <a:extLst>
              <a:ext uri="{FF2B5EF4-FFF2-40B4-BE49-F238E27FC236}">
                <a16:creationId xmlns:a16="http://schemas.microsoft.com/office/drawing/2014/main" id="{62278FA6-30BC-7A66-3EC6-1A3FF8DCCFC1}"/>
              </a:ext>
            </a:extLst>
          </p:cNvPr>
          <p:cNvSpPr/>
          <p:nvPr/>
        </p:nvSpPr>
        <p:spPr>
          <a:xfrm>
            <a:off x="5845629" y="4785690"/>
            <a:ext cx="2646401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Interest in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oil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markets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Rechteck 96">
            <a:extLst>
              <a:ext uri="{FF2B5EF4-FFF2-40B4-BE49-F238E27FC236}">
                <a16:creationId xmlns:a16="http://schemas.microsoft.com/office/drawing/2014/main" id="{EFB9C413-B00B-E725-ECB1-DF29291F41C1}"/>
              </a:ext>
            </a:extLst>
          </p:cNvPr>
          <p:cNvSpPr/>
          <p:nvPr/>
        </p:nvSpPr>
        <p:spPr>
          <a:xfrm>
            <a:off x="4077380" y="3303050"/>
            <a:ext cx="2851717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Crude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Oil WTI Front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Future Price</a:t>
            </a: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7C4E366A-D035-6428-74DE-7B917A0E8EAE}"/>
              </a:ext>
            </a:extLst>
          </p:cNvPr>
          <p:cNvSpPr/>
          <p:nvPr/>
        </p:nvSpPr>
        <p:spPr>
          <a:xfrm>
            <a:off x="4077379" y="3678728"/>
            <a:ext cx="2851717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Crude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Oil WTI Spot Price</a:t>
            </a:r>
          </a:p>
        </p:txBody>
      </p:sp>
      <p:cxnSp>
        <p:nvCxnSpPr>
          <p:cNvPr id="99" name="Gewinkelte Verbindung 98">
            <a:extLst>
              <a:ext uri="{FF2B5EF4-FFF2-40B4-BE49-F238E27FC236}">
                <a16:creationId xmlns:a16="http://schemas.microsoft.com/office/drawing/2014/main" id="{1A9821BD-B305-851A-88A4-BBE9C6B02007}"/>
              </a:ext>
            </a:extLst>
          </p:cNvPr>
          <p:cNvCxnSpPr>
            <a:cxnSpLocks/>
            <a:stCxn id="5" idx="2"/>
            <a:endCxn id="97" idx="1"/>
          </p:cNvCxnSpPr>
          <p:nvPr/>
        </p:nvCxnSpPr>
        <p:spPr>
          <a:xfrm rot="16200000" flipH="1">
            <a:off x="3301731" y="2655042"/>
            <a:ext cx="1305772" cy="2455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Gewinkelte Verbindung 102">
            <a:extLst>
              <a:ext uri="{FF2B5EF4-FFF2-40B4-BE49-F238E27FC236}">
                <a16:creationId xmlns:a16="http://schemas.microsoft.com/office/drawing/2014/main" id="{7D31F963-270D-77EB-ED1F-9EB4B0119ED2}"/>
              </a:ext>
            </a:extLst>
          </p:cNvPr>
          <p:cNvCxnSpPr>
            <a:cxnSpLocks/>
            <a:stCxn id="5" idx="2"/>
            <a:endCxn id="98" idx="1"/>
          </p:cNvCxnSpPr>
          <p:nvPr/>
        </p:nvCxnSpPr>
        <p:spPr>
          <a:xfrm rot="16200000" flipH="1">
            <a:off x="3113892" y="2842882"/>
            <a:ext cx="1681450" cy="2455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Gewinkelte Verbindung 105">
            <a:extLst>
              <a:ext uri="{FF2B5EF4-FFF2-40B4-BE49-F238E27FC236}">
                <a16:creationId xmlns:a16="http://schemas.microsoft.com/office/drawing/2014/main" id="{4070ED22-2D8D-88E0-E030-E4339E1626CD}"/>
              </a:ext>
            </a:extLst>
          </p:cNvPr>
          <p:cNvCxnSpPr>
            <a:cxnSpLocks/>
            <a:stCxn id="95" idx="2"/>
            <a:endCxn id="96" idx="1"/>
          </p:cNvCxnSpPr>
          <p:nvPr/>
        </p:nvCxnSpPr>
        <p:spPr>
          <a:xfrm rot="16200000" flipH="1">
            <a:off x="5628217" y="4695918"/>
            <a:ext cx="306415" cy="1284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2" name="Rechteck 111">
            <a:extLst>
              <a:ext uri="{FF2B5EF4-FFF2-40B4-BE49-F238E27FC236}">
                <a16:creationId xmlns:a16="http://schemas.microsoft.com/office/drawing/2014/main" id="{6092D3C6-5300-19B1-F4E0-268797166176}"/>
              </a:ext>
            </a:extLst>
          </p:cNvPr>
          <p:cNvSpPr/>
          <p:nvPr/>
        </p:nvSpPr>
        <p:spPr>
          <a:xfrm>
            <a:off x="5115065" y="2668426"/>
            <a:ext cx="2851717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CBOE </a:t>
            </a:r>
            <a:r>
              <a:rPr lang="de-DE" sz="11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Crude</a:t>
            </a:r>
            <a:r>
              <a:rPr lang="de-DE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Oil ETF </a:t>
            </a:r>
            <a:r>
              <a:rPr lang="de-DE" sz="11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Volatility</a:t>
            </a:r>
            <a:r>
              <a:rPr lang="de-DE" sz="11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 Index</a:t>
            </a:r>
          </a:p>
        </p:txBody>
      </p:sp>
      <p:cxnSp>
        <p:nvCxnSpPr>
          <p:cNvPr id="118" name="Gewinkelte Verbindung 117">
            <a:extLst>
              <a:ext uri="{FF2B5EF4-FFF2-40B4-BE49-F238E27FC236}">
                <a16:creationId xmlns:a16="http://schemas.microsoft.com/office/drawing/2014/main" id="{58828655-9B5C-D596-6B15-8E7757820871}"/>
              </a:ext>
            </a:extLst>
          </p:cNvPr>
          <p:cNvCxnSpPr>
            <a:cxnSpLocks/>
            <a:stCxn id="2" idx="2"/>
            <a:endCxn id="121" idx="1"/>
          </p:cNvCxnSpPr>
          <p:nvPr/>
        </p:nvCxnSpPr>
        <p:spPr>
          <a:xfrm rot="16200000" flipH="1">
            <a:off x="644700" y="2234990"/>
            <a:ext cx="488894" cy="26874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Rechteck 120">
            <a:extLst>
              <a:ext uri="{FF2B5EF4-FFF2-40B4-BE49-F238E27FC236}">
                <a16:creationId xmlns:a16="http://schemas.microsoft.com/office/drawing/2014/main" id="{B0ADA5D6-3FD1-CBB1-749C-1A2DAC0215FD}"/>
              </a:ext>
            </a:extLst>
          </p:cNvPr>
          <p:cNvSpPr/>
          <p:nvPr/>
        </p:nvSpPr>
        <p:spPr>
          <a:xfrm>
            <a:off x="1023520" y="2486169"/>
            <a:ext cx="1248465" cy="2552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39814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58F2C-61BE-2FD0-F7A7-D7C43EA5C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6047A77A-195C-5F25-75C4-D98FE53FDCC5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Theoretical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Framework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A2EC787-A499-C95C-2B1F-49527EB77C34}"/>
              </a:ext>
            </a:extLst>
          </p:cNvPr>
          <p:cNvSpPr/>
          <p:nvPr/>
        </p:nvSpPr>
        <p:spPr>
          <a:xfrm>
            <a:off x="1086467" y="728896"/>
            <a:ext cx="547600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DE29A15-DF4F-765C-A5B2-90347370B95F}"/>
              </a:ext>
            </a:extLst>
          </p:cNvPr>
          <p:cNvSpPr/>
          <p:nvPr/>
        </p:nvSpPr>
        <p:spPr>
          <a:xfrm>
            <a:off x="1823065" y="728896"/>
            <a:ext cx="2850535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relevant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409E80-60D3-5AB4-CE2E-7374B5AB7520}"/>
              </a:ext>
            </a:extLst>
          </p:cNvPr>
          <p:cNvSpPr/>
          <p:nvPr/>
        </p:nvSpPr>
        <p:spPr>
          <a:xfrm>
            <a:off x="1823065" y="3934323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relevant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exogeneous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9C91B85-AA31-621D-6AAC-A4AD86578405}"/>
              </a:ext>
            </a:extLst>
          </p:cNvPr>
          <p:cNvSpPr/>
          <p:nvPr/>
        </p:nvSpPr>
        <p:spPr>
          <a:xfrm>
            <a:off x="925600" y="5468978"/>
            <a:ext cx="547600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BD4B9ECE-8BDC-6FF7-AFE8-976545ECDE39}"/>
              </a:ext>
            </a:extLst>
          </p:cNvPr>
          <p:cNvSpPr/>
          <p:nvPr/>
        </p:nvSpPr>
        <p:spPr>
          <a:xfrm>
            <a:off x="1662198" y="5468978"/>
            <a:ext cx="2850535" cy="14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Analyze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regimes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6" name="Tabelle 15">
            <a:extLst>
              <a:ext uri="{FF2B5EF4-FFF2-40B4-BE49-F238E27FC236}">
                <a16:creationId xmlns:a16="http://schemas.microsoft.com/office/drawing/2014/main" id="{7CD823E6-BA5A-5095-3D68-134CDB2F79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6981447"/>
              </p:ext>
            </p:extLst>
          </p:nvPr>
        </p:nvGraphicFramePr>
        <p:xfrm>
          <a:off x="1823065" y="4275572"/>
          <a:ext cx="4101080" cy="1036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50540">
                  <a:extLst>
                    <a:ext uri="{9D8B030D-6E8A-4147-A177-3AD203B41FA5}">
                      <a16:colId xmlns:a16="http://schemas.microsoft.com/office/drawing/2014/main" val="2305079191"/>
                    </a:ext>
                  </a:extLst>
                </a:gridCol>
                <a:gridCol w="2050540">
                  <a:extLst>
                    <a:ext uri="{9D8B030D-6E8A-4147-A177-3AD203B41FA5}">
                      <a16:colId xmlns:a16="http://schemas.microsoft.com/office/drawing/2014/main" val="12788449"/>
                    </a:ext>
                  </a:extLst>
                </a:gridCol>
              </a:tblGrid>
              <a:tr h="2592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/>
                        <a:t>Variable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/>
                        <a:t>Thematic</a:t>
                      </a:r>
                      <a:r>
                        <a:rPr lang="de-DE" sz="1100" dirty="0"/>
                        <a:t> Area </a:t>
                      </a:r>
                      <a:r>
                        <a:rPr lang="de-DE" sz="1100" dirty="0" err="1"/>
                        <a:t>to</a:t>
                      </a:r>
                      <a:r>
                        <a:rPr lang="de-DE" sz="1100" dirty="0"/>
                        <a:t> </a:t>
                      </a:r>
                      <a:r>
                        <a:rPr lang="de-DE" sz="1100" dirty="0" err="1"/>
                        <a:t>capture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93602"/>
                  </a:ext>
                </a:extLst>
              </a:tr>
              <a:tr h="2592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/>
                        <a:t>Futures Trading Open Interest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/>
                        <a:t>Degree </a:t>
                      </a:r>
                      <a:r>
                        <a:rPr lang="de-DE" sz="1100" dirty="0" err="1"/>
                        <a:t>of</a:t>
                      </a:r>
                      <a:r>
                        <a:rPr lang="de-DE" sz="1100" dirty="0"/>
                        <a:t> Financial Integration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946009"/>
                  </a:ext>
                </a:extLst>
              </a:tr>
              <a:tr h="259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/>
                        <a:t>Futures Trading Volume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dirty="0"/>
                        <a:t>Degree </a:t>
                      </a:r>
                      <a:r>
                        <a:rPr lang="de-DE" sz="1100" dirty="0" err="1"/>
                        <a:t>of</a:t>
                      </a:r>
                      <a:r>
                        <a:rPr lang="de-DE" sz="1100" dirty="0"/>
                        <a:t> Financial Integration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4646873"/>
                  </a:ext>
                </a:extLst>
              </a:tr>
              <a:tr h="2592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/>
                        <a:t>VIX Index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/>
                        <a:t>Volatility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541693"/>
                  </a:ext>
                </a:extLst>
              </a:tr>
            </a:tbl>
          </a:graphicData>
        </a:graphic>
      </p:graphicFrame>
      <p:sp>
        <p:nvSpPr>
          <p:cNvPr id="17" name="Rechteck 16">
            <a:extLst>
              <a:ext uri="{FF2B5EF4-FFF2-40B4-BE49-F238E27FC236}">
                <a16:creationId xmlns:a16="http://schemas.microsoft.com/office/drawing/2014/main" id="{26E09F6B-CE34-6CFE-6733-A7C52E962B3E}"/>
              </a:ext>
            </a:extLst>
          </p:cNvPr>
          <p:cNvSpPr/>
          <p:nvPr/>
        </p:nvSpPr>
        <p:spPr>
          <a:xfrm>
            <a:off x="1823064" y="956198"/>
            <a:ext cx="3816000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Theoretically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affecting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crisis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periods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major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global shocks</a:t>
            </a:r>
            <a:r>
              <a:rPr lang="de-DE" sz="11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8" name="Tabelle 17">
            <a:extLst>
              <a:ext uri="{FF2B5EF4-FFF2-40B4-BE49-F238E27FC236}">
                <a16:creationId xmlns:a16="http://schemas.microsoft.com/office/drawing/2014/main" id="{DBC622A5-A2FE-42BB-8D2D-CAFAA29E4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645512"/>
              </p:ext>
            </p:extLst>
          </p:nvPr>
        </p:nvGraphicFramePr>
        <p:xfrm>
          <a:off x="1823065" y="1285037"/>
          <a:ext cx="8673080" cy="1555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63445">
                  <a:extLst>
                    <a:ext uri="{9D8B030D-6E8A-4147-A177-3AD203B41FA5}">
                      <a16:colId xmlns:a16="http://schemas.microsoft.com/office/drawing/2014/main" val="1829092657"/>
                    </a:ext>
                  </a:extLst>
                </a:gridCol>
                <a:gridCol w="1071179">
                  <a:extLst>
                    <a:ext uri="{9D8B030D-6E8A-4147-A177-3AD203B41FA5}">
                      <a16:colId xmlns:a16="http://schemas.microsoft.com/office/drawing/2014/main" val="2305079191"/>
                    </a:ext>
                  </a:extLst>
                </a:gridCol>
                <a:gridCol w="7138456">
                  <a:extLst>
                    <a:ext uri="{9D8B030D-6E8A-4147-A177-3AD203B41FA5}">
                      <a16:colId xmlns:a16="http://schemas.microsoft.com/office/drawing/2014/main" val="12788449"/>
                    </a:ext>
                  </a:extLst>
                </a:gridCol>
              </a:tblGrid>
              <a:tr h="259200"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</a:t>
                      </a:r>
                      <a:r>
                        <a:rPr lang="de-DE" sz="11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 err="1"/>
                        <a:t>Period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dirty="0"/>
                        <a:t>Event</a:t>
                      </a:r>
                      <a:endParaRPr lang="de-DE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67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093602"/>
                  </a:ext>
                </a:extLst>
              </a:tr>
              <a:tr h="259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2007 – 2009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Global Financial Crisis: A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systemic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financial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collapse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mortgage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bagged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securities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that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disrupted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global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financial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9946009"/>
                  </a:ext>
                </a:extLst>
              </a:tr>
              <a:tr h="259200">
                <a:tc>
                  <a:txBody>
                    <a:bodyPr/>
                    <a:lstStyle/>
                    <a:p>
                      <a:pPr algn="ctr"/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2010 – 2012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European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Debt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Crisis: A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period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of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sovereign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debt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instability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affecting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Eurozone.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3541693"/>
                  </a:ext>
                </a:extLst>
              </a:tr>
              <a:tr h="259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2014 – 2016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Oil Price Crash: A sharp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decline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crude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oil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prices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driven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by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oversupply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geopolitical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tensions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837330"/>
                  </a:ext>
                </a:extLst>
              </a:tr>
              <a:tr h="259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2020 – 2021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COVID-19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Pandemic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 A global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health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crisis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that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caused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unprecedented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disruptions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supply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chains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demand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patterns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7757916"/>
                  </a:ext>
                </a:extLst>
              </a:tr>
              <a:tr h="2592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2022 –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present</a:t>
                      </a:r>
                      <a:endParaRPr lang="de-DE" sz="11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Russia-Ukraine Conflict: An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ongoing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geopolitical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conflict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significant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implications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energy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and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agricultural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1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markets</a:t>
                      </a:r>
                      <a:r>
                        <a:rPr lang="de-DE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674366"/>
                  </a:ext>
                </a:extLst>
              </a:tr>
            </a:tbl>
          </a:graphicData>
        </a:graphic>
      </p:graphicFrame>
      <p:sp>
        <p:nvSpPr>
          <p:cNvPr id="19" name="Geschweifte Klammer links 18">
            <a:extLst>
              <a:ext uri="{FF2B5EF4-FFF2-40B4-BE49-F238E27FC236}">
                <a16:creationId xmlns:a16="http://schemas.microsoft.com/office/drawing/2014/main" id="{0E76E68D-41A5-6FB7-64BA-C61988EC1868}"/>
              </a:ext>
            </a:extLst>
          </p:cNvPr>
          <p:cNvSpPr/>
          <p:nvPr/>
        </p:nvSpPr>
        <p:spPr>
          <a:xfrm rot="16200000">
            <a:off x="5950022" y="-1197802"/>
            <a:ext cx="419165" cy="867308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D6B181A9-7423-F64F-C454-DCA25B2E528C}"/>
              </a:ext>
            </a:extLst>
          </p:cNvPr>
          <p:cNvSpPr/>
          <p:nvPr/>
        </p:nvSpPr>
        <p:spPr>
          <a:xfrm>
            <a:off x="4673600" y="3365570"/>
            <a:ext cx="2969970" cy="161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 sz="1100" i="1" baseline="-2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5 vs. </a:t>
            </a:r>
            <a:r>
              <a:rPr lang="de-DE" sz="11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2 (high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D1C1C51E-5D8B-6F7C-2C37-61818542AA66}"/>
              </a:ext>
            </a:extLst>
          </p:cNvPr>
          <p:cNvSpPr/>
          <p:nvPr/>
        </p:nvSpPr>
        <p:spPr>
          <a:xfrm>
            <a:off x="7526175" y="3597566"/>
            <a:ext cx="2969970" cy="161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Classical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N = 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F91DC8B-8431-C436-8693-CADE51C6335D}"/>
              </a:ext>
            </a:extLst>
          </p:cNvPr>
          <p:cNvSpPr/>
          <p:nvPr/>
        </p:nvSpPr>
        <p:spPr>
          <a:xfrm>
            <a:off x="1823063" y="3597566"/>
            <a:ext cx="2969970" cy="161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Alternative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approaches</a:t>
            </a:r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N &gt; 2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200B6B33-D0B3-FB61-99FB-DE2B260A16AB}"/>
              </a:ext>
            </a:extLst>
          </p:cNvPr>
          <p:cNvCxnSpPr>
            <a:cxnSpLocks/>
            <a:stCxn id="21" idx="2"/>
            <a:endCxn id="23" idx="3"/>
          </p:cNvCxnSpPr>
          <p:nvPr/>
        </p:nvCxnSpPr>
        <p:spPr>
          <a:xfrm flipH="1">
            <a:off x="4793033" y="3526791"/>
            <a:ext cx="1365552" cy="15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FD3D80A1-0057-9041-1EC7-7367B7B25969}"/>
              </a:ext>
            </a:extLst>
          </p:cNvPr>
          <p:cNvCxnSpPr>
            <a:cxnSpLocks/>
            <a:stCxn id="21" idx="2"/>
            <a:endCxn id="22" idx="1"/>
          </p:cNvCxnSpPr>
          <p:nvPr/>
        </p:nvCxnSpPr>
        <p:spPr>
          <a:xfrm>
            <a:off x="6158585" y="3526791"/>
            <a:ext cx="1367590" cy="151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503CDD81-7E76-FC9C-208E-676C840FBB9C}"/>
              </a:ext>
            </a:extLst>
          </p:cNvPr>
          <p:cNvSpPr/>
          <p:nvPr/>
        </p:nvSpPr>
        <p:spPr>
          <a:xfrm>
            <a:off x="7526175" y="3970090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Benchmark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EE43A6DD-BA77-C312-7356-31C55CC89726}"/>
              </a:ext>
            </a:extLst>
          </p:cNvPr>
          <p:cNvSpPr/>
          <p:nvPr/>
        </p:nvSpPr>
        <p:spPr>
          <a:xfrm>
            <a:off x="7526174" y="4275572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Markov </a:t>
            </a:r>
            <a:r>
              <a:rPr lang="de-DE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Switching</a:t>
            </a:r>
            <a:endParaRPr lang="de-DE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99D44AA5-C036-42CE-0EE2-E23616D26AD3}"/>
              </a:ext>
            </a:extLst>
          </p:cNvPr>
          <p:cNvSpPr/>
          <p:nvPr/>
        </p:nvSpPr>
        <p:spPr>
          <a:xfrm>
            <a:off x="7526174" y="4610121"/>
            <a:ext cx="2850535" cy="21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STR/STAR Model</a:t>
            </a:r>
          </a:p>
        </p:txBody>
      </p:sp>
    </p:spTree>
    <p:extLst>
      <p:ext uri="{BB962C8B-B14F-4D97-AF65-F5344CB8AC3E}">
        <p14:creationId xmlns:p14="http://schemas.microsoft.com/office/powerpoint/2010/main" val="1072306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A00EF-3687-C29C-8026-276C04BE6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hteck 48">
            <a:extLst>
              <a:ext uri="{FF2B5EF4-FFF2-40B4-BE49-F238E27FC236}">
                <a16:creationId xmlns:a16="http://schemas.microsoft.com/office/drawing/2014/main" id="{E4AFE337-8D7B-6376-1C0E-A8ECE0FB8DCF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A simple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exchange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rates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commodity</a:t>
            </a:r>
            <a:r>
              <a:rPr lang="de-DE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400" dirty="0" err="1">
                <a:latin typeface="Arial" panose="020B0604020202020204" pitchFamily="34" charset="0"/>
                <a:cs typeface="Arial" panose="020B0604020202020204" pitchFamily="34" charset="0"/>
              </a:rPr>
              <a:t>prices</a:t>
            </a:r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" name="Diagramm 3">
                <a:extLst>
                  <a:ext uri="{FF2B5EF4-FFF2-40B4-BE49-F238E27FC236}">
                    <a16:creationId xmlns:a16="http://schemas.microsoft.com/office/drawing/2014/main" id="{7B1E346F-A531-6F33-9FA6-BB7A9D9BB680}"/>
                  </a:ext>
                </a:extLst>
              </p:cNvPr>
              <p:cNvGraphicFramePr/>
              <p:nvPr/>
            </p:nvGraphicFramePr>
            <p:xfrm>
              <a:off x="1829547" y="969690"/>
              <a:ext cx="7680325" cy="512021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Diagramm 3">
                <a:extLst>
                  <a:ext uri="{FF2B5EF4-FFF2-40B4-BE49-F238E27FC236}">
                    <a16:creationId xmlns:a16="http://schemas.microsoft.com/office/drawing/2014/main" id="{C16A5316-98CA-8449-FC84-EC008C7E06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29547" y="969690"/>
                <a:ext cx="7680325" cy="512021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7411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 bright="30000" contrast="45000"/>
          </a:blip>
          <a:srcRect/>
          <a:stretch>
            <a:fillRect l="50000" t="-28000" r="-35000" b="-135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61BD31-E41C-32E5-CB26-73CD8B2AE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FF4BF66-5482-53AC-ED7C-8225E60A2FBA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Ein Bild, das Text, Schrift, Screenshot, Grafiken enthält.&#10;&#10;Automatisch generierte Beschreibung">
            <a:extLst>
              <a:ext uri="{FF2B5EF4-FFF2-40B4-BE49-F238E27FC236}">
                <a16:creationId xmlns:a16="http://schemas.microsoft.com/office/drawing/2014/main" id="{62C5BAF0-AD8C-D57B-C614-5150314E5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271" y="-67456"/>
            <a:ext cx="1771272" cy="88563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18D9E65A-EF33-23FC-1FF7-67BC136923B9}"/>
              </a:ext>
            </a:extLst>
          </p:cNvPr>
          <p:cNvSpPr/>
          <p:nvPr/>
        </p:nvSpPr>
        <p:spPr>
          <a:xfrm>
            <a:off x="-52466" y="-67456"/>
            <a:ext cx="11639863" cy="899410"/>
          </a:xfrm>
          <a:prstGeom prst="rect">
            <a:avLst/>
          </a:prstGeom>
          <a:solidFill>
            <a:srgbClr val="0067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600" dirty="0">
                <a:latin typeface="Arial" panose="020B0604020202020204" pitchFamily="34" charset="0"/>
                <a:cs typeface="Arial" panose="020B0604020202020204" pitchFamily="34" charset="0"/>
              </a:rPr>
              <a:t>Chapter 5)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8CDF5D73-B632-4729-DE34-23C491524185}"/>
              </a:ext>
            </a:extLst>
          </p:cNvPr>
          <p:cNvSpPr/>
          <p:nvPr/>
        </p:nvSpPr>
        <p:spPr>
          <a:xfrm>
            <a:off x="2821153" y="2996762"/>
            <a:ext cx="5892623" cy="486650"/>
          </a:xfrm>
          <a:prstGeom prst="roundRect">
            <a:avLst/>
          </a:prstGeom>
          <a:solidFill>
            <a:srgbClr val="00677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  <a:r>
              <a:rPr lang="de-DE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de-DE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797540"/>
      </p:ext>
    </p:extLst>
  </p:cSld>
  <p:clrMapOvr>
    <a:masterClrMapping/>
  </p:clrMapOvr>
</p:sld>
</file>

<file path=ppt/theme/theme1.xml><?xml version="1.0" encoding="utf-8"?>
<a:theme xmlns:a="http://schemas.openxmlformats.org/drawingml/2006/main" name="Einfache Foli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inimale Foli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1049</Words>
  <Application>Microsoft Macintosh PowerPoint</Application>
  <PresentationFormat>Benutzerdefiniert</PresentationFormat>
  <Paragraphs>218</Paragraphs>
  <Slides>11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11</vt:i4>
      </vt:variant>
    </vt:vector>
  </HeadingPairs>
  <TitlesOfParts>
    <vt:vector size="19" baseType="lpstr">
      <vt:lpstr>AdvTT5235d5a9</vt:lpstr>
      <vt:lpstr>Aptos</vt:lpstr>
      <vt:lpstr>Arial</vt:lpstr>
      <vt:lpstr>Calibri</vt:lpstr>
      <vt:lpstr>Roboto</vt:lpstr>
      <vt:lpstr>Times New Roman,Bold</vt:lpstr>
      <vt:lpstr>Einfache Folie</vt:lpstr>
      <vt:lpstr>Minimale 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Muster</dc:title>
  <dc:subject/>
  <dc:creator>Universität Kiel  (CAU)</dc:creator>
  <dc:description/>
  <cp:lastModifiedBy>Robert Hennings</cp:lastModifiedBy>
  <cp:revision>191</cp:revision>
  <cp:lastPrinted>1601-01-01T00:00:00Z</cp:lastPrinted>
  <dcterms:created xsi:type="dcterms:W3CDTF">2010-06-02T10:39:48Z</dcterms:created>
  <dcterms:modified xsi:type="dcterms:W3CDTF">2025-10-01T09:57:17Z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